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2" r:id="rId1"/>
  </p:sldMasterIdLst>
  <p:notesMasterIdLst>
    <p:notesMasterId r:id="rId30"/>
  </p:notesMasterIdLst>
  <p:sldIdLst>
    <p:sldId id="256" r:id="rId2"/>
    <p:sldId id="257" r:id="rId3"/>
    <p:sldId id="259" r:id="rId4"/>
    <p:sldId id="258" r:id="rId5"/>
    <p:sldId id="320" r:id="rId6"/>
    <p:sldId id="321" r:id="rId7"/>
    <p:sldId id="317" r:id="rId8"/>
    <p:sldId id="318" r:id="rId9"/>
    <p:sldId id="322" r:id="rId10"/>
    <p:sldId id="319" r:id="rId11"/>
    <p:sldId id="323" r:id="rId12"/>
    <p:sldId id="325" r:id="rId13"/>
    <p:sldId id="324" r:id="rId14"/>
    <p:sldId id="328" r:id="rId15"/>
    <p:sldId id="326" r:id="rId16"/>
    <p:sldId id="327" r:id="rId17"/>
    <p:sldId id="329" r:id="rId18"/>
    <p:sldId id="330" r:id="rId19"/>
    <p:sldId id="331" r:id="rId20"/>
    <p:sldId id="271" r:id="rId21"/>
    <p:sldId id="262" r:id="rId22"/>
    <p:sldId id="332" r:id="rId23"/>
    <p:sldId id="260" r:id="rId24"/>
    <p:sldId id="335" r:id="rId25"/>
    <p:sldId id="333" r:id="rId26"/>
    <p:sldId id="334" r:id="rId27"/>
    <p:sldId id="292" r:id="rId28"/>
    <p:sldId id="267" r:id="rId29"/>
  </p:sldIdLst>
  <p:sldSz cx="9144000" cy="5143500" type="screen16x9"/>
  <p:notesSz cx="6858000" cy="9144000"/>
  <p:embeddedFontLst>
    <p:embeddedFont>
      <p:font typeface="Quicksand" panose="020B0604020202020204" charset="0"/>
      <p:regular r:id="rId31"/>
      <p:bold r:id="rId32"/>
    </p:embeddedFont>
    <p:embeddedFont>
      <p:font typeface="Atma" panose="020B0604020202020204" charset="0"/>
      <p:regular r:id="rId33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AC3E0"/>
    <a:srgbClr val="FFC12C"/>
    <a:srgbClr val="EDC587"/>
    <a:srgbClr val="E9BAB0"/>
    <a:srgbClr val="E098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031CF52-B8AF-4F28-8264-C27D210A67F9}">
  <a:tblStyle styleId="{A031CF52-B8AF-4F28-8264-C27D210A67F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18"/>
    <p:restoredTop sz="95768"/>
  </p:normalViewPr>
  <p:slideViewPr>
    <p:cSldViewPr snapToGrid="0" snapToObjects="1">
      <p:cViewPr>
        <p:scale>
          <a:sx n="80" d="100"/>
          <a:sy n="80" d="100"/>
        </p:scale>
        <p:origin x="2238" y="1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9" name="Google Shape;11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3803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6942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0264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5302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44655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1744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750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7728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1803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2" name="Google Shape;3202;g11d86911f7f_0_20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3" name="Google Shape;3203;g11d86911f7f_0_20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11d86911f7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11d86911f7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1" name="Google Shape;2491;g11d86911f7f_0_1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2" name="Google Shape;2492;g11d86911f7f_0_1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2" name="Google Shape;3202;g11d86911f7f_0_20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3" name="Google Shape;3203;g11d86911f7f_0_20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67894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11d86911f7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11d86911f7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1" name="Google Shape;2491;g11d86911f7f_0_1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2" name="Google Shape;2492;g11d86911f7f_0_1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77352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1" name="Google Shape;2491;g11d86911f7f_0_1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2" name="Google Shape;2492;g11d86911f7f_0_1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63258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1" name="Google Shape;5991;g11d86911f7f_0_399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2" name="Google Shape;5992;g11d86911f7f_0_399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0" name="Google Shape;2820;g11d86911f7f_0_20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1" name="Google Shape;2821;g11d86911f7f_0_20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g11d86911f7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5" name="Google Shape;1615;g11d86911f7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0163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0911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7723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2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11d86911f7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11d86911f7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7222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72800" y="1306200"/>
            <a:ext cx="6798600" cy="18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92600" y="3275400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030900" y="448"/>
            <a:ext cx="2113090" cy="2346773"/>
          </a:xfrm>
          <a:custGeom>
            <a:avLst/>
            <a:gdLst/>
            <a:ahLst/>
            <a:cxnLst/>
            <a:rect l="l" t="t" r="r" b="b"/>
            <a:pathLst>
              <a:path w="23393" h="25980" extrusionOk="0">
                <a:moveTo>
                  <a:pt x="1" y="1"/>
                </a:moveTo>
                <a:cubicBezTo>
                  <a:pt x="247" y="1458"/>
                  <a:pt x="620" y="2861"/>
                  <a:pt x="1486" y="4009"/>
                </a:cubicBezTo>
                <a:cubicBezTo>
                  <a:pt x="3048" y="6078"/>
                  <a:pt x="5808" y="6760"/>
                  <a:pt x="8438" y="6760"/>
                </a:cubicBezTo>
                <a:cubicBezTo>
                  <a:pt x="8691" y="6760"/>
                  <a:pt x="8943" y="6754"/>
                  <a:pt x="9192" y="6742"/>
                </a:cubicBezTo>
                <a:cubicBezTo>
                  <a:pt x="11430" y="6626"/>
                  <a:pt x="13668" y="6176"/>
                  <a:pt x="15897" y="6176"/>
                </a:cubicBezTo>
                <a:cubicBezTo>
                  <a:pt x="16490" y="6176"/>
                  <a:pt x="17081" y="6208"/>
                  <a:pt x="17672" y="6286"/>
                </a:cubicBezTo>
                <a:cubicBezTo>
                  <a:pt x="19704" y="6559"/>
                  <a:pt x="21908" y="7689"/>
                  <a:pt x="22309" y="9702"/>
                </a:cubicBezTo>
                <a:cubicBezTo>
                  <a:pt x="22783" y="12079"/>
                  <a:pt x="20569" y="14047"/>
                  <a:pt x="19558" y="16260"/>
                </a:cubicBezTo>
                <a:cubicBezTo>
                  <a:pt x="18565" y="18492"/>
                  <a:pt x="18784" y="21088"/>
                  <a:pt x="20150" y="23119"/>
                </a:cubicBezTo>
                <a:cubicBezTo>
                  <a:pt x="20988" y="24331"/>
                  <a:pt x="22136" y="25215"/>
                  <a:pt x="23393" y="25980"/>
                </a:cubicBezTo>
                <a:lnTo>
                  <a:pt x="23393" y="1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6" y="-2"/>
            <a:ext cx="2866803" cy="1816898"/>
          </a:xfrm>
          <a:custGeom>
            <a:avLst/>
            <a:gdLst/>
            <a:ahLst/>
            <a:cxnLst/>
            <a:rect l="l" t="t" r="r" b="b"/>
            <a:pathLst>
              <a:path w="31737" h="20114" extrusionOk="0">
                <a:moveTo>
                  <a:pt x="1" y="1"/>
                </a:moveTo>
                <a:lnTo>
                  <a:pt x="1" y="20114"/>
                </a:lnTo>
                <a:cubicBezTo>
                  <a:pt x="465" y="20059"/>
                  <a:pt x="921" y="19959"/>
                  <a:pt x="1367" y="19822"/>
                </a:cubicBezTo>
                <a:cubicBezTo>
                  <a:pt x="4155" y="18984"/>
                  <a:pt x="6441" y="16871"/>
                  <a:pt x="7935" y="14375"/>
                </a:cubicBezTo>
                <a:cubicBezTo>
                  <a:pt x="9083" y="12453"/>
                  <a:pt x="9820" y="10294"/>
                  <a:pt x="11087" y="8445"/>
                </a:cubicBezTo>
                <a:cubicBezTo>
                  <a:pt x="12301" y="6671"/>
                  <a:pt x="14212" y="5148"/>
                  <a:pt x="16336" y="5148"/>
                </a:cubicBezTo>
                <a:cubicBezTo>
                  <a:pt x="16426" y="5148"/>
                  <a:pt x="16516" y="5151"/>
                  <a:pt x="16607" y="5157"/>
                </a:cubicBezTo>
                <a:cubicBezTo>
                  <a:pt x="17800" y="5239"/>
                  <a:pt x="18902" y="5785"/>
                  <a:pt x="20068" y="6022"/>
                </a:cubicBezTo>
                <a:cubicBezTo>
                  <a:pt x="20544" y="6121"/>
                  <a:pt x="21022" y="6167"/>
                  <a:pt x="21500" y="6167"/>
                </a:cubicBezTo>
                <a:cubicBezTo>
                  <a:pt x="23919" y="6167"/>
                  <a:pt x="26313" y="4976"/>
                  <a:pt x="28230" y="3417"/>
                </a:cubicBezTo>
                <a:cubicBezTo>
                  <a:pt x="29496" y="2387"/>
                  <a:pt x="30616" y="1194"/>
                  <a:pt x="31737" y="1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71403" y="4117816"/>
            <a:ext cx="1172574" cy="1025246"/>
          </a:xfrm>
          <a:custGeom>
            <a:avLst/>
            <a:gdLst/>
            <a:ahLst/>
            <a:cxnLst/>
            <a:rect l="l" t="t" r="r" b="b"/>
            <a:pathLst>
              <a:path w="12981" h="11350" extrusionOk="0">
                <a:moveTo>
                  <a:pt x="12981" y="0"/>
                </a:moveTo>
                <a:cubicBezTo>
                  <a:pt x="12034" y="9"/>
                  <a:pt x="11095" y="91"/>
                  <a:pt x="10166" y="246"/>
                </a:cubicBezTo>
                <a:cubicBezTo>
                  <a:pt x="6605" y="911"/>
                  <a:pt x="3562" y="3234"/>
                  <a:pt x="1977" y="6495"/>
                </a:cubicBezTo>
                <a:cubicBezTo>
                  <a:pt x="1221" y="8071"/>
                  <a:pt x="839" y="9829"/>
                  <a:pt x="1" y="11350"/>
                </a:cubicBezTo>
                <a:lnTo>
                  <a:pt x="12981" y="11350"/>
                </a:lnTo>
                <a:lnTo>
                  <a:pt x="12981" y="0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3715909" y="4744877"/>
            <a:ext cx="1712386" cy="398626"/>
          </a:xfrm>
          <a:custGeom>
            <a:avLst/>
            <a:gdLst/>
            <a:ahLst/>
            <a:cxnLst/>
            <a:rect l="l" t="t" r="r" b="b"/>
            <a:pathLst>
              <a:path w="18957" h="4413" extrusionOk="0">
                <a:moveTo>
                  <a:pt x="8588" y="0"/>
                </a:moveTo>
                <a:cubicBezTo>
                  <a:pt x="7073" y="0"/>
                  <a:pt x="5584" y="324"/>
                  <a:pt x="4200" y="1061"/>
                </a:cubicBezTo>
                <a:cubicBezTo>
                  <a:pt x="2615" y="1908"/>
                  <a:pt x="1348" y="3211"/>
                  <a:pt x="0" y="4413"/>
                </a:cubicBezTo>
                <a:lnTo>
                  <a:pt x="18956" y="4413"/>
                </a:lnTo>
                <a:cubicBezTo>
                  <a:pt x="16087" y="1898"/>
                  <a:pt x="12260" y="0"/>
                  <a:pt x="8588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-6" y="2948963"/>
            <a:ext cx="1560993" cy="2193664"/>
          </a:xfrm>
          <a:custGeom>
            <a:avLst/>
            <a:gdLst/>
            <a:ahLst/>
            <a:cxnLst/>
            <a:rect l="l" t="t" r="r" b="b"/>
            <a:pathLst>
              <a:path w="17281" h="24285" extrusionOk="0">
                <a:moveTo>
                  <a:pt x="1" y="0"/>
                </a:moveTo>
                <a:lnTo>
                  <a:pt x="1" y="24285"/>
                </a:lnTo>
                <a:lnTo>
                  <a:pt x="17281" y="24285"/>
                </a:lnTo>
                <a:cubicBezTo>
                  <a:pt x="16570" y="21006"/>
                  <a:pt x="15896" y="17116"/>
                  <a:pt x="12799" y="15968"/>
                </a:cubicBezTo>
                <a:cubicBezTo>
                  <a:pt x="11706" y="15568"/>
                  <a:pt x="10485" y="15613"/>
                  <a:pt x="9383" y="15212"/>
                </a:cubicBezTo>
                <a:cubicBezTo>
                  <a:pt x="6860" y="14292"/>
                  <a:pt x="5767" y="11359"/>
                  <a:pt x="5248" y="8727"/>
                </a:cubicBezTo>
                <a:cubicBezTo>
                  <a:pt x="4728" y="6085"/>
                  <a:pt x="4364" y="3179"/>
                  <a:pt x="2406" y="1339"/>
                </a:cubicBezTo>
                <a:cubicBezTo>
                  <a:pt x="1722" y="702"/>
                  <a:pt x="894" y="246"/>
                  <a:pt x="1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32"/>
          <p:cNvSpPr/>
          <p:nvPr/>
        </p:nvSpPr>
        <p:spPr>
          <a:xfrm>
            <a:off x="-6" y="2948963"/>
            <a:ext cx="1560993" cy="2193664"/>
          </a:xfrm>
          <a:custGeom>
            <a:avLst/>
            <a:gdLst/>
            <a:ahLst/>
            <a:cxnLst/>
            <a:rect l="l" t="t" r="r" b="b"/>
            <a:pathLst>
              <a:path w="17281" h="24285" extrusionOk="0">
                <a:moveTo>
                  <a:pt x="1" y="0"/>
                </a:moveTo>
                <a:lnTo>
                  <a:pt x="1" y="24285"/>
                </a:lnTo>
                <a:lnTo>
                  <a:pt x="17281" y="24285"/>
                </a:lnTo>
                <a:cubicBezTo>
                  <a:pt x="16570" y="21006"/>
                  <a:pt x="15896" y="17116"/>
                  <a:pt x="12799" y="15968"/>
                </a:cubicBezTo>
                <a:cubicBezTo>
                  <a:pt x="11706" y="15568"/>
                  <a:pt x="10485" y="15613"/>
                  <a:pt x="9383" y="15212"/>
                </a:cubicBezTo>
                <a:cubicBezTo>
                  <a:pt x="6860" y="14292"/>
                  <a:pt x="5767" y="11359"/>
                  <a:pt x="5248" y="8727"/>
                </a:cubicBezTo>
                <a:cubicBezTo>
                  <a:pt x="4728" y="6085"/>
                  <a:pt x="4364" y="3179"/>
                  <a:pt x="2406" y="1339"/>
                </a:cubicBezTo>
                <a:cubicBezTo>
                  <a:pt x="1722" y="702"/>
                  <a:pt x="894" y="246"/>
                  <a:pt x="1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2" name="Google Shape;1042;p32"/>
          <p:cNvGrpSpPr/>
          <p:nvPr/>
        </p:nvGrpSpPr>
        <p:grpSpPr>
          <a:xfrm rot="-8466642">
            <a:off x="-187509" y="4392159"/>
            <a:ext cx="888302" cy="761059"/>
            <a:chOff x="1823786" y="535062"/>
            <a:chExt cx="315544" cy="270331"/>
          </a:xfrm>
        </p:grpSpPr>
        <p:sp>
          <p:nvSpPr>
            <p:cNvPr id="1043" name="Google Shape;1043;p32"/>
            <p:cNvSpPr/>
            <p:nvPr/>
          </p:nvSpPr>
          <p:spPr>
            <a:xfrm>
              <a:off x="1957469" y="564134"/>
              <a:ext cx="181861" cy="229581"/>
            </a:xfrm>
            <a:custGeom>
              <a:avLst/>
              <a:gdLst/>
              <a:ahLst/>
              <a:cxnLst/>
              <a:rect l="l" t="t" r="r" b="b"/>
              <a:pathLst>
                <a:path w="5949" h="7510" extrusionOk="0">
                  <a:moveTo>
                    <a:pt x="1111" y="1"/>
                  </a:moveTo>
                  <a:cubicBezTo>
                    <a:pt x="778" y="1"/>
                    <a:pt x="442" y="74"/>
                    <a:pt x="109" y="251"/>
                  </a:cubicBezTo>
                  <a:cubicBezTo>
                    <a:pt x="18" y="297"/>
                    <a:pt x="0" y="406"/>
                    <a:pt x="64" y="479"/>
                  </a:cubicBezTo>
                  <a:cubicBezTo>
                    <a:pt x="474" y="871"/>
                    <a:pt x="811" y="1335"/>
                    <a:pt x="1057" y="1845"/>
                  </a:cubicBezTo>
                  <a:cubicBezTo>
                    <a:pt x="1294" y="2365"/>
                    <a:pt x="1439" y="2920"/>
                    <a:pt x="1485" y="3494"/>
                  </a:cubicBezTo>
                  <a:cubicBezTo>
                    <a:pt x="1540" y="4059"/>
                    <a:pt x="1631" y="4587"/>
                    <a:pt x="1986" y="5052"/>
                  </a:cubicBezTo>
                  <a:cubicBezTo>
                    <a:pt x="2186" y="5289"/>
                    <a:pt x="2396" y="5516"/>
                    <a:pt x="2633" y="5726"/>
                  </a:cubicBezTo>
                  <a:cubicBezTo>
                    <a:pt x="2860" y="5954"/>
                    <a:pt x="3088" y="6172"/>
                    <a:pt x="3325" y="6382"/>
                  </a:cubicBezTo>
                  <a:cubicBezTo>
                    <a:pt x="3589" y="6609"/>
                    <a:pt x="3871" y="6801"/>
                    <a:pt x="4172" y="6974"/>
                  </a:cubicBezTo>
                  <a:cubicBezTo>
                    <a:pt x="4482" y="7147"/>
                    <a:pt x="4801" y="7302"/>
                    <a:pt x="5101" y="7484"/>
                  </a:cubicBezTo>
                  <a:cubicBezTo>
                    <a:pt x="5127" y="7501"/>
                    <a:pt x="5156" y="7510"/>
                    <a:pt x="5183" y="7510"/>
                  </a:cubicBezTo>
                  <a:cubicBezTo>
                    <a:pt x="5240" y="7510"/>
                    <a:pt x="5292" y="7473"/>
                    <a:pt x="5311" y="7411"/>
                  </a:cubicBezTo>
                  <a:cubicBezTo>
                    <a:pt x="5848" y="6254"/>
                    <a:pt x="5948" y="4933"/>
                    <a:pt x="5584" y="3704"/>
                  </a:cubicBezTo>
                  <a:cubicBezTo>
                    <a:pt x="5201" y="2438"/>
                    <a:pt x="4345" y="1372"/>
                    <a:pt x="3188" y="716"/>
                  </a:cubicBezTo>
                  <a:cubicBezTo>
                    <a:pt x="2551" y="348"/>
                    <a:pt x="1838" y="1"/>
                    <a:pt x="1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2"/>
            <p:cNvSpPr/>
            <p:nvPr/>
          </p:nvSpPr>
          <p:spPr>
            <a:xfrm>
              <a:off x="1942031" y="565356"/>
              <a:ext cx="188097" cy="199683"/>
            </a:xfrm>
            <a:custGeom>
              <a:avLst/>
              <a:gdLst/>
              <a:ahLst/>
              <a:cxnLst/>
              <a:rect l="l" t="t" r="r" b="b"/>
              <a:pathLst>
                <a:path w="6153" h="6532" extrusionOk="0">
                  <a:moveTo>
                    <a:pt x="167" y="1"/>
                  </a:moveTo>
                  <a:cubicBezTo>
                    <a:pt x="45" y="1"/>
                    <a:pt x="1" y="160"/>
                    <a:pt x="113" y="230"/>
                  </a:cubicBezTo>
                  <a:cubicBezTo>
                    <a:pt x="350" y="375"/>
                    <a:pt x="651" y="448"/>
                    <a:pt x="915" y="558"/>
                  </a:cubicBezTo>
                  <a:cubicBezTo>
                    <a:pt x="1097" y="640"/>
                    <a:pt x="1288" y="731"/>
                    <a:pt x="1462" y="822"/>
                  </a:cubicBezTo>
                  <a:cubicBezTo>
                    <a:pt x="1434" y="885"/>
                    <a:pt x="1480" y="995"/>
                    <a:pt x="1498" y="1059"/>
                  </a:cubicBezTo>
                  <a:cubicBezTo>
                    <a:pt x="1534" y="1150"/>
                    <a:pt x="1571" y="1241"/>
                    <a:pt x="1607" y="1323"/>
                  </a:cubicBezTo>
                  <a:cubicBezTo>
                    <a:pt x="1653" y="1414"/>
                    <a:pt x="1698" y="1496"/>
                    <a:pt x="1753" y="1569"/>
                  </a:cubicBezTo>
                  <a:cubicBezTo>
                    <a:pt x="1789" y="1660"/>
                    <a:pt x="1853" y="1723"/>
                    <a:pt x="1935" y="1778"/>
                  </a:cubicBezTo>
                  <a:cubicBezTo>
                    <a:pt x="1953" y="1778"/>
                    <a:pt x="1972" y="1769"/>
                    <a:pt x="1972" y="1751"/>
                  </a:cubicBezTo>
                  <a:cubicBezTo>
                    <a:pt x="1963" y="1669"/>
                    <a:pt x="1935" y="1587"/>
                    <a:pt x="1890" y="1514"/>
                  </a:cubicBezTo>
                  <a:cubicBezTo>
                    <a:pt x="1853" y="1432"/>
                    <a:pt x="1817" y="1359"/>
                    <a:pt x="1789" y="1277"/>
                  </a:cubicBezTo>
                  <a:cubicBezTo>
                    <a:pt x="1753" y="1195"/>
                    <a:pt x="1726" y="1113"/>
                    <a:pt x="1698" y="1031"/>
                  </a:cubicBezTo>
                  <a:cubicBezTo>
                    <a:pt x="1680" y="995"/>
                    <a:pt x="1671" y="958"/>
                    <a:pt x="1662" y="922"/>
                  </a:cubicBezTo>
                  <a:lnTo>
                    <a:pt x="1662" y="922"/>
                  </a:lnTo>
                  <a:lnTo>
                    <a:pt x="1726" y="958"/>
                  </a:lnTo>
                  <a:cubicBezTo>
                    <a:pt x="2045" y="1131"/>
                    <a:pt x="2345" y="1323"/>
                    <a:pt x="2637" y="1541"/>
                  </a:cubicBezTo>
                  <a:cubicBezTo>
                    <a:pt x="2628" y="1550"/>
                    <a:pt x="2628" y="1560"/>
                    <a:pt x="2628" y="1569"/>
                  </a:cubicBezTo>
                  <a:cubicBezTo>
                    <a:pt x="2600" y="1678"/>
                    <a:pt x="2591" y="1787"/>
                    <a:pt x="2591" y="1906"/>
                  </a:cubicBezTo>
                  <a:cubicBezTo>
                    <a:pt x="2591" y="2024"/>
                    <a:pt x="2582" y="2133"/>
                    <a:pt x="2582" y="2252"/>
                  </a:cubicBezTo>
                  <a:cubicBezTo>
                    <a:pt x="2582" y="2480"/>
                    <a:pt x="2591" y="2707"/>
                    <a:pt x="2609" y="2935"/>
                  </a:cubicBezTo>
                  <a:cubicBezTo>
                    <a:pt x="2618" y="3154"/>
                    <a:pt x="2655" y="3372"/>
                    <a:pt x="2700" y="3591"/>
                  </a:cubicBezTo>
                  <a:cubicBezTo>
                    <a:pt x="2719" y="3709"/>
                    <a:pt x="2746" y="3819"/>
                    <a:pt x="2773" y="3928"/>
                  </a:cubicBezTo>
                  <a:cubicBezTo>
                    <a:pt x="2791" y="4010"/>
                    <a:pt x="2801" y="4137"/>
                    <a:pt x="2883" y="4183"/>
                  </a:cubicBezTo>
                  <a:cubicBezTo>
                    <a:pt x="2885" y="4186"/>
                    <a:pt x="2889" y="4187"/>
                    <a:pt x="2892" y="4187"/>
                  </a:cubicBezTo>
                  <a:cubicBezTo>
                    <a:pt x="2902" y="4187"/>
                    <a:pt x="2913" y="4180"/>
                    <a:pt x="2919" y="4174"/>
                  </a:cubicBezTo>
                  <a:cubicBezTo>
                    <a:pt x="2965" y="4110"/>
                    <a:pt x="2946" y="4010"/>
                    <a:pt x="2937" y="3937"/>
                  </a:cubicBezTo>
                  <a:cubicBezTo>
                    <a:pt x="2928" y="3819"/>
                    <a:pt x="2910" y="3700"/>
                    <a:pt x="2910" y="3582"/>
                  </a:cubicBezTo>
                  <a:cubicBezTo>
                    <a:pt x="2892" y="3354"/>
                    <a:pt x="2883" y="3135"/>
                    <a:pt x="2864" y="2917"/>
                  </a:cubicBezTo>
                  <a:cubicBezTo>
                    <a:pt x="2855" y="2689"/>
                    <a:pt x="2846" y="2480"/>
                    <a:pt x="2846" y="2261"/>
                  </a:cubicBezTo>
                  <a:cubicBezTo>
                    <a:pt x="2846" y="2152"/>
                    <a:pt x="2846" y="2033"/>
                    <a:pt x="2855" y="1924"/>
                  </a:cubicBezTo>
                  <a:cubicBezTo>
                    <a:pt x="2855" y="1851"/>
                    <a:pt x="2864" y="1787"/>
                    <a:pt x="2864" y="1723"/>
                  </a:cubicBezTo>
                  <a:cubicBezTo>
                    <a:pt x="2983" y="1805"/>
                    <a:pt x="3083" y="1897"/>
                    <a:pt x="3183" y="1988"/>
                  </a:cubicBezTo>
                  <a:cubicBezTo>
                    <a:pt x="3466" y="2243"/>
                    <a:pt x="3730" y="2516"/>
                    <a:pt x="3967" y="2807"/>
                  </a:cubicBezTo>
                  <a:cubicBezTo>
                    <a:pt x="3939" y="2835"/>
                    <a:pt x="3930" y="2862"/>
                    <a:pt x="3930" y="2899"/>
                  </a:cubicBezTo>
                  <a:cubicBezTo>
                    <a:pt x="3939" y="2926"/>
                    <a:pt x="3939" y="2962"/>
                    <a:pt x="3930" y="2999"/>
                  </a:cubicBezTo>
                  <a:cubicBezTo>
                    <a:pt x="3912" y="3035"/>
                    <a:pt x="3894" y="3081"/>
                    <a:pt x="3866" y="3117"/>
                  </a:cubicBezTo>
                  <a:cubicBezTo>
                    <a:pt x="3812" y="3226"/>
                    <a:pt x="3766" y="3336"/>
                    <a:pt x="3730" y="3454"/>
                  </a:cubicBezTo>
                  <a:cubicBezTo>
                    <a:pt x="3657" y="3673"/>
                    <a:pt x="3593" y="3891"/>
                    <a:pt x="3548" y="4119"/>
                  </a:cubicBezTo>
                  <a:cubicBezTo>
                    <a:pt x="3493" y="4338"/>
                    <a:pt x="3466" y="4565"/>
                    <a:pt x="3466" y="4793"/>
                  </a:cubicBezTo>
                  <a:lnTo>
                    <a:pt x="3466" y="5148"/>
                  </a:lnTo>
                  <a:cubicBezTo>
                    <a:pt x="3466" y="5230"/>
                    <a:pt x="3466" y="5331"/>
                    <a:pt x="3529" y="5376"/>
                  </a:cubicBezTo>
                  <a:cubicBezTo>
                    <a:pt x="3534" y="5381"/>
                    <a:pt x="3538" y="5383"/>
                    <a:pt x="3542" y="5383"/>
                  </a:cubicBezTo>
                  <a:cubicBezTo>
                    <a:pt x="3545" y="5383"/>
                    <a:pt x="3548" y="5381"/>
                    <a:pt x="3548" y="5376"/>
                  </a:cubicBezTo>
                  <a:cubicBezTo>
                    <a:pt x="3629" y="5322"/>
                    <a:pt x="3620" y="5185"/>
                    <a:pt x="3629" y="5103"/>
                  </a:cubicBezTo>
                  <a:cubicBezTo>
                    <a:pt x="3648" y="4975"/>
                    <a:pt x="3666" y="4848"/>
                    <a:pt x="3684" y="4729"/>
                  </a:cubicBezTo>
                  <a:cubicBezTo>
                    <a:pt x="3730" y="4483"/>
                    <a:pt x="3775" y="4247"/>
                    <a:pt x="3830" y="4010"/>
                  </a:cubicBezTo>
                  <a:cubicBezTo>
                    <a:pt x="3885" y="3764"/>
                    <a:pt x="3967" y="3527"/>
                    <a:pt x="4067" y="3290"/>
                  </a:cubicBezTo>
                  <a:cubicBezTo>
                    <a:pt x="4103" y="3217"/>
                    <a:pt x="4140" y="3144"/>
                    <a:pt x="4167" y="3062"/>
                  </a:cubicBezTo>
                  <a:cubicBezTo>
                    <a:pt x="4468" y="3481"/>
                    <a:pt x="4723" y="3928"/>
                    <a:pt x="4914" y="4402"/>
                  </a:cubicBezTo>
                  <a:cubicBezTo>
                    <a:pt x="4814" y="4556"/>
                    <a:pt x="4732" y="4720"/>
                    <a:pt x="4677" y="4893"/>
                  </a:cubicBezTo>
                  <a:cubicBezTo>
                    <a:pt x="4613" y="5057"/>
                    <a:pt x="4559" y="5221"/>
                    <a:pt x="4513" y="5394"/>
                  </a:cubicBezTo>
                  <a:cubicBezTo>
                    <a:pt x="4477" y="5567"/>
                    <a:pt x="4449" y="5741"/>
                    <a:pt x="4440" y="5923"/>
                  </a:cubicBezTo>
                  <a:cubicBezTo>
                    <a:pt x="4440" y="6005"/>
                    <a:pt x="4440" y="6087"/>
                    <a:pt x="4449" y="6178"/>
                  </a:cubicBezTo>
                  <a:cubicBezTo>
                    <a:pt x="4458" y="6242"/>
                    <a:pt x="4458" y="6333"/>
                    <a:pt x="4540" y="6360"/>
                  </a:cubicBezTo>
                  <a:cubicBezTo>
                    <a:pt x="4545" y="6362"/>
                    <a:pt x="4551" y="6364"/>
                    <a:pt x="4557" y="6364"/>
                  </a:cubicBezTo>
                  <a:cubicBezTo>
                    <a:pt x="4573" y="6364"/>
                    <a:pt x="4591" y="6355"/>
                    <a:pt x="4604" y="6342"/>
                  </a:cubicBezTo>
                  <a:cubicBezTo>
                    <a:pt x="4613" y="6323"/>
                    <a:pt x="4613" y="6305"/>
                    <a:pt x="4604" y="6287"/>
                  </a:cubicBezTo>
                  <a:cubicBezTo>
                    <a:pt x="4604" y="6223"/>
                    <a:pt x="4622" y="6160"/>
                    <a:pt x="4631" y="6096"/>
                  </a:cubicBezTo>
                  <a:cubicBezTo>
                    <a:pt x="4650" y="6014"/>
                    <a:pt x="4659" y="5932"/>
                    <a:pt x="4677" y="5850"/>
                  </a:cubicBezTo>
                  <a:cubicBezTo>
                    <a:pt x="4704" y="5695"/>
                    <a:pt x="4732" y="5540"/>
                    <a:pt x="4777" y="5385"/>
                  </a:cubicBezTo>
                  <a:cubicBezTo>
                    <a:pt x="4814" y="5240"/>
                    <a:pt x="4868" y="5094"/>
                    <a:pt x="4923" y="4948"/>
                  </a:cubicBezTo>
                  <a:cubicBezTo>
                    <a:pt x="4959" y="4875"/>
                    <a:pt x="4996" y="4802"/>
                    <a:pt x="5041" y="4720"/>
                  </a:cubicBezTo>
                  <a:cubicBezTo>
                    <a:pt x="5142" y="5012"/>
                    <a:pt x="5214" y="5312"/>
                    <a:pt x="5269" y="5613"/>
                  </a:cubicBezTo>
                  <a:cubicBezTo>
                    <a:pt x="5296" y="5759"/>
                    <a:pt x="5315" y="5914"/>
                    <a:pt x="5333" y="6078"/>
                  </a:cubicBezTo>
                  <a:cubicBezTo>
                    <a:pt x="5342" y="6232"/>
                    <a:pt x="5333" y="6369"/>
                    <a:pt x="5415" y="6497"/>
                  </a:cubicBezTo>
                  <a:cubicBezTo>
                    <a:pt x="5424" y="6521"/>
                    <a:pt x="5444" y="6532"/>
                    <a:pt x="5465" y="6532"/>
                  </a:cubicBezTo>
                  <a:cubicBezTo>
                    <a:pt x="5483" y="6532"/>
                    <a:pt x="5502" y="6523"/>
                    <a:pt x="5515" y="6506"/>
                  </a:cubicBezTo>
                  <a:cubicBezTo>
                    <a:pt x="5606" y="6351"/>
                    <a:pt x="5588" y="6123"/>
                    <a:pt x="5561" y="5923"/>
                  </a:cubicBezTo>
                  <a:lnTo>
                    <a:pt x="5561" y="5923"/>
                  </a:lnTo>
                  <a:cubicBezTo>
                    <a:pt x="5579" y="5932"/>
                    <a:pt x="5588" y="5941"/>
                    <a:pt x="5606" y="5959"/>
                  </a:cubicBezTo>
                  <a:cubicBezTo>
                    <a:pt x="5652" y="6005"/>
                    <a:pt x="5697" y="6050"/>
                    <a:pt x="5734" y="6096"/>
                  </a:cubicBezTo>
                  <a:cubicBezTo>
                    <a:pt x="5752" y="6114"/>
                    <a:pt x="5770" y="6141"/>
                    <a:pt x="5788" y="6169"/>
                  </a:cubicBezTo>
                  <a:cubicBezTo>
                    <a:pt x="5797" y="6178"/>
                    <a:pt x="5807" y="6187"/>
                    <a:pt x="5816" y="6196"/>
                  </a:cubicBezTo>
                  <a:lnTo>
                    <a:pt x="5825" y="6205"/>
                  </a:lnTo>
                  <a:cubicBezTo>
                    <a:pt x="5838" y="6237"/>
                    <a:pt x="5868" y="6253"/>
                    <a:pt x="5897" y="6253"/>
                  </a:cubicBezTo>
                  <a:cubicBezTo>
                    <a:pt x="5925" y="6253"/>
                    <a:pt x="5952" y="6237"/>
                    <a:pt x="5961" y="6205"/>
                  </a:cubicBezTo>
                  <a:cubicBezTo>
                    <a:pt x="5989" y="6141"/>
                    <a:pt x="5916" y="6096"/>
                    <a:pt x="5889" y="6041"/>
                  </a:cubicBezTo>
                  <a:cubicBezTo>
                    <a:pt x="5843" y="5986"/>
                    <a:pt x="5797" y="5932"/>
                    <a:pt x="5752" y="5886"/>
                  </a:cubicBezTo>
                  <a:cubicBezTo>
                    <a:pt x="5697" y="5832"/>
                    <a:pt x="5643" y="5777"/>
                    <a:pt x="5588" y="5731"/>
                  </a:cubicBezTo>
                  <a:lnTo>
                    <a:pt x="5524" y="5686"/>
                  </a:lnTo>
                  <a:cubicBezTo>
                    <a:pt x="5488" y="5413"/>
                    <a:pt x="5433" y="5148"/>
                    <a:pt x="5360" y="4884"/>
                  </a:cubicBezTo>
                  <a:cubicBezTo>
                    <a:pt x="5233" y="4447"/>
                    <a:pt x="5060" y="4019"/>
                    <a:pt x="4841" y="3618"/>
                  </a:cubicBezTo>
                  <a:lnTo>
                    <a:pt x="4841" y="3618"/>
                  </a:lnTo>
                  <a:cubicBezTo>
                    <a:pt x="4896" y="3636"/>
                    <a:pt x="4959" y="3655"/>
                    <a:pt x="5005" y="3682"/>
                  </a:cubicBezTo>
                  <a:cubicBezTo>
                    <a:pt x="5151" y="3746"/>
                    <a:pt x="5278" y="3819"/>
                    <a:pt x="5406" y="3910"/>
                  </a:cubicBezTo>
                  <a:cubicBezTo>
                    <a:pt x="5533" y="4001"/>
                    <a:pt x="5643" y="4101"/>
                    <a:pt x="5752" y="4210"/>
                  </a:cubicBezTo>
                  <a:cubicBezTo>
                    <a:pt x="5807" y="4274"/>
                    <a:pt x="5852" y="4329"/>
                    <a:pt x="5898" y="4392"/>
                  </a:cubicBezTo>
                  <a:cubicBezTo>
                    <a:pt x="5924" y="4427"/>
                    <a:pt x="5983" y="4536"/>
                    <a:pt x="6012" y="4539"/>
                  </a:cubicBezTo>
                  <a:lnTo>
                    <a:pt x="6012" y="4539"/>
                  </a:lnTo>
                  <a:cubicBezTo>
                    <a:pt x="5995" y="4542"/>
                    <a:pt x="5980" y="4567"/>
                    <a:pt x="5989" y="4584"/>
                  </a:cubicBezTo>
                  <a:cubicBezTo>
                    <a:pt x="6004" y="4604"/>
                    <a:pt x="6028" y="4616"/>
                    <a:pt x="6053" y="4616"/>
                  </a:cubicBezTo>
                  <a:cubicBezTo>
                    <a:pt x="6072" y="4616"/>
                    <a:pt x="6091" y="4609"/>
                    <a:pt x="6107" y="4593"/>
                  </a:cubicBezTo>
                  <a:cubicBezTo>
                    <a:pt x="6153" y="4538"/>
                    <a:pt x="6116" y="4465"/>
                    <a:pt x="6080" y="4411"/>
                  </a:cubicBezTo>
                  <a:cubicBezTo>
                    <a:pt x="5980" y="4228"/>
                    <a:pt x="5843" y="4064"/>
                    <a:pt x="5697" y="3919"/>
                  </a:cubicBezTo>
                  <a:cubicBezTo>
                    <a:pt x="5542" y="3782"/>
                    <a:pt x="5378" y="3664"/>
                    <a:pt x="5196" y="3573"/>
                  </a:cubicBezTo>
                  <a:cubicBezTo>
                    <a:pt x="5105" y="3527"/>
                    <a:pt x="5023" y="3481"/>
                    <a:pt x="4932" y="3454"/>
                  </a:cubicBezTo>
                  <a:cubicBezTo>
                    <a:pt x="4859" y="3418"/>
                    <a:pt x="4777" y="3390"/>
                    <a:pt x="4704" y="3381"/>
                  </a:cubicBezTo>
                  <a:lnTo>
                    <a:pt x="4659" y="3308"/>
                  </a:lnTo>
                  <a:cubicBezTo>
                    <a:pt x="4340" y="2798"/>
                    <a:pt x="3957" y="2325"/>
                    <a:pt x="3520" y="1915"/>
                  </a:cubicBezTo>
                  <a:lnTo>
                    <a:pt x="3629" y="1915"/>
                  </a:lnTo>
                  <a:cubicBezTo>
                    <a:pt x="3793" y="1915"/>
                    <a:pt x="3957" y="1933"/>
                    <a:pt x="4112" y="1960"/>
                  </a:cubicBezTo>
                  <a:cubicBezTo>
                    <a:pt x="4267" y="1997"/>
                    <a:pt x="4422" y="2033"/>
                    <a:pt x="4568" y="2088"/>
                  </a:cubicBezTo>
                  <a:cubicBezTo>
                    <a:pt x="4597" y="2102"/>
                    <a:pt x="4785" y="2199"/>
                    <a:pt x="4862" y="2199"/>
                  </a:cubicBezTo>
                  <a:cubicBezTo>
                    <a:pt x="4881" y="2199"/>
                    <a:pt x="4894" y="2193"/>
                    <a:pt x="4896" y="2179"/>
                  </a:cubicBezTo>
                  <a:cubicBezTo>
                    <a:pt x="4905" y="2097"/>
                    <a:pt x="4823" y="2070"/>
                    <a:pt x="4777" y="2051"/>
                  </a:cubicBezTo>
                  <a:cubicBezTo>
                    <a:pt x="4704" y="2006"/>
                    <a:pt x="4631" y="1979"/>
                    <a:pt x="4559" y="1942"/>
                  </a:cubicBezTo>
                  <a:cubicBezTo>
                    <a:pt x="4413" y="1878"/>
                    <a:pt x="4258" y="1833"/>
                    <a:pt x="4103" y="1805"/>
                  </a:cubicBezTo>
                  <a:cubicBezTo>
                    <a:pt x="3948" y="1769"/>
                    <a:pt x="3793" y="1751"/>
                    <a:pt x="3629" y="1751"/>
                  </a:cubicBezTo>
                  <a:lnTo>
                    <a:pt x="3356" y="1751"/>
                  </a:lnTo>
                  <a:cubicBezTo>
                    <a:pt x="3001" y="1432"/>
                    <a:pt x="2628" y="1159"/>
                    <a:pt x="2227" y="913"/>
                  </a:cubicBezTo>
                  <a:lnTo>
                    <a:pt x="2245" y="904"/>
                  </a:lnTo>
                  <a:cubicBezTo>
                    <a:pt x="2354" y="876"/>
                    <a:pt x="2473" y="849"/>
                    <a:pt x="2582" y="831"/>
                  </a:cubicBezTo>
                  <a:cubicBezTo>
                    <a:pt x="2691" y="813"/>
                    <a:pt x="2810" y="803"/>
                    <a:pt x="2928" y="794"/>
                  </a:cubicBezTo>
                  <a:cubicBezTo>
                    <a:pt x="2983" y="794"/>
                    <a:pt x="3037" y="785"/>
                    <a:pt x="3092" y="785"/>
                  </a:cubicBezTo>
                  <a:cubicBezTo>
                    <a:pt x="3111" y="788"/>
                    <a:pt x="3129" y="789"/>
                    <a:pt x="3146" y="789"/>
                  </a:cubicBezTo>
                  <a:cubicBezTo>
                    <a:pt x="3188" y="789"/>
                    <a:pt x="3226" y="783"/>
                    <a:pt x="3265" y="776"/>
                  </a:cubicBezTo>
                  <a:cubicBezTo>
                    <a:pt x="3292" y="767"/>
                    <a:pt x="3320" y="721"/>
                    <a:pt x="3283" y="703"/>
                  </a:cubicBezTo>
                  <a:cubicBezTo>
                    <a:pt x="3193" y="673"/>
                    <a:pt x="3096" y="655"/>
                    <a:pt x="2998" y="655"/>
                  </a:cubicBezTo>
                  <a:cubicBezTo>
                    <a:pt x="2978" y="655"/>
                    <a:pt x="2958" y="656"/>
                    <a:pt x="2937" y="658"/>
                  </a:cubicBezTo>
                  <a:cubicBezTo>
                    <a:pt x="2819" y="658"/>
                    <a:pt x="2691" y="658"/>
                    <a:pt x="2573" y="667"/>
                  </a:cubicBezTo>
                  <a:cubicBezTo>
                    <a:pt x="2454" y="685"/>
                    <a:pt x="2336" y="703"/>
                    <a:pt x="2218" y="731"/>
                  </a:cubicBezTo>
                  <a:cubicBezTo>
                    <a:pt x="2163" y="749"/>
                    <a:pt x="2099" y="758"/>
                    <a:pt x="2045" y="776"/>
                  </a:cubicBezTo>
                  <a:lnTo>
                    <a:pt x="2026" y="785"/>
                  </a:lnTo>
                  <a:cubicBezTo>
                    <a:pt x="1744" y="630"/>
                    <a:pt x="1462" y="476"/>
                    <a:pt x="1170" y="348"/>
                  </a:cubicBezTo>
                  <a:cubicBezTo>
                    <a:pt x="1015" y="275"/>
                    <a:pt x="860" y="211"/>
                    <a:pt x="696" y="157"/>
                  </a:cubicBezTo>
                  <a:cubicBezTo>
                    <a:pt x="532" y="75"/>
                    <a:pt x="359" y="29"/>
                    <a:pt x="186" y="2"/>
                  </a:cubicBezTo>
                  <a:cubicBezTo>
                    <a:pt x="180" y="1"/>
                    <a:pt x="173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2"/>
            <p:cNvSpPr/>
            <p:nvPr/>
          </p:nvSpPr>
          <p:spPr>
            <a:xfrm>
              <a:off x="2113681" y="766446"/>
              <a:ext cx="5839" cy="6206"/>
            </a:xfrm>
            <a:custGeom>
              <a:avLst/>
              <a:gdLst/>
              <a:ahLst/>
              <a:cxnLst/>
              <a:rect l="l" t="t" r="r" b="b"/>
              <a:pathLst>
                <a:path w="191" h="203" extrusionOk="0">
                  <a:moveTo>
                    <a:pt x="55" y="1"/>
                  </a:moveTo>
                  <a:cubicBezTo>
                    <a:pt x="46" y="1"/>
                    <a:pt x="37" y="1"/>
                    <a:pt x="28" y="10"/>
                  </a:cubicBezTo>
                  <a:cubicBezTo>
                    <a:pt x="28" y="10"/>
                    <a:pt x="18" y="19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55"/>
                    <a:pt x="0" y="55"/>
                    <a:pt x="0" y="64"/>
                  </a:cubicBezTo>
                  <a:lnTo>
                    <a:pt x="0" y="73"/>
                  </a:lnTo>
                  <a:lnTo>
                    <a:pt x="0" y="83"/>
                  </a:lnTo>
                  <a:cubicBezTo>
                    <a:pt x="0" y="101"/>
                    <a:pt x="9" y="110"/>
                    <a:pt x="18" y="119"/>
                  </a:cubicBezTo>
                  <a:lnTo>
                    <a:pt x="28" y="137"/>
                  </a:lnTo>
                  <a:cubicBezTo>
                    <a:pt x="37" y="146"/>
                    <a:pt x="46" y="165"/>
                    <a:pt x="55" y="165"/>
                  </a:cubicBezTo>
                  <a:cubicBezTo>
                    <a:pt x="73" y="174"/>
                    <a:pt x="82" y="183"/>
                    <a:pt x="100" y="192"/>
                  </a:cubicBezTo>
                  <a:lnTo>
                    <a:pt x="119" y="201"/>
                  </a:lnTo>
                  <a:cubicBezTo>
                    <a:pt x="123" y="202"/>
                    <a:pt x="126" y="202"/>
                    <a:pt x="130" y="202"/>
                  </a:cubicBezTo>
                  <a:cubicBezTo>
                    <a:pt x="162" y="202"/>
                    <a:pt x="191" y="170"/>
                    <a:pt x="182" y="137"/>
                  </a:cubicBezTo>
                  <a:lnTo>
                    <a:pt x="182" y="119"/>
                  </a:lnTo>
                  <a:cubicBezTo>
                    <a:pt x="182" y="101"/>
                    <a:pt x="173" y="92"/>
                    <a:pt x="173" y="73"/>
                  </a:cubicBezTo>
                  <a:cubicBezTo>
                    <a:pt x="164" y="64"/>
                    <a:pt x="164" y="55"/>
                    <a:pt x="155" y="46"/>
                  </a:cubicBezTo>
                  <a:cubicBezTo>
                    <a:pt x="155" y="46"/>
                    <a:pt x="146" y="37"/>
                    <a:pt x="146" y="37"/>
                  </a:cubicBezTo>
                  <a:lnTo>
                    <a:pt x="137" y="28"/>
                  </a:lnTo>
                  <a:cubicBezTo>
                    <a:pt x="119" y="10"/>
                    <a:pt x="100" y="1"/>
                    <a:pt x="8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2"/>
            <p:cNvSpPr/>
            <p:nvPr/>
          </p:nvSpPr>
          <p:spPr>
            <a:xfrm>
              <a:off x="2105030" y="768280"/>
              <a:ext cx="5044" cy="5717"/>
            </a:xfrm>
            <a:custGeom>
              <a:avLst/>
              <a:gdLst/>
              <a:ahLst/>
              <a:cxnLst/>
              <a:rect l="l" t="t" r="r" b="b"/>
              <a:pathLst>
                <a:path w="165" h="187" extrusionOk="0">
                  <a:moveTo>
                    <a:pt x="61" y="1"/>
                  </a:moveTo>
                  <a:cubicBezTo>
                    <a:pt x="46" y="1"/>
                    <a:pt x="35" y="7"/>
                    <a:pt x="28" y="13"/>
                  </a:cubicBezTo>
                  <a:cubicBezTo>
                    <a:pt x="10" y="32"/>
                    <a:pt x="1" y="50"/>
                    <a:pt x="1" y="68"/>
                  </a:cubicBezTo>
                  <a:lnTo>
                    <a:pt x="1" y="86"/>
                  </a:lnTo>
                  <a:cubicBezTo>
                    <a:pt x="10" y="95"/>
                    <a:pt x="10" y="105"/>
                    <a:pt x="19" y="123"/>
                  </a:cubicBezTo>
                  <a:cubicBezTo>
                    <a:pt x="28" y="132"/>
                    <a:pt x="37" y="141"/>
                    <a:pt x="46" y="150"/>
                  </a:cubicBezTo>
                  <a:lnTo>
                    <a:pt x="65" y="159"/>
                  </a:lnTo>
                  <a:lnTo>
                    <a:pt x="92" y="177"/>
                  </a:lnTo>
                  <a:lnTo>
                    <a:pt x="92" y="177"/>
                  </a:lnTo>
                  <a:lnTo>
                    <a:pt x="83" y="168"/>
                  </a:lnTo>
                  <a:lnTo>
                    <a:pt x="83" y="168"/>
                  </a:lnTo>
                  <a:cubicBezTo>
                    <a:pt x="92" y="177"/>
                    <a:pt x="101" y="177"/>
                    <a:pt x="110" y="186"/>
                  </a:cubicBezTo>
                  <a:lnTo>
                    <a:pt x="138" y="186"/>
                  </a:lnTo>
                  <a:cubicBezTo>
                    <a:pt x="147" y="177"/>
                    <a:pt x="156" y="168"/>
                    <a:pt x="156" y="159"/>
                  </a:cubicBezTo>
                  <a:cubicBezTo>
                    <a:pt x="165" y="150"/>
                    <a:pt x="165" y="141"/>
                    <a:pt x="165" y="132"/>
                  </a:cubicBezTo>
                  <a:lnTo>
                    <a:pt x="165" y="114"/>
                  </a:lnTo>
                  <a:cubicBezTo>
                    <a:pt x="165" y="105"/>
                    <a:pt x="165" y="95"/>
                    <a:pt x="165" y="86"/>
                  </a:cubicBezTo>
                  <a:cubicBezTo>
                    <a:pt x="165" y="77"/>
                    <a:pt x="156" y="68"/>
                    <a:pt x="156" y="50"/>
                  </a:cubicBezTo>
                  <a:cubicBezTo>
                    <a:pt x="156" y="41"/>
                    <a:pt x="147" y="32"/>
                    <a:pt x="138" y="32"/>
                  </a:cubicBezTo>
                  <a:cubicBezTo>
                    <a:pt x="128" y="23"/>
                    <a:pt x="128" y="13"/>
                    <a:pt x="119" y="13"/>
                  </a:cubicBezTo>
                  <a:lnTo>
                    <a:pt x="110" y="13"/>
                  </a:lnTo>
                  <a:cubicBezTo>
                    <a:pt x="104" y="7"/>
                    <a:pt x="97" y="1"/>
                    <a:pt x="91" y="1"/>
                  </a:cubicBezTo>
                  <a:cubicBezTo>
                    <a:pt x="88" y="1"/>
                    <a:pt x="86" y="2"/>
                    <a:pt x="83" y="4"/>
                  </a:cubicBezTo>
                  <a:cubicBezTo>
                    <a:pt x="75" y="2"/>
                    <a:pt x="68" y="1"/>
                    <a:pt x="61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2"/>
            <p:cNvSpPr/>
            <p:nvPr/>
          </p:nvSpPr>
          <p:spPr>
            <a:xfrm>
              <a:off x="2110624" y="78035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2"/>
            <p:cNvSpPr/>
            <p:nvPr/>
          </p:nvSpPr>
          <p:spPr>
            <a:xfrm>
              <a:off x="2110624" y="78066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2"/>
            <p:cNvSpPr/>
            <p:nvPr/>
          </p:nvSpPr>
          <p:spPr>
            <a:xfrm>
              <a:off x="2110349" y="778429"/>
              <a:ext cx="5594" cy="4616"/>
            </a:xfrm>
            <a:custGeom>
              <a:avLst/>
              <a:gdLst/>
              <a:ahLst/>
              <a:cxnLst/>
              <a:rect l="l" t="t" r="r" b="b"/>
              <a:pathLst>
                <a:path w="183" h="151" extrusionOk="0">
                  <a:moveTo>
                    <a:pt x="73" y="0"/>
                  </a:moveTo>
                  <a:cubicBezTo>
                    <a:pt x="64" y="0"/>
                    <a:pt x="55" y="0"/>
                    <a:pt x="55" y="9"/>
                  </a:cubicBezTo>
                  <a:cubicBezTo>
                    <a:pt x="49" y="6"/>
                    <a:pt x="43" y="5"/>
                    <a:pt x="39" y="5"/>
                  </a:cubicBezTo>
                  <a:cubicBezTo>
                    <a:pt x="30" y="5"/>
                    <a:pt x="24" y="9"/>
                    <a:pt x="18" y="9"/>
                  </a:cubicBezTo>
                  <a:cubicBezTo>
                    <a:pt x="9" y="18"/>
                    <a:pt x="9" y="18"/>
                    <a:pt x="9" y="28"/>
                  </a:cubicBezTo>
                  <a:cubicBezTo>
                    <a:pt x="3" y="34"/>
                    <a:pt x="1" y="45"/>
                    <a:pt x="3" y="54"/>
                  </a:cubicBezTo>
                  <a:lnTo>
                    <a:pt x="3" y="54"/>
                  </a:lnTo>
                  <a:cubicBezTo>
                    <a:pt x="1" y="60"/>
                    <a:pt x="3" y="64"/>
                    <a:pt x="9" y="64"/>
                  </a:cubicBezTo>
                  <a:lnTo>
                    <a:pt x="9" y="73"/>
                  </a:lnTo>
                  <a:cubicBezTo>
                    <a:pt x="9" y="82"/>
                    <a:pt x="9" y="91"/>
                    <a:pt x="18" y="100"/>
                  </a:cubicBezTo>
                  <a:cubicBezTo>
                    <a:pt x="18" y="110"/>
                    <a:pt x="36" y="128"/>
                    <a:pt x="45" y="128"/>
                  </a:cubicBezTo>
                  <a:lnTo>
                    <a:pt x="64" y="146"/>
                  </a:lnTo>
                  <a:lnTo>
                    <a:pt x="100" y="146"/>
                  </a:lnTo>
                  <a:cubicBezTo>
                    <a:pt x="103" y="149"/>
                    <a:pt x="107" y="150"/>
                    <a:pt x="112" y="150"/>
                  </a:cubicBezTo>
                  <a:cubicBezTo>
                    <a:pt x="120" y="150"/>
                    <a:pt x="131" y="146"/>
                    <a:pt x="137" y="146"/>
                  </a:cubicBezTo>
                  <a:cubicBezTo>
                    <a:pt x="146" y="137"/>
                    <a:pt x="155" y="137"/>
                    <a:pt x="164" y="128"/>
                  </a:cubicBezTo>
                  <a:lnTo>
                    <a:pt x="173" y="119"/>
                  </a:lnTo>
                  <a:lnTo>
                    <a:pt x="182" y="100"/>
                  </a:lnTo>
                  <a:lnTo>
                    <a:pt x="182" y="82"/>
                  </a:lnTo>
                  <a:cubicBezTo>
                    <a:pt x="182" y="82"/>
                    <a:pt x="182" y="73"/>
                    <a:pt x="182" y="64"/>
                  </a:cubicBezTo>
                  <a:cubicBezTo>
                    <a:pt x="182" y="55"/>
                    <a:pt x="182" y="55"/>
                    <a:pt x="173" y="46"/>
                  </a:cubicBezTo>
                  <a:cubicBezTo>
                    <a:pt x="173" y="46"/>
                    <a:pt x="173" y="37"/>
                    <a:pt x="164" y="37"/>
                  </a:cubicBezTo>
                  <a:lnTo>
                    <a:pt x="155" y="28"/>
                  </a:lnTo>
                  <a:cubicBezTo>
                    <a:pt x="155" y="28"/>
                    <a:pt x="155" y="28"/>
                    <a:pt x="146" y="18"/>
                  </a:cubicBezTo>
                  <a:lnTo>
                    <a:pt x="137" y="9"/>
                  </a:lnTo>
                  <a:lnTo>
                    <a:pt x="127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2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2"/>
            <p:cNvSpPr/>
            <p:nvPr/>
          </p:nvSpPr>
          <p:spPr>
            <a:xfrm>
              <a:off x="2103379" y="77564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2"/>
            <p:cNvSpPr/>
            <p:nvPr/>
          </p:nvSpPr>
          <p:spPr>
            <a:xfrm>
              <a:off x="2099466" y="772866"/>
              <a:ext cx="3944" cy="391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37" y="0"/>
                  </a:moveTo>
                  <a:lnTo>
                    <a:pt x="19" y="9"/>
                  </a:lnTo>
                  <a:lnTo>
                    <a:pt x="10" y="18"/>
                  </a:lnTo>
                  <a:cubicBezTo>
                    <a:pt x="10" y="27"/>
                    <a:pt x="1" y="36"/>
                    <a:pt x="1" y="46"/>
                  </a:cubicBezTo>
                  <a:cubicBezTo>
                    <a:pt x="1" y="55"/>
                    <a:pt x="1" y="55"/>
                    <a:pt x="1" y="64"/>
                  </a:cubicBezTo>
                  <a:cubicBezTo>
                    <a:pt x="1" y="82"/>
                    <a:pt x="10" y="91"/>
                    <a:pt x="19" y="100"/>
                  </a:cubicBezTo>
                  <a:lnTo>
                    <a:pt x="37" y="118"/>
                  </a:lnTo>
                  <a:lnTo>
                    <a:pt x="46" y="128"/>
                  </a:lnTo>
                  <a:lnTo>
                    <a:pt x="101" y="128"/>
                  </a:lnTo>
                  <a:lnTo>
                    <a:pt x="119" y="118"/>
                  </a:lnTo>
                  <a:lnTo>
                    <a:pt x="128" y="109"/>
                  </a:lnTo>
                  <a:cubicBezTo>
                    <a:pt x="128" y="100"/>
                    <a:pt x="128" y="91"/>
                    <a:pt x="128" y="91"/>
                  </a:cubicBezTo>
                  <a:cubicBezTo>
                    <a:pt x="128" y="82"/>
                    <a:pt x="128" y="82"/>
                    <a:pt x="128" y="73"/>
                  </a:cubicBezTo>
                  <a:cubicBezTo>
                    <a:pt x="128" y="73"/>
                    <a:pt x="128" y="64"/>
                    <a:pt x="128" y="64"/>
                  </a:cubicBezTo>
                  <a:cubicBezTo>
                    <a:pt x="128" y="55"/>
                    <a:pt x="128" y="55"/>
                    <a:pt x="128" y="46"/>
                  </a:cubicBezTo>
                  <a:lnTo>
                    <a:pt x="119" y="36"/>
                  </a:lnTo>
                  <a:cubicBezTo>
                    <a:pt x="119" y="27"/>
                    <a:pt x="110" y="18"/>
                    <a:pt x="110" y="18"/>
                  </a:cubicBezTo>
                  <a:lnTo>
                    <a:pt x="101" y="9"/>
                  </a:lnTo>
                  <a:cubicBezTo>
                    <a:pt x="92" y="0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2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2"/>
            <p:cNvSpPr/>
            <p:nvPr/>
          </p:nvSpPr>
          <p:spPr>
            <a:xfrm>
              <a:off x="2096134" y="758223"/>
              <a:ext cx="5869" cy="6022"/>
            </a:xfrm>
            <a:custGeom>
              <a:avLst/>
              <a:gdLst/>
              <a:ahLst/>
              <a:cxnLst/>
              <a:rect l="l" t="t" r="r" b="b"/>
              <a:pathLst>
                <a:path w="192" h="197" extrusionOk="0">
                  <a:moveTo>
                    <a:pt x="78" y="1"/>
                  </a:moveTo>
                  <a:cubicBezTo>
                    <a:pt x="66" y="1"/>
                    <a:pt x="55" y="5"/>
                    <a:pt x="46" y="14"/>
                  </a:cubicBezTo>
                  <a:cubicBezTo>
                    <a:pt x="19" y="24"/>
                    <a:pt x="0" y="42"/>
                    <a:pt x="0" y="69"/>
                  </a:cubicBezTo>
                  <a:cubicBezTo>
                    <a:pt x="0" y="78"/>
                    <a:pt x="0" y="87"/>
                    <a:pt x="0" y="9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0" y="115"/>
                    <a:pt x="0" y="115"/>
                  </a:cubicBezTo>
                  <a:lnTo>
                    <a:pt x="10" y="133"/>
                  </a:lnTo>
                  <a:cubicBezTo>
                    <a:pt x="19" y="142"/>
                    <a:pt x="28" y="151"/>
                    <a:pt x="46" y="151"/>
                  </a:cubicBezTo>
                  <a:cubicBezTo>
                    <a:pt x="46" y="160"/>
                    <a:pt x="55" y="160"/>
                    <a:pt x="64" y="160"/>
                  </a:cubicBezTo>
                  <a:lnTo>
                    <a:pt x="101" y="188"/>
                  </a:lnTo>
                  <a:lnTo>
                    <a:pt x="119" y="197"/>
                  </a:lnTo>
                  <a:lnTo>
                    <a:pt x="155" y="197"/>
                  </a:lnTo>
                  <a:cubicBezTo>
                    <a:pt x="164" y="188"/>
                    <a:pt x="164" y="188"/>
                    <a:pt x="173" y="178"/>
                  </a:cubicBezTo>
                  <a:cubicBezTo>
                    <a:pt x="183" y="169"/>
                    <a:pt x="192" y="160"/>
                    <a:pt x="192" y="151"/>
                  </a:cubicBezTo>
                  <a:cubicBezTo>
                    <a:pt x="192" y="151"/>
                    <a:pt x="192" y="142"/>
                    <a:pt x="192" y="133"/>
                  </a:cubicBezTo>
                  <a:cubicBezTo>
                    <a:pt x="192" y="124"/>
                    <a:pt x="192" y="115"/>
                    <a:pt x="192" y="106"/>
                  </a:cubicBezTo>
                  <a:lnTo>
                    <a:pt x="164" y="69"/>
                  </a:lnTo>
                  <a:lnTo>
                    <a:pt x="164" y="60"/>
                  </a:lnTo>
                  <a:cubicBezTo>
                    <a:pt x="155" y="51"/>
                    <a:pt x="146" y="42"/>
                    <a:pt x="146" y="42"/>
                  </a:cubicBezTo>
                  <a:cubicBezTo>
                    <a:pt x="137" y="24"/>
                    <a:pt x="128" y="14"/>
                    <a:pt x="110" y="14"/>
                  </a:cubicBezTo>
                  <a:cubicBezTo>
                    <a:pt x="101" y="5"/>
                    <a:pt x="89" y="1"/>
                    <a:pt x="7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2"/>
            <p:cNvSpPr/>
            <p:nvPr/>
          </p:nvSpPr>
          <p:spPr>
            <a:xfrm>
              <a:off x="2090846" y="764765"/>
              <a:ext cx="5319" cy="4219"/>
            </a:xfrm>
            <a:custGeom>
              <a:avLst/>
              <a:gdLst/>
              <a:ahLst/>
              <a:cxnLst/>
              <a:rect l="l" t="t" r="r" b="b"/>
              <a:pathLst>
                <a:path w="174" h="138" extrusionOk="0">
                  <a:moveTo>
                    <a:pt x="37" y="1"/>
                  </a:moveTo>
                  <a:lnTo>
                    <a:pt x="19" y="10"/>
                  </a:lnTo>
                  <a:cubicBezTo>
                    <a:pt x="9" y="10"/>
                    <a:pt x="9" y="19"/>
                    <a:pt x="0" y="28"/>
                  </a:cubicBezTo>
                  <a:cubicBezTo>
                    <a:pt x="0" y="37"/>
                    <a:pt x="0" y="37"/>
                    <a:pt x="0" y="46"/>
                  </a:cubicBezTo>
                  <a:cubicBezTo>
                    <a:pt x="0" y="46"/>
                    <a:pt x="0" y="56"/>
                    <a:pt x="0" y="65"/>
                  </a:cubicBezTo>
                  <a:cubicBezTo>
                    <a:pt x="0" y="65"/>
                    <a:pt x="0" y="74"/>
                    <a:pt x="0" y="83"/>
                  </a:cubicBezTo>
                  <a:cubicBezTo>
                    <a:pt x="0" y="92"/>
                    <a:pt x="9" y="101"/>
                    <a:pt x="19" y="101"/>
                  </a:cubicBezTo>
                  <a:cubicBezTo>
                    <a:pt x="19" y="110"/>
                    <a:pt x="19" y="110"/>
                    <a:pt x="19" y="119"/>
                  </a:cubicBezTo>
                  <a:lnTo>
                    <a:pt x="37" y="119"/>
                  </a:lnTo>
                  <a:lnTo>
                    <a:pt x="55" y="128"/>
                  </a:lnTo>
                  <a:lnTo>
                    <a:pt x="64" y="128"/>
                  </a:lnTo>
                  <a:cubicBezTo>
                    <a:pt x="73" y="138"/>
                    <a:pt x="82" y="138"/>
                    <a:pt x="91" y="138"/>
                  </a:cubicBezTo>
                  <a:lnTo>
                    <a:pt x="128" y="138"/>
                  </a:lnTo>
                  <a:cubicBezTo>
                    <a:pt x="146" y="138"/>
                    <a:pt x="155" y="128"/>
                    <a:pt x="164" y="119"/>
                  </a:cubicBezTo>
                  <a:cubicBezTo>
                    <a:pt x="173" y="101"/>
                    <a:pt x="173" y="92"/>
                    <a:pt x="173" y="74"/>
                  </a:cubicBezTo>
                  <a:cubicBezTo>
                    <a:pt x="164" y="56"/>
                    <a:pt x="164" y="46"/>
                    <a:pt x="155" y="37"/>
                  </a:cubicBezTo>
                  <a:cubicBezTo>
                    <a:pt x="146" y="28"/>
                    <a:pt x="137" y="19"/>
                    <a:pt x="128" y="19"/>
                  </a:cubicBezTo>
                  <a:cubicBezTo>
                    <a:pt x="128" y="10"/>
                    <a:pt x="119" y="10"/>
                    <a:pt x="110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2"/>
            <p:cNvSpPr/>
            <p:nvPr/>
          </p:nvSpPr>
          <p:spPr>
            <a:xfrm>
              <a:off x="1823786" y="550652"/>
              <a:ext cx="170458" cy="254740"/>
            </a:xfrm>
            <a:custGeom>
              <a:avLst/>
              <a:gdLst/>
              <a:ahLst/>
              <a:cxnLst/>
              <a:rect l="l" t="t" r="r" b="b"/>
              <a:pathLst>
                <a:path w="5576" h="8333" extrusionOk="0">
                  <a:moveTo>
                    <a:pt x="4993" y="0"/>
                  </a:moveTo>
                  <a:cubicBezTo>
                    <a:pt x="3644" y="173"/>
                    <a:pt x="2396" y="829"/>
                    <a:pt x="1476" y="1831"/>
                  </a:cubicBezTo>
                  <a:cubicBezTo>
                    <a:pt x="520" y="2897"/>
                    <a:pt x="1" y="4272"/>
                    <a:pt x="19" y="5702"/>
                  </a:cubicBezTo>
                  <a:cubicBezTo>
                    <a:pt x="28" y="6540"/>
                    <a:pt x="310" y="7351"/>
                    <a:pt x="310" y="8189"/>
                  </a:cubicBezTo>
                  <a:cubicBezTo>
                    <a:pt x="310" y="8275"/>
                    <a:pt x="385" y="8332"/>
                    <a:pt x="464" y="8332"/>
                  </a:cubicBezTo>
                  <a:cubicBezTo>
                    <a:pt x="503" y="8332"/>
                    <a:pt x="542" y="8319"/>
                    <a:pt x="575" y="8289"/>
                  </a:cubicBezTo>
                  <a:cubicBezTo>
                    <a:pt x="1422" y="7460"/>
                    <a:pt x="2497" y="6914"/>
                    <a:pt x="3435" y="6203"/>
                  </a:cubicBezTo>
                  <a:cubicBezTo>
                    <a:pt x="4674" y="5265"/>
                    <a:pt x="5575" y="4245"/>
                    <a:pt x="5575" y="2642"/>
                  </a:cubicBezTo>
                  <a:cubicBezTo>
                    <a:pt x="5575" y="1795"/>
                    <a:pt x="5384" y="947"/>
                    <a:pt x="5166" y="128"/>
                  </a:cubicBezTo>
                  <a:cubicBezTo>
                    <a:pt x="5147" y="55"/>
                    <a:pt x="5074" y="0"/>
                    <a:pt x="49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2"/>
            <p:cNvSpPr/>
            <p:nvPr/>
          </p:nvSpPr>
          <p:spPr>
            <a:xfrm>
              <a:off x="1836595" y="535062"/>
              <a:ext cx="163122" cy="251071"/>
            </a:xfrm>
            <a:custGeom>
              <a:avLst/>
              <a:gdLst/>
              <a:ahLst/>
              <a:cxnLst/>
              <a:rect l="l" t="t" r="r" b="b"/>
              <a:pathLst>
                <a:path w="5336" h="8213" extrusionOk="0">
                  <a:moveTo>
                    <a:pt x="5169" y="0"/>
                  </a:moveTo>
                  <a:cubicBezTo>
                    <a:pt x="5139" y="0"/>
                    <a:pt x="5109" y="11"/>
                    <a:pt x="5084" y="36"/>
                  </a:cubicBezTo>
                  <a:cubicBezTo>
                    <a:pt x="4874" y="264"/>
                    <a:pt x="4674" y="510"/>
                    <a:pt x="4482" y="756"/>
                  </a:cubicBezTo>
                  <a:cubicBezTo>
                    <a:pt x="4437" y="820"/>
                    <a:pt x="4382" y="893"/>
                    <a:pt x="4337" y="956"/>
                  </a:cubicBezTo>
                  <a:cubicBezTo>
                    <a:pt x="4328" y="956"/>
                    <a:pt x="4318" y="966"/>
                    <a:pt x="4318" y="975"/>
                  </a:cubicBezTo>
                  <a:cubicBezTo>
                    <a:pt x="4209" y="1111"/>
                    <a:pt x="4100" y="1257"/>
                    <a:pt x="4000" y="1394"/>
                  </a:cubicBezTo>
                  <a:lnTo>
                    <a:pt x="3972" y="1394"/>
                  </a:lnTo>
                  <a:cubicBezTo>
                    <a:pt x="3959" y="1393"/>
                    <a:pt x="3945" y="1393"/>
                    <a:pt x="3931" y="1393"/>
                  </a:cubicBezTo>
                  <a:cubicBezTo>
                    <a:pt x="3426" y="1393"/>
                    <a:pt x="2931" y="1554"/>
                    <a:pt x="2478" y="1767"/>
                  </a:cubicBezTo>
                  <a:cubicBezTo>
                    <a:pt x="2242" y="1876"/>
                    <a:pt x="2005" y="2004"/>
                    <a:pt x="1786" y="2159"/>
                  </a:cubicBezTo>
                  <a:cubicBezTo>
                    <a:pt x="1686" y="2232"/>
                    <a:pt x="1577" y="2305"/>
                    <a:pt x="1476" y="2377"/>
                  </a:cubicBezTo>
                  <a:cubicBezTo>
                    <a:pt x="1404" y="2423"/>
                    <a:pt x="1276" y="2487"/>
                    <a:pt x="1276" y="2596"/>
                  </a:cubicBezTo>
                  <a:cubicBezTo>
                    <a:pt x="1276" y="2596"/>
                    <a:pt x="1276" y="2596"/>
                    <a:pt x="1285" y="2605"/>
                  </a:cubicBezTo>
                  <a:cubicBezTo>
                    <a:pt x="1301" y="2612"/>
                    <a:pt x="1317" y="2615"/>
                    <a:pt x="1333" y="2615"/>
                  </a:cubicBezTo>
                  <a:cubicBezTo>
                    <a:pt x="1401" y="2615"/>
                    <a:pt x="1472" y="2562"/>
                    <a:pt x="1531" y="2532"/>
                  </a:cubicBezTo>
                  <a:cubicBezTo>
                    <a:pt x="1640" y="2469"/>
                    <a:pt x="1750" y="2414"/>
                    <a:pt x="1859" y="2350"/>
                  </a:cubicBezTo>
                  <a:cubicBezTo>
                    <a:pt x="2087" y="2241"/>
                    <a:pt x="2314" y="2113"/>
                    <a:pt x="2542" y="2013"/>
                  </a:cubicBezTo>
                  <a:cubicBezTo>
                    <a:pt x="2943" y="1813"/>
                    <a:pt x="3371" y="1685"/>
                    <a:pt x="3808" y="1649"/>
                  </a:cubicBezTo>
                  <a:lnTo>
                    <a:pt x="3808" y="1649"/>
                  </a:lnTo>
                  <a:cubicBezTo>
                    <a:pt x="3708" y="1794"/>
                    <a:pt x="3025" y="2988"/>
                    <a:pt x="2870" y="2988"/>
                  </a:cubicBezTo>
                  <a:cubicBezTo>
                    <a:pt x="2743" y="3006"/>
                    <a:pt x="2615" y="3033"/>
                    <a:pt x="2497" y="3070"/>
                  </a:cubicBezTo>
                  <a:lnTo>
                    <a:pt x="2132" y="3161"/>
                  </a:lnTo>
                  <a:cubicBezTo>
                    <a:pt x="1905" y="3215"/>
                    <a:pt x="1677" y="3288"/>
                    <a:pt x="1449" y="3370"/>
                  </a:cubicBezTo>
                  <a:cubicBezTo>
                    <a:pt x="1240" y="3452"/>
                    <a:pt x="1039" y="3552"/>
                    <a:pt x="857" y="3680"/>
                  </a:cubicBezTo>
                  <a:cubicBezTo>
                    <a:pt x="757" y="3744"/>
                    <a:pt x="666" y="3808"/>
                    <a:pt x="584" y="3890"/>
                  </a:cubicBezTo>
                  <a:cubicBezTo>
                    <a:pt x="502" y="3944"/>
                    <a:pt x="438" y="4035"/>
                    <a:pt x="402" y="4126"/>
                  </a:cubicBezTo>
                  <a:cubicBezTo>
                    <a:pt x="394" y="4149"/>
                    <a:pt x="405" y="4165"/>
                    <a:pt x="424" y="4165"/>
                  </a:cubicBezTo>
                  <a:cubicBezTo>
                    <a:pt x="429" y="4165"/>
                    <a:pt x="433" y="4164"/>
                    <a:pt x="438" y="4163"/>
                  </a:cubicBezTo>
                  <a:cubicBezTo>
                    <a:pt x="529" y="4126"/>
                    <a:pt x="620" y="4072"/>
                    <a:pt x="693" y="3999"/>
                  </a:cubicBezTo>
                  <a:cubicBezTo>
                    <a:pt x="784" y="3935"/>
                    <a:pt x="866" y="3880"/>
                    <a:pt x="966" y="3835"/>
                  </a:cubicBezTo>
                  <a:cubicBezTo>
                    <a:pt x="1167" y="3735"/>
                    <a:pt x="1367" y="3653"/>
                    <a:pt x="1586" y="3580"/>
                  </a:cubicBezTo>
                  <a:cubicBezTo>
                    <a:pt x="1795" y="3516"/>
                    <a:pt x="2005" y="3452"/>
                    <a:pt x="2214" y="3398"/>
                  </a:cubicBezTo>
                  <a:lnTo>
                    <a:pt x="2560" y="3316"/>
                  </a:lnTo>
                  <a:lnTo>
                    <a:pt x="2679" y="3288"/>
                  </a:lnTo>
                  <a:lnTo>
                    <a:pt x="2679" y="3288"/>
                  </a:lnTo>
                  <a:cubicBezTo>
                    <a:pt x="2369" y="3771"/>
                    <a:pt x="2059" y="4263"/>
                    <a:pt x="1777" y="4755"/>
                  </a:cubicBezTo>
                  <a:cubicBezTo>
                    <a:pt x="1759" y="4764"/>
                    <a:pt x="1741" y="4773"/>
                    <a:pt x="1722" y="4782"/>
                  </a:cubicBezTo>
                  <a:cubicBezTo>
                    <a:pt x="1650" y="4828"/>
                    <a:pt x="1568" y="4855"/>
                    <a:pt x="1495" y="4882"/>
                  </a:cubicBezTo>
                  <a:cubicBezTo>
                    <a:pt x="1176" y="4983"/>
                    <a:pt x="893" y="5137"/>
                    <a:pt x="638" y="5356"/>
                  </a:cubicBezTo>
                  <a:cubicBezTo>
                    <a:pt x="502" y="5465"/>
                    <a:pt x="374" y="5593"/>
                    <a:pt x="265" y="5739"/>
                  </a:cubicBezTo>
                  <a:cubicBezTo>
                    <a:pt x="238" y="5766"/>
                    <a:pt x="1" y="6039"/>
                    <a:pt x="110" y="6067"/>
                  </a:cubicBezTo>
                  <a:cubicBezTo>
                    <a:pt x="114" y="6067"/>
                    <a:pt x="118" y="6068"/>
                    <a:pt x="122" y="6068"/>
                  </a:cubicBezTo>
                  <a:cubicBezTo>
                    <a:pt x="170" y="6068"/>
                    <a:pt x="203" y="6018"/>
                    <a:pt x="229" y="5985"/>
                  </a:cubicBezTo>
                  <a:cubicBezTo>
                    <a:pt x="283" y="5921"/>
                    <a:pt x="338" y="5866"/>
                    <a:pt x="392" y="5802"/>
                  </a:cubicBezTo>
                  <a:cubicBezTo>
                    <a:pt x="511" y="5684"/>
                    <a:pt x="638" y="5584"/>
                    <a:pt x="775" y="5484"/>
                  </a:cubicBezTo>
                  <a:cubicBezTo>
                    <a:pt x="1021" y="5320"/>
                    <a:pt x="1294" y="5192"/>
                    <a:pt x="1577" y="5101"/>
                  </a:cubicBezTo>
                  <a:lnTo>
                    <a:pt x="1577" y="5101"/>
                  </a:lnTo>
                  <a:cubicBezTo>
                    <a:pt x="1367" y="5484"/>
                    <a:pt x="1167" y="5866"/>
                    <a:pt x="985" y="6249"/>
                  </a:cubicBezTo>
                  <a:cubicBezTo>
                    <a:pt x="912" y="6404"/>
                    <a:pt x="839" y="6568"/>
                    <a:pt x="757" y="6732"/>
                  </a:cubicBezTo>
                  <a:cubicBezTo>
                    <a:pt x="748" y="6741"/>
                    <a:pt x="739" y="6741"/>
                    <a:pt x="730" y="6750"/>
                  </a:cubicBezTo>
                  <a:cubicBezTo>
                    <a:pt x="720" y="6768"/>
                    <a:pt x="702" y="6777"/>
                    <a:pt x="693" y="6786"/>
                  </a:cubicBezTo>
                  <a:cubicBezTo>
                    <a:pt x="666" y="6823"/>
                    <a:pt x="629" y="6850"/>
                    <a:pt x="602" y="6877"/>
                  </a:cubicBezTo>
                  <a:cubicBezTo>
                    <a:pt x="520" y="6932"/>
                    <a:pt x="447" y="6996"/>
                    <a:pt x="383" y="7059"/>
                  </a:cubicBezTo>
                  <a:cubicBezTo>
                    <a:pt x="320" y="7132"/>
                    <a:pt x="256" y="7187"/>
                    <a:pt x="183" y="7251"/>
                  </a:cubicBezTo>
                  <a:cubicBezTo>
                    <a:pt x="147" y="7278"/>
                    <a:pt x="110" y="7305"/>
                    <a:pt x="83" y="7342"/>
                  </a:cubicBezTo>
                  <a:cubicBezTo>
                    <a:pt x="65" y="7360"/>
                    <a:pt x="55" y="7369"/>
                    <a:pt x="37" y="7387"/>
                  </a:cubicBezTo>
                  <a:cubicBezTo>
                    <a:pt x="28" y="7415"/>
                    <a:pt x="28" y="7433"/>
                    <a:pt x="19" y="7460"/>
                  </a:cubicBezTo>
                  <a:cubicBezTo>
                    <a:pt x="10" y="7469"/>
                    <a:pt x="19" y="7478"/>
                    <a:pt x="28" y="7478"/>
                  </a:cubicBezTo>
                  <a:cubicBezTo>
                    <a:pt x="55" y="7478"/>
                    <a:pt x="83" y="7469"/>
                    <a:pt x="101" y="7469"/>
                  </a:cubicBezTo>
                  <a:cubicBezTo>
                    <a:pt x="128" y="7460"/>
                    <a:pt x="147" y="7451"/>
                    <a:pt x="165" y="7433"/>
                  </a:cubicBezTo>
                  <a:cubicBezTo>
                    <a:pt x="210" y="7415"/>
                    <a:pt x="247" y="7387"/>
                    <a:pt x="283" y="7360"/>
                  </a:cubicBezTo>
                  <a:cubicBezTo>
                    <a:pt x="365" y="7305"/>
                    <a:pt x="456" y="7251"/>
                    <a:pt x="538" y="7205"/>
                  </a:cubicBezTo>
                  <a:lnTo>
                    <a:pt x="575" y="7178"/>
                  </a:lnTo>
                  <a:lnTo>
                    <a:pt x="575" y="7178"/>
                  </a:lnTo>
                  <a:cubicBezTo>
                    <a:pt x="447" y="7488"/>
                    <a:pt x="365" y="7806"/>
                    <a:pt x="320" y="8134"/>
                  </a:cubicBezTo>
                  <a:cubicBezTo>
                    <a:pt x="309" y="8183"/>
                    <a:pt x="347" y="8213"/>
                    <a:pt x="385" y="8213"/>
                  </a:cubicBezTo>
                  <a:cubicBezTo>
                    <a:pt x="411" y="8213"/>
                    <a:pt x="436" y="8200"/>
                    <a:pt x="447" y="8171"/>
                  </a:cubicBezTo>
                  <a:cubicBezTo>
                    <a:pt x="648" y="7597"/>
                    <a:pt x="821" y="7032"/>
                    <a:pt x="1112" y="6504"/>
                  </a:cubicBezTo>
                  <a:lnTo>
                    <a:pt x="1158" y="6422"/>
                  </a:lnTo>
                  <a:cubicBezTo>
                    <a:pt x="1158" y="6531"/>
                    <a:pt x="1158" y="6650"/>
                    <a:pt x="1167" y="6759"/>
                  </a:cubicBezTo>
                  <a:cubicBezTo>
                    <a:pt x="1167" y="6877"/>
                    <a:pt x="1176" y="7005"/>
                    <a:pt x="1176" y="7123"/>
                  </a:cubicBezTo>
                  <a:cubicBezTo>
                    <a:pt x="1167" y="7242"/>
                    <a:pt x="1185" y="7360"/>
                    <a:pt x="1212" y="7478"/>
                  </a:cubicBezTo>
                  <a:cubicBezTo>
                    <a:pt x="1217" y="7501"/>
                    <a:pt x="1237" y="7513"/>
                    <a:pt x="1258" y="7513"/>
                  </a:cubicBezTo>
                  <a:cubicBezTo>
                    <a:pt x="1278" y="7513"/>
                    <a:pt x="1299" y="7501"/>
                    <a:pt x="1303" y="7478"/>
                  </a:cubicBezTo>
                  <a:cubicBezTo>
                    <a:pt x="1331" y="7369"/>
                    <a:pt x="1331" y="7251"/>
                    <a:pt x="1322" y="7132"/>
                  </a:cubicBezTo>
                  <a:lnTo>
                    <a:pt x="1322" y="6759"/>
                  </a:lnTo>
                  <a:lnTo>
                    <a:pt x="1322" y="6394"/>
                  </a:lnTo>
                  <a:cubicBezTo>
                    <a:pt x="1331" y="6313"/>
                    <a:pt x="1322" y="6221"/>
                    <a:pt x="1312" y="6139"/>
                  </a:cubicBezTo>
                  <a:cubicBezTo>
                    <a:pt x="1531" y="5730"/>
                    <a:pt x="1741" y="5311"/>
                    <a:pt x="1977" y="4910"/>
                  </a:cubicBezTo>
                  <a:cubicBezTo>
                    <a:pt x="2050" y="4782"/>
                    <a:pt x="2123" y="4655"/>
                    <a:pt x="2205" y="4527"/>
                  </a:cubicBezTo>
                  <a:cubicBezTo>
                    <a:pt x="2205" y="4609"/>
                    <a:pt x="2205" y="4691"/>
                    <a:pt x="2214" y="4773"/>
                  </a:cubicBezTo>
                  <a:cubicBezTo>
                    <a:pt x="2232" y="5001"/>
                    <a:pt x="2242" y="5229"/>
                    <a:pt x="2242" y="5465"/>
                  </a:cubicBezTo>
                  <a:cubicBezTo>
                    <a:pt x="2232" y="5702"/>
                    <a:pt x="2223" y="5921"/>
                    <a:pt x="2196" y="6149"/>
                  </a:cubicBezTo>
                  <a:cubicBezTo>
                    <a:pt x="2187" y="6267"/>
                    <a:pt x="2169" y="6385"/>
                    <a:pt x="2160" y="6504"/>
                  </a:cubicBezTo>
                  <a:cubicBezTo>
                    <a:pt x="2132" y="6595"/>
                    <a:pt x="2141" y="6695"/>
                    <a:pt x="2187" y="6786"/>
                  </a:cubicBezTo>
                  <a:lnTo>
                    <a:pt x="2205" y="6786"/>
                  </a:lnTo>
                  <a:cubicBezTo>
                    <a:pt x="2287" y="6713"/>
                    <a:pt x="2287" y="6622"/>
                    <a:pt x="2296" y="6522"/>
                  </a:cubicBezTo>
                  <a:lnTo>
                    <a:pt x="2351" y="6158"/>
                  </a:lnTo>
                  <a:cubicBezTo>
                    <a:pt x="2387" y="5930"/>
                    <a:pt x="2415" y="5702"/>
                    <a:pt x="2424" y="5474"/>
                  </a:cubicBezTo>
                  <a:cubicBezTo>
                    <a:pt x="2433" y="5238"/>
                    <a:pt x="2424" y="5001"/>
                    <a:pt x="2424" y="4764"/>
                  </a:cubicBezTo>
                  <a:cubicBezTo>
                    <a:pt x="2424" y="4636"/>
                    <a:pt x="2424" y="4509"/>
                    <a:pt x="2415" y="4381"/>
                  </a:cubicBezTo>
                  <a:cubicBezTo>
                    <a:pt x="2415" y="4327"/>
                    <a:pt x="2406" y="4263"/>
                    <a:pt x="2396" y="4199"/>
                  </a:cubicBezTo>
                  <a:cubicBezTo>
                    <a:pt x="2706" y="3680"/>
                    <a:pt x="3034" y="3179"/>
                    <a:pt x="3380" y="2678"/>
                  </a:cubicBezTo>
                  <a:cubicBezTo>
                    <a:pt x="3380" y="2742"/>
                    <a:pt x="3389" y="2815"/>
                    <a:pt x="3389" y="2888"/>
                  </a:cubicBezTo>
                  <a:cubicBezTo>
                    <a:pt x="3417" y="3225"/>
                    <a:pt x="3426" y="3562"/>
                    <a:pt x="3426" y="3899"/>
                  </a:cubicBezTo>
                  <a:cubicBezTo>
                    <a:pt x="3426" y="4564"/>
                    <a:pt x="3380" y="5229"/>
                    <a:pt x="3344" y="5893"/>
                  </a:cubicBezTo>
                  <a:cubicBezTo>
                    <a:pt x="3344" y="5932"/>
                    <a:pt x="3372" y="5953"/>
                    <a:pt x="3401" y="5953"/>
                  </a:cubicBezTo>
                  <a:cubicBezTo>
                    <a:pt x="3427" y="5953"/>
                    <a:pt x="3454" y="5937"/>
                    <a:pt x="3462" y="5903"/>
                  </a:cubicBezTo>
                  <a:cubicBezTo>
                    <a:pt x="3572" y="5311"/>
                    <a:pt x="3635" y="4709"/>
                    <a:pt x="3635" y="4108"/>
                  </a:cubicBezTo>
                  <a:cubicBezTo>
                    <a:pt x="3644" y="3798"/>
                    <a:pt x="3644" y="3498"/>
                    <a:pt x="3626" y="3197"/>
                  </a:cubicBezTo>
                  <a:cubicBezTo>
                    <a:pt x="3626" y="3042"/>
                    <a:pt x="3617" y="2897"/>
                    <a:pt x="3608" y="2751"/>
                  </a:cubicBezTo>
                  <a:cubicBezTo>
                    <a:pt x="3599" y="2678"/>
                    <a:pt x="3599" y="2596"/>
                    <a:pt x="3590" y="2523"/>
                  </a:cubicBezTo>
                  <a:lnTo>
                    <a:pt x="3581" y="2395"/>
                  </a:lnTo>
                  <a:lnTo>
                    <a:pt x="3581" y="2395"/>
                  </a:lnTo>
                  <a:cubicBezTo>
                    <a:pt x="3718" y="2195"/>
                    <a:pt x="3854" y="2004"/>
                    <a:pt x="3991" y="1813"/>
                  </a:cubicBezTo>
                  <a:cubicBezTo>
                    <a:pt x="4109" y="1658"/>
                    <a:pt x="4227" y="1494"/>
                    <a:pt x="4355" y="1339"/>
                  </a:cubicBezTo>
                  <a:cubicBezTo>
                    <a:pt x="4382" y="1485"/>
                    <a:pt x="4419" y="1631"/>
                    <a:pt x="4437" y="1776"/>
                  </a:cubicBezTo>
                  <a:cubicBezTo>
                    <a:pt x="4473" y="2040"/>
                    <a:pt x="4510" y="2305"/>
                    <a:pt x="4528" y="2569"/>
                  </a:cubicBezTo>
                  <a:cubicBezTo>
                    <a:pt x="4546" y="2824"/>
                    <a:pt x="4564" y="3079"/>
                    <a:pt x="4574" y="3334"/>
                  </a:cubicBezTo>
                  <a:cubicBezTo>
                    <a:pt x="4574" y="3452"/>
                    <a:pt x="4574" y="3580"/>
                    <a:pt x="4583" y="3707"/>
                  </a:cubicBezTo>
                  <a:cubicBezTo>
                    <a:pt x="4583" y="3789"/>
                    <a:pt x="4555" y="3935"/>
                    <a:pt x="4628" y="3999"/>
                  </a:cubicBezTo>
                  <a:lnTo>
                    <a:pt x="4655" y="3999"/>
                  </a:lnTo>
                  <a:cubicBezTo>
                    <a:pt x="4728" y="3953"/>
                    <a:pt x="4719" y="3844"/>
                    <a:pt x="4728" y="3762"/>
                  </a:cubicBezTo>
                  <a:cubicBezTo>
                    <a:pt x="4737" y="3634"/>
                    <a:pt x="4747" y="3498"/>
                    <a:pt x="4747" y="3370"/>
                  </a:cubicBezTo>
                  <a:cubicBezTo>
                    <a:pt x="4756" y="3097"/>
                    <a:pt x="4756" y="2833"/>
                    <a:pt x="4737" y="2560"/>
                  </a:cubicBezTo>
                  <a:cubicBezTo>
                    <a:pt x="4728" y="2305"/>
                    <a:pt x="4701" y="2040"/>
                    <a:pt x="4665" y="1776"/>
                  </a:cubicBezTo>
                  <a:cubicBezTo>
                    <a:pt x="4637" y="1549"/>
                    <a:pt x="4601" y="1321"/>
                    <a:pt x="4546" y="1084"/>
                  </a:cubicBezTo>
                  <a:lnTo>
                    <a:pt x="4628" y="984"/>
                  </a:lnTo>
                  <a:cubicBezTo>
                    <a:pt x="4847" y="711"/>
                    <a:pt x="5075" y="455"/>
                    <a:pt x="5275" y="173"/>
                  </a:cubicBezTo>
                  <a:cubicBezTo>
                    <a:pt x="5336" y="92"/>
                    <a:pt x="5256" y="0"/>
                    <a:pt x="5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2"/>
            <p:cNvSpPr/>
            <p:nvPr/>
          </p:nvSpPr>
          <p:spPr>
            <a:xfrm>
              <a:off x="1837726" y="786011"/>
              <a:ext cx="5319" cy="7765"/>
            </a:xfrm>
            <a:custGeom>
              <a:avLst/>
              <a:gdLst/>
              <a:ahLst/>
              <a:cxnLst/>
              <a:rect l="l" t="t" r="r" b="b"/>
              <a:pathLst>
                <a:path w="174" h="254" extrusionOk="0">
                  <a:moveTo>
                    <a:pt x="100" y="0"/>
                  </a:moveTo>
                  <a:cubicBezTo>
                    <a:pt x="91" y="0"/>
                    <a:pt x="82" y="3"/>
                    <a:pt x="73" y="7"/>
                  </a:cubicBezTo>
                  <a:cubicBezTo>
                    <a:pt x="55" y="16"/>
                    <a:pt x="28" y="35"/>
                    <a:pt x="18" y="53"/>
                  </a:cubicBezTo>
                  <a:cubicBezTo>
                    <a:pt x="28" y="62"/>
                    <a:pt x="18" y="71"/>
                    <a:pt x="18" y="80"/>
                  </a:cubicBezTo>
                  <a:cubicBezTo>
                    <a:pt x="18" y="89"/>
                    <a:pt x="9" y="107"/>
                    <a:pt x="9" y="117"/>
                  </a:cubicBezTo>
                  <a:cubicBezTo>
                    <a:pt x="0" y="135"/>
                    <a:pt x="0" y="153"/>
                    <a:pt x="0" y="171"/>
                  </a:cubicBezTo>
                  <a:cubicBezTo>
                    <a:pt x="0" y="171"/>
                    <a:pt x="0" y="180"/>
                    <a:pt x="0" y="180"/>
                  </a:cubicBezTo>
                  <a:cubicBezTo>
                    <a:pt x="0" y="189"/>
                    <a:pt x="0" y="208"/>
                    <a:pt x="9" y="217"/>
                  </a:cubicBezTo>
                  <a:cubicBezTo>
                    <a:pt x="9" y="226"/>
                    <a:pt x="18" y="244"/>
                    <a:pt x="37" y="253"/>
                  </a:cubicBezTo>
                  <a:lnTo>
                    <a:pt x="91" y="253"/>
                  </a:lnTo>
                  <a:lnTo>
                    <a:pt x="110" y="235"/>
                  </a:lnTo>
                  <a:cubicBezTo>
                    <a:pt x="119" y="226"/>
                    <a:pt x="119" y="217"/>
                    <a:pt x="128" y="208"/>
                  </a:cubicBezTo>
                  <a:lnTo>
                    <a:pt x="137" y="189"/>
                  </a:lnTo>
                  <a:cubicBezTo>
                    <a:pt x="146" y="180"/>
                    <a:pt x="155" y="171"/>
                    <a:pt x="155" y="153"/>
                  </a:cubicBezTo>
                  <a:lnTo>
                    <a:pt x="164" y="126"/>
                  </a:lnTo>
                  <a:lnTo>
                    <a:pt x="173" y="107"/>
                  </a:lnTo>
                  <a:cubicBezTo>
                    <a:pt x="173" y="80"/>
                    <a:pt x="173" y="53"/>
                    <a:pt x="155" y="35"/>
                  </a:cubicBezTo>
                  <a:cubicBezTo>
                    <a:pt x="155" y="35"/>
                    <a:pt x="155" y="25"/>
                    <a:pt x="146" y="25"/>
                  </a:cubicBezTo>
                  <a:cubicBezTo>
                    <a:pt x="137" y="16"/>
                    <a:pt x="137" y="7"/>
                    <a:pt x="128" y="7"/>
                  </a:cubicBezTo>
                  <a:cubicBezTo>
                    <a:pt x="119" y="3"/>
                    <a:pt x="110" y="0"/>
                    <a:pt x="10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2"/>
            <p:cNvSpPr/>
            <p:nvPr/>
          </p:nvSpPr>
          <p:spPr>
            <a:xfrm>
              <a:off x="1838001" y="779530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2"/>
            <p:cNvSpPr/>
            <p:nvPr/>
          </p:nvSpPr>
          <p:spPr>
            <a:xfrm>
              <a:off x="1837726" y="773416"/>
              <a:ext cx="5044" cy="6695"/>
            </a:xfrm>
            <a:custGeom>
              <a:avLst/>
              <a:gdLst/>
              <a:ahLst/>
              <a:cxnLst/>
              <a:rect l="l" t="t" r="r" b="b"/>
              <a:pathLst>
                <a:path w="165" h="219" extrusionOk="0">
                  <a:moveTo>
                    <a:pt x="82" y="0"/>
                  </a:moveTo>
                  <a:cubicBezTo>
                    <a:pt x="64" y="9"/>
                    <a:pt x="46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8" y="55"/>
                    <a:pt x="9" y="73"/>
                    <a:pt x="18" y="91"/>
                  </a:cubicBezTo>
                  <a:lnTo>
                    <a:pt x="18" y="100"/>
                  </a:lnTo>
                  <a:cubicBezTo>
                    <a:pt x="18" y="110"/>
                    <a:pt x="18" y="119"/>
                    <a:pt x="18" y="119"/>
                  </a:cubicBezTo>
                  <a:cubicBezTo>
                    <a:pt x="18" y="128"/>
                    <a:pt x="18" y="137"/>
                    <a:pt x="18" y="137"/>
                  </a:cubicBezTo>
                  <a:cubicBezTo>
                    <a:pt x="18" y="139"/>
                    <a:pt x="18" y="141"/>
                    <a:pt x="18" y="146"/>
                  </a:cubicBezTo>
                  <a:cubicBezTo>
                    <a:pt x="9" y="155"/>
                    <a:pt x="9" y="164"/>
                    <a:pt x="9" y="182"/>
                  </a:cubicBezTo>
                  <a:lnTo>
                    <a:pt x="9" y="173"/>
                  </a:lnTo>
                  <a:lnTo>
                    <a:pt x="9" y="173"/>
                  </a:lnTo>
                  <a:cubicBezTo>
                    <a:pt x="0" y="182"/>
                    <a:pt x="9" y="192"/>
                    <a:pt x="18" y="201"/>
                  </a:cubicBezTo>
                  <a:cubicBezTo>
                    <a:pt x="28" y="210"/>
                    <a:pt x="37" y="219"/>
                    <a:pt x="55" y="219"/>
                  </a:cubicBezTo>
                  <a:cubicBezTo>
                    <a:pt x="82" y="219"/>
                    <a:pt x="110" y="201"/>
                    <a:pt x="137" y="182"/>
                  </a:cubicBezTo>
                  <a:cubicBezTo>
                    <a:pt x="137" y="173"/>
                    <a:pt x="146" y="164"/>
                    <a:pt x="155" y="155"/>
                  </a:cubicBezTo>
                  <a:lnTo>
                    <a:pt x="155" y="146"/>
                  </a:lnTo>
                  <a:cubicBezTo>
                    <a:pt x="155" y="137"/>
                    <a:pt x="164" y="137"/>
                    <a:pt x="164" y="128"/>
                  </a:cubicBezTo>
                  <a:lnTo>
                    <a:pt x="164" y="110"/>
                  </a:lnTo>
                  <a:cubicBezTo>
                    <a:pt x="164" y="100"/>
                    <a:pt x="164" y="91"/>
                    <a:pt x="164" y="91"/>
                  </a:cubicBezTo>
                  <a:lnTo>
                    <a:pt x="164" y="64"/>
                  </a:lnTo>
                  <a:cubicBezTo>
                    <a:pt x="155" y="37"/>
                    <a:pt x="146" y="18"/>
                    <a:pt x="128" y="9"/>
                  </a:cubicBezTo>
                  <a:cubicBezTo>
                    <a:pt x="110" y="0"/>
                    <a:pt x="91" y="0"/>
                    <a:pt x="8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2"/>
            <p:cNvSpPr/>
            <p:nvPr/>
          </p:nvSpPr>
          <p:spPr>
            <a:xfrm>
              <a:off x="1838001" y="779805"/>
              <a:ext cx="306" cy="3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0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2"/>
            <p:cNvSpPr/>
            <p:nvPr/>
          </p:nvSpPr>
          <p:spPr>
            <a:xfrm>
              <a:off x="1834088" y="776198"/>
              <a:ext cx="4769" cy="4188"/>
            </a:xfrm>
            <a:custGeom>
              <a:avLst/>
              <a:gdLst/>
              <a:ahLst/>
              <a:cxnLst/>
              <a:rect l="l" t="t" r="r" b="b"/>
              <a:pathLst>
                <a:path w="156" h="137" extrusionOk="0">
                  <a:moveTo>
                    <a:pt x="83" y="0"/>
                  </a:moveTo>
                  <a:cubicBezTo>
                    <a:pt x="65" y="9"/>
                    <a:pt x="55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9" y="55"/>
                    <a:pt x="10" y="73"/>
                    <a:pt x="1" y="82"/>
                  </a:cubicBezTo>
                  <a:cubicBezTo>
                    <a:pt x="1" y="91"/>
                    <a:pt x="1" y="101"/>
                    <a:pt x="1" y="110"/>
                  </a:cubicBezTo>
                  <a:lnTo>
                    <a:pt x="1" y="119"/>
                  </a:lnTo>
                  <a:cubicBezTo>
                    <a:pt x="10" y="119"/>
                    <a:pt x="10" y="128"/>
                    <a:pt x="19" y="128"/>
                  </a:cubicBezTo>
                  <a:cubicBezTo>
                    <a:pt x="19" y="137"/>
                    <a:pt x="19" y="137"/>
                    <a:pt x="28" y="137"/>
                  </a:cubicBezTo>
                  <a:lnTo>
                    <a:pt x="92" y="137"/>
                  </a:lnTo>
                  <a:cubicBezTo>
                    <a:pt x="101" y="137"/>
                    <a:pt x="110" y="137"/>
                    <a:pt x="119" y="128"/>
                  </a:cubicBezTo>
                  <a:lnTo>
                    <a:pt x="128" y="119"/>
                  </a:lnTo>
                  <a:cubicBezTo>
                    <a:pt x="137" y="119"/>
                    <a:pt x="137" y="110"/>
                    <a:pt x="147" y="101"/>
                  </a:cubicBezTo>
                  <a:cubicBezTo>
                    <a:pt x="156" y="101"/>
                    <a:pt x="156" y="91"/>
                    <a:pt x="156" y="82"/>
                  </a:cubicBezTo>
                  <a:lnTo>
                    <a:pt x="156" y="64"/>
                  </a:lnTo>
                  <a:cubicBezTo>
                    <a:pt x="156" y="55"/>
                    <a:pt x="156" y="46"/>
                    <a:pt x="156" y="46"/>
                  </a:cubicBezTo>
                  <a:cubicBezTo>
                    <a:pt x="156" y="37"/>
                    <a:pt x="156" y="28"/>
                    <a:pt x="147" y="28"/>
                  </a:cubicBezTo>
                  <a:cubicBezTo>
                    <a:pt x="147" y="19"/>
                    <a:pt x="137" y="9"/>
                    <a:pt x="128" y="9"/>
                  </a:cubicBezTo>
                  <a:lnTo>
                    <a:pt x="119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2"/>
            <p:cNvSpPr/>
            <p:nvPr/>
          </p:nvSpPr>
          <p:spPr>
            <a:xfrm>
              <a:off x="1857199" y="774241"/>
              <a:ext cx="5625" cy="6450"/>
            </a:xfrm>
            <a:custGeom>
              <a:avLst/>
              <a:gdLst/>
              <a:ahLst/>
              <a:cxnLst/>
              <a:rect l="l" t="t" r="r" b="b"/>
              <a:pathLst>
                <a:path w="184" h="211" extrusionOk="0">
                  <a:moveTo>
                    <a:pt x="128" y="1"/>
                  </a:moveTo>
                  <a:cubicBezTo>
                    <a:pt x="110" y="1"/>
                    <a:pt x="83" y="1"/>
                    <a:pt x="65" y="19"/>
                  </a:cubicBezTo>
                  <a:cubicBezTo>
                    <a:pt x="56" y="19"/>
                    <a:pt x="56" y="28"/>
                    <a:pt x="46" y="37"/>
                  </a:cubicBezTo>
                  <a:lnTo>
                    <a:pt x="28" y="55"/>
                  </a:lnTo>
                  <a:cubicBezTo>
                    <a:pt x="28" y="64"/>
                    <a:pt x="19" y="73"/>
                    <a:pt x="19" y="73"/>
                  </a:cubicBezTo>
                  <a:cubicBezTo>
                    <a:pt x="10" y="92"/>
                    <a:pt x="1" y="119"/>
                    <a:pt x="1" y="137"/>
                  </a:cubicBezTo>
                  <a:cubicBezTo>
                    <a:pt x="1" y="165"/>
                    <a:pt x="10" y="201"/>
                    <a:pt x="37" y="210"/>
                  </a:cubicBezTo>
                  <a:lnTo>
                    <a:pt x="28" y="201"/>
                  </a:lnTo>
                  <a:lnTo>
                    <a:pt x="28" y="201"/>
                  </a:lnTo>
                  <a:cubicBezTo>
                    <a:pt x="33" y="206"/>
                    <a:pt x="37" y="208"/>
                    <a:pt x="42" y="208"/>
                  </a:cubicBezTo>
                  <a:cubicBezTo>
                    <a:pt x="46" y="208"/>
                    <a:pt x="51" y="206"/>
                    <a:pt x="56" y="201"/>
                  </a:cubicBezTo>
                  <a:cubicBezTo>
                    <a:pt x="74" y="201"/>
                    <a:pt x="83" y="192"/>
                    <a:pt x="92" y="183"/>
                  </a:cubicBezTo>
                  <a:lnTo>
                    <a:pt x="101" y="174"/>
                  </a:lnTo>
                  <a:cubicBezTo>
                    <a:pt x="101" y="165"/>
                    <a:pt x="101" y="165"/>
                    <a:pt x="110" y="155"/>
                  </a:cubicBezTo>
                  <a:cubicBezTo>
                    <a:pt x="110" y="155"/>
                    <a:pt x="119" y="146"/>
                    <a:pt x="128" y="137"/>
                  </a:cubicBezTo>
                  <a:lnTo>
                    <a:pt x="156" y="119"/>
                  </a:lnTo>
                  <a:cubicBezTo>
                    <a:pt x="165" y="110"/>
                    <a:pt x="174" y="101"/>
                    <a:pt x="183" y="83"/>
                  </a:cubicBezTo>
                  <a:cubicBezTo>
                    <a:pt x="183" y="73"/>
                    <a:pt x="183" y="55"/>
                    <a:pt x="183" y="46"/>
                  </a:cubicBezTo>
                  <a:cubicBezTo>
                    <a:pt x="183" y="28"/>
                    <a:pt x="174" y="19"/>
                    <a:pt x="156" y="10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2"/>
            <p:cNvSpPr/>
            <p:nvPr/>
          </p:nvSpPr>
          <p:spPr>
            <a:xfrm>
              <a:off x="1867501" y="767730"/>
              <a:ext cx="4494" cy="6267"/>
            </a:xfrm>
            <a:custGeom>
              <a:avLst/>
              <a:gdLst/>
              <a:ahLst/>
              <a:cxnLst/>
              <a:rect l="l" t="t" r="r" b="b"/>
              <a:pathLst>
                <a:path w="147" h="205" extrusionOk="0">
                  <a:moveTo>
                    <a:pt x="76" y="1"/>
                  </a:moveTo>
                  <a:cubicBezTo>
                    <a:pt x="70" y="1"/>
                    <a:pt x="63" y="2"/>
                    <a:pt x="56" y="4"/>
                  </a:cubicBezTo>
                  <a:cubicBezTo>
                    <a:pt x="37" y="13"/>
                    <a:pt x="19" y="22"/>
                    <a:pt x="19" y="50"/>
                  </a:cubicBezTo>
                  <a:cubicBezTo>
                    <a:pt x="10" y="59"/>
                    <a:pt x="1" y="68"/>
                    <a:pt x="1" y="86"/>
                  </a:cubicBezTo>
                  <a:cubicBezTo>
                    <a:pt x="1" y="93"/>
                    <a:pt x="1" y="101"/>
                    <a:pt x="1" y="113"/>
                  </a:cubicBezTo>
                  <a:lnTo>
                    <a:pt x="1" y="123"/>
                  </a:lnTo>
                  <a:cubicBezTo>
                    <a:pt x="1" y="123"/>
                    <a:pt x="1" y="132"/>
                    <a:pt x="1" y="141"/>
                  </a:cubicBezTo>
                  <a:cubicBezTo>
                    <a:pt x="1" y="150"/>
                    <a:pt x="1" y="150"/>
                    <a:pt x="1" y="159"/>
                  </a:cubicBezTo>
                  <a:lnTo>
                    <a:pt x="1" y="168"/>
                  </a:lnTo>
                  <a:cubicBezTo>
                    <a:pt x="1" y="186"/>
                    <a:pt x="19" y="204"/>
                    <a:pt x="37" y="204"/>
                  </a:cubicBezTo>
                  <a:lnTo>
                    <a:pt x="83" y="204"/>
                  </a:lnTo>
                  <a:lnTo>
                    <a:pt x="92" y="195"/>
                  </a:lnTo>
                  <a:lnTo>
                    <a:pt x="110" y="186"/>
                  </a:lnTo>
                  <a:cubicBezTo>
                    <a:pt x="119" y="177"/>
                    <a:pt x="119" y="177"/>
                    <a:pt x="128" y="168"/>
                  </a:cubicBezTo>
                  <a:cubicBezTo>
                    <a:pt x="128" y="159"/>
                    <a:pt x="128" y="150"/>
                    <a:pt x="138" y="141"/>
                  </a:cubicBezTo>
                  <a:cubicBezTo>
                    <a:pt x="138" y="123"/>
                    <a:pt x="147" y="104"/>
                    <a:pt x="147" y="86"/>
                  </a:cubicBezTo>
                  <a:cubicBezTo>
                    <a:pt x="147" y="77"/>
                    <a:pt x="147" y="68"/>
                    <a:pt x="147" y="59"/>
                  </a:cubicBezTo>
                  <a:cubicBezTo>
                    <a:pt x="138" y="41"/>
                    <a:pt x="128" y="31"/>
                    <a:pt x="119" y="22"/>
                  </a:cubicBezTo>
                  <a:cubicBezTo>
                    <a:pt x="106" y="9"/>
                    <a:pt x="93" y="1"/>
                    <a:pt x="76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2"/>
            <p:cNvSpPr/>
            <p:nvPr/>
          </p:nvSpPr>
          <p:spPr>
            <a:xfrm>
              <a:off x="1867776" y="76922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2"/>
            <p:cNvSpPr/>
            <p:nvPr/>
          </p:nvSpPr>
          <p:spPr>
            <a:xfrm>
              <a:off x="1867776" y="76922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2"/>
            <p:cNvSpPr/>
            <p:nvPr/>
          </p:nvSpPr>
          <p:spPr>
            <a:xfrm>
              <a:off x="1863894" y="760943"/>
              <a:ext cx="4219" cy="4616"/>
            </a:xfrm>
            <a:custGeom>
              <a:avLst/>
              <a:gdLst/>
              <a:ahLst/>
              <a:cxnLst/>
              <a:rect l="l" t="t" r="r" b="b"/>
              <a:pathLst>
                <a:path w="138" h="151" extrusionOk="0">
                  <a:moveTo>
                    <a:pt x="77" y="1"/>
                  </a:moveTo>
                  <a:cubicBezTo>
                    <a:pt x="71" y="1"/>
                    <a:pt x="64" y="3"/>
                    <a:pt x="55" y="7"/>
                  </a:cubicBezTo>
                  <a:lnTo>
                    <a:pt x="37" y="17"/>
                  </a:lnTo>
                  <a:cubicBezTo>
                    <a:pt x="28" y="17"/>
                    <a:pt x="19" y="26"/>
                    <a:pt x="19" y="35"/>
                  </a:cubicBezTo>
                  <a:lnTo>
                    <a:pt x="10" y="35"/>
                  </a:lnTo>
                  <a:cubicBezTo>
                    <a:pt x="0" y="44"/>
                    <a:pt x="0" y="53"/>
                    <a:pt x="0" y="62"/>
                  </a:cubicBezTo>
                  <a:lnTo>
                    <a:pt x="0" y="89"/>
                  </a:lnTo>
                  <a:lnTo>
                    <a:pt x="0" y="108"/>
                  </a:lnTo>
                  <a:cubicBezTo>
                    <a:pt x="0" y="108"/>
                    <a:pt x="0" y="117"/>
                    <a:pt x="0" y="117"/>
                  </a:cubicBezTo>
                  <a:cubicBezTo>
                    <a:pt x="0" y="135"/>
                    <a:pt x="10" y="144"/>
                    <a:pt x="19" y="144"/>
                  </a:cubicBezTo>
                  <a:cubicBezTo>
                    <a:pt x="23" y="149"/>
                    <a:pt x="28" y="151"/>
                    <a:pt x="32" y="151"/>
                  </a:cubicBezTo>
                  <a:cubicBezTo>
                    <a:pt x="37" y="151"/>
                    <a:pt x="41" y="149"/>
                    <a:pt x="46" y="144"/>
                  </a:cubicBezTo>
                  <a:lnTo>
                    <a:pt x="64" y="144"/>
                  </a:lnTo>
                  <a:cubicBezTo>
                    <a:pt x="73" y="144"/>
                    <a:pt x="82" y="144"/>
                    <a:pt x="92" y="135"/>
                  </a:cubicBezTo>
                  <a:cubicBezTo>
                    <a:pt x="101" y="126"/>
                    <a:pt x="119" y="117"/>
                    <a:pt x="128" y="99"/>
                  </a:cubicBezTo>
                  <a:cubicBezTo>
                    <a:pt x="137" y="89"/>
                    <a:pt x="137" y="80"/>
                    <a:pt x="137" y="62"/>
                  </a:cubicBezTo>
                  <a:cubicBezTo>
                    <a:pt x="137" y="53"/>
                    <a:pt x="137" y="44"/>
                    <a:pt x="128" y="35"/>
                  </a:cubicBezTo>
                  <a:cubicBezTo>
                    <a:pt x="119" y="17"/>
                    <a:pt x="110" y="7"/>
                    <a:pt x="92" y="7"/>
                  </a:cubicBezTo>
                  <a:cubicBezTo>
                    <a:pt x="87" y="3"/>
                    <a:pt x="82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32"/>
          <p:cNvGrpSpPr/>
          <p:nvPr/>
        </p:nvGrpSpPr>
        <p:grpSpPr>
          <a:xfrm>
            <a:off x="253133" y="3822950"/>
            <a:ext cx="388775" cy="398623"/>
            <a:chOff x="3795031" y="3639842"/>
            <a:chExt cx="163488" cy="167615"/>
          </a:xfrm>
        </p:grpSpPr>
        <p:sp>
          <p:nvSpPr>
            <p:cNvPr id="1069" name="Google Shape;1069;p32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2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1" name="Google Shape;1071;p32"/>
          <p:cNvSpPr/>
          <p:nvPr/>
        </p:nvSpPr>
        <p:spPr>
          <a:xfrm>
            <a:off x="7030900" y="448"/>
            <a:ext cx="2113090" cy="2346773"/>
          </a:xfrm>
          <a:custGeom>
            <a:avLst/>
            <a:gdLst/>
            <a:ahLst/>
            <a:cxnLst/>
            <a:rect l="l" t="t" r="r" b="b"/>
            <a:pathLst>
              <a:path w="23393" h="25980" extrusionOk="0">
                <a:moveTo>
                  <a:pt x="1" y="1"/>
                </a:moveTo>
                <a:cubicBezTo>
                  <a:pt x="247" y="1458"/>
                  <a:pt x="620" y="2861"/>
                  <a:pt x="1486" y="4009"/>
                </a:cubicBezTo>
                <a:cubicBezTo>
                  <a:pt x="3048" y="6078"/>
                  <a:pt x="5808" y="6760"/>
                  <a:pt x="8438" y="6760"/>
                </a:cubicBezTo>
                <a:cubicBezTo>
                  <a:pt x="8691" y="6760"/>
                  <a:pt x="8943" y="6754"/>
                  <a:pt x="9192" y="6742"/>
                </a:cubicBezTo>
                <a:cubicBezTo>
                  <a:pt x="11430" y="6626"/>
                  <a:pt x="13668" y="6176"/>
                  <a:pt x="15897" y="6176"/>
                </a:cubicBezTo>
                <a:cubicBezTo>
                  <a:pt x="16490" y="6176"/>
                  <a:pt x="17081" y="6208"/>
                  <a:pt x="17672" y="6286"/>
                </a:cubicBezTo>
                <a:cubicBezTo>
                  <a:pt x="19704" y="6559"/>
                  <a:pt x="21908" y="7689"/>
                  <a:pt x="22309" y="9702"/>
                </a:cubicBezTo>
                <a:cubicBezTo>
                  <a:pt x="22783" y="12079"/>
                  <a:pt x="20569" y="14047"/>
                  <a:pt x="19558" y="16260"/>
                </a:cubicBezTo>
                <a:cubicBezTo>
                  <a:pt x="18565" y="18492"/>
                  <a:pt x="18784" y="21088"/>
                  <a:pt x="20150" y="23119"/>
                </a:cubicBezTo>
                <a:cubicBezTo>
                  <a:pt x="20988" y="24331"/>
                  <a:pt x="22136" y="25215"/>
                  <a:pt x="23393" y="25980"/>
                </a:cubicBezTo>
                <a:lnTo>
                  <a:pt x="23393" y="1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2" name="Google Shape;1072;p32"/>
          <p:cNvGrpSpPr/>
          <p:nvPr/>
        </p:nvGrpSpPr>
        <p:grpSpPr>
          <a:xfrm rot="-8807109" flipH="1">
            <a:off x="7974693" y="171917"/>
            <a:ext cx="1656987" cy="1075106"/>
            <a:chOff x="2672837" y="1594496"/>
            <a:chExt cx="612501" cy="397410"/>
          </a:xfrm>
        </p:grpSpPr>
        <p:sp>
          <p:nvSpPr>
            <p:cNvPr id="1073" name="Google Shape;1073;p32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2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2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2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2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2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2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2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2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2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2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2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2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2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2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2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2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2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2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2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2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2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2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2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2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0" name="Google Shape;1100;p32"/>
          <p:cNvGrpSpPr/>
          <p:nvPr/>
        </p:nvGrpSpPr>
        <p:grpSpPr>
          <a:xfrm>
            <a:off x="8520265" y="1571135"/>
            <a:ext cx="268432" cy="275208"/>
            <a:chOff x="3795031" y="3639842"/>
            <a:chExt cx="163488" cy="167615"/>
          </a:xfrm>
        </p:grpSpPr>
        <p:sp>
          <p:nvSpPr>
            <p:cNvPr id="1101" name="Google Shape;1101;p32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2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33"/>
          <p:cNvSpPr/>
          <p:nvPr/>
        </p:nvSpPr>
        <p:spPr>
          <a:xfrm>
            <a:off x="-6" y="-2"/>
            <a:ext cx="2866803" cy="1816898"/>
          </a:xfrm>
          <a:custGeom>
            <a:avLst/>
            <a:gdLst/>
            <a:ahLst/>
            <a:cxnLst/>
            <a:rect l="l" t="t" r="r" b="b"/>
            <a:pathLst>
              <a:path w="31737" h="20114" extrusionOk="0">
                <a:moveTo>
                  <a:pt x="1" y="1"/>
                </a:moveTo>
                <a:lnTo>
                  <a:pt x="1" y="20114"/>
                </a:lnTo>
                <a:cubicBezTo>
                  <a:pt x="465" y="20059"/>
                  <a:pt x="921" y="19959"/>
                  <a:pt x="1367" y="19822"/>
                </a:cubicBezTo>
                <a:cubicBezTo>
                  <a:pt x="4155" y="18984"/>
                  <a:pt x="6441" y="16871"/>
                  <a:pt x="7935" y="14375"/>
                </a:cubicBezTo>
                <a:cubicBezTo>
                  <a:pt x="9083" y="12453"/>
                  <a:pt x="9820" y="10294"/>
                  <a:pt x="11087" y="8445"/>
                </a:cubicBezTo>
                <a:cubicBezTo>
                  <a:pt x="12301" y="6671"/>
                  <a:pt x="14212" y="5148"/>
                  <a:pt x="16336" y="5148"/>
                </a:cubicBezTo>
                <a:cubicBezTo>
                  <a:pt x="16426" y="5148"/>
                  <a:pt x="16516" y="5151"/>
                  <a:pt x="16607" y="5157"/>
                </a:cubicBezTo>
                <a:cubicBezTo>
                  <a:pt x="17800" y="5239"/>
                  <a:pt x="18902" y="5785"/>
                  <a:pt x="20068" y="6022"/>
                </a:cubicBezTo>
                <a:cubicBezTo>
                  <a:pt x="20544" y="6121"/>
                  <a:pt x="21022" y="6167"/>
                  <a:pt x="21500" y="6167"/>
                </a:cubicBezTo>
                <a:cubicBezTo>
                  <a:pt x="23919" y="6167"/>
                  <a:pt x="26313" y="4976"/>
                  <a:pt x="28230" y="3417"/>
                </a:cubicBezTo>
                <a:cubicBezTo>
                  <a:pt x="29496" y="2387"/>
                  <a:pt x="30616" y="1194"/>
                  <a:pt x="31737" y="1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5" name="Google Shape;1105;p33"/>
          <p:cNvGrpSpPr/>
          <p:nvPr/>
        </p:nvGrpSpPr>
        <p:grpSpPr>
          <a:xfrm>
            <a:off x="427149" y="629805"/>
            <a:ext cx="221006" cy="204574"/>
            <a:chOff x="3286561" y="3897211"/>
            <a:chExt cx="156243" cy="144627"/>
          </a:xfrm>
        </p:grpSpPr>
        <p:sp>
          <p:nvSpPr>
            <p:cNvPr id="1106" name="Google Shape;1106;p33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3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" name="Google Shape;1108;p33"/>
          <p:cNvGrpSpPr/>
          <p:nvPr/>
        </p:nvGrpSpPr>
        <p:grpSpPr>
          <a:xfrm rot="-3600017">
            <a:off x="-41022" y="-31768"/>
            <a:ext cx="701497" cy="779145"/>
            <a:chOff x="2238713" y="553923"/>
            <a:chExt cx="324164" cy="360023"/>
          </a:xfrm>
        </p:grpSpPr>
        <p:sp>
          <p:nvSpPr>
            <p:cNvPr id="1109" name="Google Shape;1109;p33"/>
            <p:cNvSpPr/>
            <p:nvPr/>
          </p:nvSpPr>
          <p:spPr>
            <a:xfrm>
              <a:off x="2439741" y="661255"/>
              <a:ext cx="123136" cy="252692"/>
            </a:xfrm>
            <a:custGeom>
              <a:avLst/>
              <a:gdLst/>
              <a:ahLst/>
              <a:cxnLst/>
              <a:rect l="l" t="t" r="r" b="b"/>
              <a:pathLst>
                <a:path w="4028" h="8266" extrusionOk="0">
                  <a:moveTo>
                    <a:pt x="1161" y="1"/>
                  </a:moveTo>
                  <a:cubicBezTo>
                    <a:pt x="1117" y="1"/>
                    <a:pt x="1071" y="21"/>
                    <a:pt x="1039" y="62"/>
                  </a:cubicBezTo>
                  <a:cubicBezTo>
                    <a:pt x="702" y="508"/>
                    <a:pt x="447" y="1019"/>
                    <a:pt x="292" y="1565"/>
                  </a:cubicBezTo>
                  <a:cubicBezTo>
                    <a:pt x="220" y="1802"/>
                    <a:pt x="174" y="2039"/>
                    <a:pt x="156" y="2276"/>
                  </a:cubicBezTo>
                  <a:cubicBezTo>
                    <a:pt x="28" y="2777"/>
                    <a:pt x="1" y="3296"/>
                    <a:pt x="65" y="3815"/>
                  </a:cubicBezTo>
                  <a:cubicBezTo>
                    <a:pt x="210" y="4990"/>
                    <a:pt x="912" y="6010"/>
                    <a:pt x="1886" y="6867"/>
                  </a:cubicBezTo>
                  <a:cubicBezTo>
                    <a:pt x="2442" y="7358"/>
                    <a:pt x="3034" y="7814"/>
                    <a:pt x="3645" y="8233"/>
                  </a:cubicBezTo>
                  <a:cubicBezTo>
                    <a:pt x="3676" y="8256"/>
                    <a:pt x="3709" y="8265"/>
                    <a:pt x="3738" y="8265"/>
                  </a:cubicBezTo>
                  <a:cubicBezTo>
                    <a:pt x="3827" y="8265"/>
                    <a:pt x="3890" y="8178"/>
                    <a:pt x="3836" y="8096"/>
                  </a:cubicBezTo>
                  <a:cubicBezTo>
                    <a:pt x="3535" y="7604"/>
                    <a:pt x="3590" y="7030"/>
                    <a:pt x="3699" y="6520"/>
                  </a:cubicBezTo>
                  <a:cubicBezTo>
                    <a:pt x="3808" y="5956"/>
                    <a:pt x="3963" y="5391"/>
                    <a:pt x="3982" y="4799"/>
                  </a:cubicBezTo>
                  <a:cubicBezTo>
                    <a:pt x="4027" y="3687"/>
                    <a:pt x="3799" y="2376"/>
                    <a:pt x="2907" y="1456"/>
                  </a:cubicBezTo>
                  <a:cubicBezTo>
                    <a:pt x="2415" y="946"/>
                    <a:pt x="1741" y="590"/>
                    <a:pt x="1276" y="62"/>
                  </a:cubicBezTo>
                  <a:cubicBezTo>
                    <a:pt x="1249" y="21"/>
                    <a:pt x="1206" y="1"/>
                    <a:pt x="1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3"/>
            <p:cNvSpPr/>
            <p:nvPr/>
          </p:nvSpPr>
          <p:spPr>
            <a:xfrm>
              <a:off x="2238713" y="623378"/>
              <a:ext cx="230590" cy="165292"/>
            </a:xfrm>
            <a:custGeom>
              <a:avLst/>
              <a:gdLst/>
              <a:ahLst/>
              <a:cxnLst/>
              <a:rect l="l" t="t" r="r" b="b"/>
              <a:pathLst>
                <a:path w="7543" h="5407" extrusionOk="0">
                  <a:moveTo>
                    <a:pt x="6241" y="0"/>
                  </a:moveTo>
                  <a:cubicBezTo>
                    <a:pt x="5689" y="0"/>
                    <a:pt x="5142" y="86"/>
                    <a:pt x="4618" y="254"/>
                  </a:cubicBezTo>
                  <a:cubicBezTo>
                    <a:pt x="3270" y="673"/>
                    <a:pt x="2068" y="1574"/>
                    <a:pt x="1203" y="2677"/>
                  </a:cubicBezTo>
                  <a:cubicBezTo>
                    <a:pt x="720" y="3296"/>
                    <a:pt x="273" y="3997"/>
                    <a:pt x="18" y="4744"/>
                  </a:cubicBezTo>
                  <a:cubicBezTo>
                    <a:pt x="0" y="4799"/>
                    <a:pt x="37" y="4863"/>
                    <a:pt x="91" y="4872"/>
                  </a:cubicBezTo>
                  <a:cubicBezTo>
                    <a:pt x="793" y="5045"/>
                    <a:pt x="1458" y="5273"/>
                    <a:pt x="2186" y="5364"/>
                  </a:cubicBezTo>
                  <a:cubicBezTo>
                    <a:pt x="2389" y="5392"/>
                    <a:pt x="2594" y="5406"/>
                    <a:pt x="2799" y="5406"/>
                  </a:cubicBezTo>
                  <a:cubicBezTo>
                    <a:pt x="3255" y="5406"/>
                    <a:pt x="3711" y="5335"/>
                    <a:pt x="4145" y="5191"/>
                  </a:cubicBezTo>
                  <a:cubicBezTo>
                    <a:pt x="5365" y="4744"/>
                    <a:pt x="6349" y="3651"/>
                    <a:pt x="6878" y="2494"/>
                  </a:cubicBezTo>
                  <a:cubicBezTo>
                    <a:pt x="7069" y="2084"/>
                    <a:pt x="7205" y="1647"/>
                    <a:pt x="7297" y="1201"/>
                  </a:cubicBezTo>
                  <a:cubicBezTo>
                    <a:pt x="7333" y="1092"/>
                    <a:pt x="7369" y="973"/>
                    <a:pt x="7397" y="864"/>
                  </a:cubicBezTo>
                  <a:cubicBezTo>
                    <a:pt x="7442" y="700"/>
                    <a:pt x="7542" y="472"/>
                    <a:pt x="7497" y="299"/>
                  </a:cubicBezTo>
                  <a:cubicBezTo>
                    <a:pt x="7451" y="172"/>
                    <a:pt x="7333" y="126"/>
                    <a:pt x="7205" y="99"/>
                  </a:cubicBezTo>
                  <a:cubicBezTo>
                    <a:pt x="7023" y="53"/>
                    <a:pt x="6841" y="26"/>
                    <a:pt x="6659" y="17"/>
                  </a:cubicBezTo>
                  <a:cubicBezTo>
                    <a:pt x="6520" y="6"/>
                    <a:pt x="6380" y="0"/>
                    <a:pt x="62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3"/>
            <p:cNvSpPr/>
            <p:nvPr/>
          </p:nvSpPr>
          <p:spPr>
            <a:xfrm>
              <a:off x="2255343" y="553923"/>
              <a:ext cx="286624" cy="296101"/>
            </a:xfrm>
            <a:custGeom>
              <a:avLst/>
              <a:gdLst/>
              <a:ahLst/>
              <a:cxnLst/>
              <a:rect l="l" t="t" r="r" b="b"/>
              <a:pathLst>
                <a:path w="9376" h="9686" extrusionOk="0">
                  <a:moveTo>
                    <a:pt x="7681" y="0"/>
                  </a:moveTo>
                  <a:cubicBezTo>
                    <a:pt x="7634" y="0"/>
                    <a:pt x="7590" y="25"/>
                    <a:pt x="7572" y="84"/>
                  </a:cubicBezTo>
                  <a:cubicBezTo>
                    <a:pt x="7436" y="531"/>
                    <a:pt x="7326" y="995"/>
                    <a:pt x="7244" y="1460"/>
                  </a:cubicBezTo>
                  <a:cubicBezTo>
                    <a:pt x="7035" y="2043"/>
                    <a:pt x="6743" y="2598"/>
                    <a:pt x="6379" y="3099"/>
                  </a:cubicBezTo>
                  <a:cubicBezTo>
                    <a:pt x="6379" y="3081"/>
                    <a:pt x="6370" y="3063"/>
                    <a:pt x="6352" y="3063"/>
                  </a:cubicBezTo>
                  <a:cubicBezTo>
                    <a:pt x="5978" y="2945"/>
                    <a:pt x="5587" y="2863"/>
                    <a:pt x="5204" y="2808"/>
                  </a:cubicBezTo>
                  <a:cubicBezTo>
                    <a:pt x="5004" y="2781"/>
                    <a:pt x="4803" y="2772"/>
                    <a:pt x="4612" y="2772"/>
                  </a:cubicBezTo>
                  <a:lnTo>
                    <a:pt x="4320" y="2772"/>
                  </a:lnTo>
                  <a:cubicBezTo>
                    <a:pt x="4307" y="2770"/>
                    <a:pt x="4293" y="2769"/>
                    <a:pt x="4279" y="2769"/>
                  </a:cubicBezTo>
                  <a:cubicBezTo>
                    <a:pt x="4211" y="2769"/>
                    <a:pt x="4144" y="2788"/>
                    <a:pt x="4084" y="2826"/>
                  </a:cubicBezTo>
                  <a:cubicBezTo>
                    <a:pt x="4047" y="2844"/>
                    <a:pt x="4056" y="2899"/>
                    <a:pt x="4093" y="2917"/>
                  </a:cubicBezTo>
                  <a:cubicBezTo>
                    <a:pt x="4146" y="2935"/>
                    <a:pt x="4199" y="2945"/>
                    <a:pt x="4254" y="2945"/>
                  </a:cubicBezTo>
                  <a:cubicBezTo>
                    <a:pt x="4284" y="2945"/>
                    <a:pt x="4315" y="2942"/>
                    <a:pt x="4348" y="2935"/>
                  </a:cubicBezTo>
                  <a:cubicBezTo>
                    <a:pt x="4408" y="2935"/>
                    <a:pt x="4473" y="2931"/>
                    <a:pt x="4537" y="2931"/>
                  </a:cubicBezTo>
                  <a:cubicBezTo>
                    <a:pt x="4568" y="2931"/>
                    <a:pt x="4600" y="2932"/>
                    <a:pt x="4630" y="2935"/>
                  </a:cubicBezTo>
                  <a:cubicBezTo>
                    <a:pt x="4821" y="2935"/>
                    <a:pt x="5013" y="2945"/>
                    <a:pt x="5195" y="2972"/>
                  </a:cubicBezTo>
                  <a:cubicBezTo>
                    <a:pt x="5577" y="3008"/>
                    <a:pt x="5942" y="3109"/>
                    <a:pt x="6315" y="3172"/>
                  </a:cubicBezTo>
                  <a:lnTo>
                    <a:pt x="6324" y="3172"/>
                  </a:lnTo>
                  <a:cubicBezTo>
                    <a:pt x="6215" y="3318"/>
                    <a:pt x="6097" y="3464"/>
                    <a:pt x="5987" y="3610"/>
                  </a:cubicBezTo>
                  <a:cubicBezTo>
                    <a:pt x="5760" y="3874"/>
                    <a:pt x="5505" y="4129"/>
                    <a:pt x="5240" y="4366"/>
                  </a:cubicBezTo>
                  <a:cubicBezTo>
                    <a:pt x="5158" y="4311"/>
                    <a:pt x="5067" y="4284"/>
                    <a:pt x="4976" y="4275"/>
                  </a:cubicBezTo>
                  <a:cubicBezTo>
                    <a:pt x="4803" y="4229"/>
                    <a:pt x="4621" y="4193"/>
                    <a:pt x="4439" y="4156"/>
                  </a:cubicBezTo>
                  <a:cubicBezTo>
                    <a:pt x="4074" y="4092"/>
                    <a:pt x="3701" y="4056"/>
                    <a:pt x="3337" y="4038"/>
                  </a:cubicBezTo>
                  <a:cubicBezTo>
                    <a:pt x="3201" y="4031"/>
                    <a:pt x="3065" y="4028"/>
                    <a:pt x="2930" y="4028"/>
                  </a:cubicBezTo>
                  <a:cubicBezTo>
                    <a:pt x="2711" y="4028"/>
                    <a:pt x="2494" y="4036"/>
                    <a:pt x="2280" y="4047"/>
                  </a:cubicBezTo>
                  <a:cubicBezTo>
                    <a:pt x="2171" y="4056"/>
                    <a:pt x="2016" y="4047"/>
                    <a:pt x="1934" y="4138"/>
                  </a:cubicBezTo>
                  <a:cubicBezTo>
                    <a:pt x="1870" y="4193"/>
                    <a:pt x="1888" y="4302"/>
                    <a:pt x="1970" y="4347"/>
                  </a:cubicBezTo>
                  <a:cubicBezTo>
                    <a:pt x="1976" y="4351"/>
                    <a:pt x="1983" y="4353"/>
                    <a:pt x="1990" y="4353"/>
                  </a:cubicBezTo>
                  <a:cubicBezTo>
                    <a:pt x="2012" y="4353"/>
                    <a:pt x="2032" y="4332"/>
                    <a:pt x="2025" y="4311"/>
                  </a:cubicBezTo>
                  <a:cubicBezTo>
                    <a:pt x="2015" y="4229"/>
                    <a:pt x="2432" y="4208"/>
                    <a:pt x="2850" y="4208"/>
                  </a:cubicBezTo>
                  <a:cubicBezTo>
                    <a:pt x="3223" y="4208"/>
                    <a:pt x="3596" y="4225"/>
                    <a:pt x="3674" y="4229"/>
                  </a:cubicBezTo>
                  <a:cubicBezTo>
                    <a:pt x="3956" y="4247"/>
                    <a:pt x="4248" y="4284"/>
                    <a:pt x="4530" y="4329"/>
                  </a:cubicBezTo>
                  <a:cubicBezTo>
                    <a:pt x="4676" y="4356"/>
                    <a:pt x="4831" y="4384"/>
                    <a:pt x="4985" y="4420"/>
                  </a:cubicBezTo>
                  <a:cubicBezTo>
                    <a:pt x="5031" y="4429"/>
                    <a:pt x="5086" y="4448"/>
                    <a:pt x="5140" y="4448"/>
                  </a:cubicBezTo>
                  <a:cubicBezTo>
                    <a:pt x="4676" y="4848"/>
                    <a:pt x="4175" y="5204"/>
                    <a:pt x="3637" y="5495"/>
                  </a:cubicBezTo>
                  <a:cubicBezTo>
                    <a:pt x="3564" y="5459"/>
                    <a:pt x="3482" y="5422"/>
                    <a:pt x="3400" y="5404"/>
                  </a:cubicBezTo>
                  <a:cubicBezTo>
                    <a:pt x="3273" y="5368"/>
                    <a:pt x="3154" y="5340"/>
                    <a:pt x="3027" y="5304"/>
                  </a:cubicBezTo>
                  <a:cubicBezTo>
                    <a:pt x="2745" y="5240"/>
                    <a:pt x="2462" y="5195"/>
                    <a:pt x="2180" y="5167"/>
                  </a:cubicBezTo>
                  <a:cubicBezTo>
                    <a:pt x="2020" y="5157"/>
                    <a:pt x="1863" y="5152"/>
                    <a:pt x="1705" y="5152"/>
                  </a:cubicBezTo>
                  <a:cubicBezTo>
                    <a:pt x="1594" y="5152"/>
                    <a:pt x="1482" y="5154"/>
                    <a:pt x="1369" y="5158"/>
                  </a:cubicBezTo>
                  <a:cubicBezTo>
                    <a:pt x="1232" y="5167"/>
                    <a:pt x="1096" y="5176"/>
                    <a:pt x="968" y="5195"/>
                  </a:cubicBezTo>
                  <a:cubicBezTo>
                    <a:pt x="886" y="5204"/>
                    <a:pt x="832" y="5258"/>
                    <a:pt x="813" y="5331"/>
                  </a:cubicBezTo>
                  <a:cubicBezTo>
                    <a:pt x="813" y="5358"/>
                    <a:pt x="823" y="5386"/>
                    <a:pt x="841" y="5404"/>
                  </a:cubicBezTo>
                  <a:cubicBezTo>
                    <a:pt x="859" y="5422"/>
                    <a:pt x="877" y="5431"/>
                    <a:pt x="905" y="5440"/>
                  </a:cubicBezTo>
                  <a:cubicBezTo>
                    <a:pt x="909" y="5442"/>
                    <a:pt x="914" y="5442"/>
                    <a:pt x="919" y="5442"/>
                  </a:cubicBezTo>
                  <a:cubicBezTo>
                    <a:pt x="952" y="5442"/>
                    <a:pt x="985" y="5416"/>
                    <a:pt x="977" y="5377"/>
                  </a:cubicBezTo>
                  <a:cubicBezTo>
                    <a:pt x="1050" y="5358"/>
                    <a:pt x="1132" y="5349"/>
                    <a:pt x="1205" y="5349"/>
                  </a:cubicBezTo>
                  <a:cubicBezTo>
                    <a:pt x="1324" y="5340"/>
                    <a:pt x="1451" y="5331"/>
                    <a:pt x="1570" y="5331"/>
                  </a:cubicBezTo>
                  <a:cubicBezTo>
                    <a:pt x="1615" y="5329"/>
                    <a:pt x="1660" y="5329"/>
                    <a:pt x="1705" y="5329"/>
                  </a:cubicBezTo>
                  <a:cubicBezTo>
                    <a:pt x="1906" y="5329"/>
                    <a:pt x="2107" y="5344"/>
                    <a:pt x="2307" y="5358"/>
                  </a:cubicBezTo>
                  <a:cubicBezTo>
                    <a:pt x="2535" y="5386"/>
                    <a:pt x="2772" y="5422"/>
                    <a:pt x="3000" y="5468"/>
                  </a:cubicBezTo>
                  <a:cubicBezTo>
                    <a:pt x="3127" y="5495"/>
                    <a:pt x="3255" y="5532"/>
                    <a:pt x="3382" y="5568"/>
                  </a:cubicBezTo>
                  <a:lnTo>
                    <a:pt x="3473" y="5595"/>
                  </a:lnTo>
                  <a:cubicBezTo>
                    <a:pt x="3273" y="5705"/>
                    <a:pt x="3072" y="5805"/>
                    <a:pt x="2863" y="5896"/>
                  </a:cubicBezTo>
                  <a:cubicBezTo>
                    <a:pt x="2571" y="6033"/>
                    <a:pt x="2262" y="6151"/>
                    <a:pt x="1952" y="6260"/>
                  </a:cubicBezTo>
                  <a:lnTo>
                    <a:pt x="1943" y="6251"/>
                  </a:lnTo>
                  <a:cubicBezTo>
                    <a:pt x="1888" y="6224"/>
                    <a:pt x="1834" y="6197"/>
                    <a:pt x="1779" y="6169"/>
                  </a:cubicBezTo>
                  <a:cubicBezTo>
                    <a:pt x="1679" y="6124"/>
                    <a:pt x="1570" y="6078"/>
                    <a:pt x="1451" y="6042"/>
                  </a:cubicBezTo>
                  <a:cubicBezTo>
                    <a:pt x="1223" y="5978"/>
                    <a:pt x="987" y="5932"/>
                    <a:pt x="750" y="5923"/>
                  </a:cubicBezTo>
                  <a:cubicBezTo>
                    <a:pt x="640" y="5923"/>
                    <a:pt x="522" y="5923"/>
                    <a:pt x="413" y="5932"/>
                  </a:cubicBezTo>
                  <a:cubicBezTo>
                    <a:pt x="303" y="5932"/>
                    <a:pt x="203" y="5951"/>
                    <a:pt x="103" y="5996"/>
                  </a:cubicBezTo>
                  <a:cubicBezTo>
                    <a:pt x="1" y="6079"/>
                    <a:pt x="91" y="6176"/>
                    <a:pt x="164" y="6176"/>
                  </a:cubicBezTo>
                  <a:cubicBezTo>
                    <a:pt x="195" y="6176"/>
                    <a:pt x="222" y="6158"/>
                    <a:pt x="230" y="6115"/>
                  </a:cubicBezTo>
                  <a:cubicBezTo>
                    <a:pt x="285" y="6105"/>
                    <a:pt x="404" y="6096"/>
                    <a:pt x="422" y="6096"/>
                  </a:cubicBezTo>
                  <a:cubicBezTo>
                    <a:pt x="504" y="6087"/>
                    <a:pt x="577" y="6087"/>
                    <a:pt x="659" y="6087"/>
                  </a:cubicBezTo>
                  <a:cubicBezTo>
                    <a:pt x="682" y="6087"/>
                    <a:pt x="706" y="6086"/>
                    <a:pt x="729" y="6086"/>
                  </a:cubicBezTo>
                  <a:cubicBezTo>
                    <a:pt x="1032" y="6086"/>
                    <a:pt x="1328" y="6141"/>
                    <a:pt x="1615" y="6242"/>
                  </a:cubicBezTo>
                  <a:cubicBezTo>
                    <a:pt x="1679" y="6269"/>
                    <a:pt x="1743" y="6297"/>
                    <a:pt x="1806" y="6324"/>
                  </a:cubicBezTo>
                  <a:cubicBezTo>
                    <a:pt x="1469" y="6433"/>
                    <a:pt x="1132" y="6552"/>
                    <a:pt x="795" y="6661"/>
                  </a:cubicBezTo>
                  <a:cubicBezTo>
                    <a:pt x="659" y="6703"/>
                    <a:pt x="706" y="6920"/>
                    <a:pt x="830" y="6920"/>
                  </a:cubicBezTo>
                  <a:cubicBezTo>
                    <a:pt x="839" y="6920"/>
                    <a:pt x="849" y="6919"/>
                    <a:pt x="859" y="6916"/>
                  </a:cubicBezTo>
                  <a:cubicBezTo>
                    <a:pt x="1005" y="6880"/>
                    <a:pt x="1178" y="6834"/>
                    <a:pt x="1333" y="6789"/>
                  </a:cubicBezTo>
                  <a:lnTo>
                    <a:pt x="1333" y="6789"/>
                  </a:lnTo>
                  <a:lnTo>
                    <a:pt x="1278" y="6852"/>
                  </a:lnTo>
                  <a:cubicBezTo>
                    <a:pt x="1223" y="6934"/>
                    <a:pt x="1150" y="7007"/>
                    <a:pt x="1087" y="7071"/>
                  </a:cubicBezTo>
                  <a:cubicBezTo>
                    <a:pt x="1059" y="7098"/>
                    <a:pt x="1005" y="7153"/>
                    <a:pt x="1032" y="7198"/>
                  </a:cubicBezTo>
                  <a:cubicBezTo>
                    <a:pt x="1038" y="7211"/>
                    <a:pt x="1052" y="7216"/>
                    <a:pt x="1069" y="7216"/>
                  </a:cubicBezTo>
                  <a:cubicBezTo>
                    <a:pt x="1100" y="7216"/>
                    <a:pt x="1142" y="7198"/>
                    <a:pt x="1160" y="7180"/>
                  </a:cubicBezTo>
                  <a:cubicBezTo>
                    <a:pt x="1242" y="7117"/>
                    <a:pt x="1305" y="7044"/>
                    <a:pt x="1360" y="6962"/>
                  </a:cubicBezTo>
                  <a:cubicBezTo>
                    <a:pt x="1396" y="6916"/>
                    <a:pt x="1433" y="6871"/>
                    <a:pt x="1451" y="6816"/>
                  </a:cubicBezTo>
                  <a:cubicBezTo>
                    <a:pt x="1469" y="6789"/>
                    <a:pt x="1478" y="6770"/>
                    <a:pt x="1488" y="6743"/>
                  </a:cubicBezTo>
                  <a:lnTo>
                    <a:pt x="1488" y="6734"/>
                  </a:lnTo>
                  <a:cubicBezTo>
                    <a:pt x="1961" y="6588"/>
                    <a:pt x="2417" y="6415"/>
                    <a:pt x="2854" y="6215"/>
                  </a:cubicBezTo>
                  <a:lnTo>
                    <a:pt x="2854" y="6233"/>
                  </a:lnTo>
                  <a:cubicBezTo>
                    <a:pt x="2827" y="6297"/>
                    <a:pt x="2808" y="6360"/>
                    <a:pt x="2781" y="6424"/>
                  </a:cubicBezTo>
                  <a:cubicBezTo>
                    <a:pt x="2717" y="6561"/>
                    <a:pt x="2653" y="6697"/>
                    <a:pt x="2571" y="6816"/>
                  </a:cubicBezTo>
                  <a:cubicBezTo>
                    <a:pt x="2490" y="6934"/>
                    <a:pt x="2398" y="7044"/>
                    <a:pt x="2307" y="7144"/>
                  </a:cubicBezTo>
                  <a:cubicBezTo>
                    <a:pt x="2189" y="7235"/>
                    <a:pt x="2089" y="7335"/>
                    <a:pt x="1998" y="7444"/>
                  </a:cubicBezTo>
                  <a:cubicBezTo>
                    <a:pt x="1981" y="7469"/>
                    <a:pt x="1995" y="7509"/>
                    <a:pt x="2025" y="7509"/>
                  </a:cubicBezTo>
                  <a:cubicBezTo>
                    <a:pt x="2028" y="7509"/>
                    <a:pt x="2031" y="7509"/>
                    <a:pt x="2034" y="7508"/>
                  </a:cubicBezTo>
                  <a:cubicBezTo>
                    <a:pt x="2107" y="7499"/>
                    <a:pt x="2171" y="7463"/>
                    <a:pt x="2225" y="7417"/>
                  </a:cubicBezTo>
                  <a:cubicBezTo>
                    <a:pt x="2280" y="7362"/>
                    <a:pt x="2344" y="7317"/>
                    <a:pt x="2389" y="7262"/>
                  </a:cubicBezTo>
                  <a:cubicBezTo>
                    <a:pt x="2508" y="7153"/>
                    <a:pt x="2608" y="7025"/>
                    <a:pt x="2690" y="6898"/>
                  </a:cubicBezTo>
                  <a:cubicBezTo>
                    <a:pt x="2772" y="6770"/>
                    <a:pt x="2845" y="6634"/>
                    <a:pt x="2899" y="6497"/>
                  </a:cubicBezTo>
                  <a:cubicBezTo>
                    <a:pt x="2945" y="6388"/>
                    <a:pt x="2981" y="6269"/>
                    <a:pt x="2991" y="6151"/>
                  </a:cubicBezTo>
                  <a:cubicBezTo>
                    <a:pt x="3528" y="5896"/>
                    <a:pt x="4038" y="5604"/>
                    <a:pt x="4530" y="5267"/>
                  </a:cubicBezTo>
                  <a:cubicBezTo>
                    <a:pt x="4667" y="5167"/>
                    <a:pt x="4812" y="5067"/>
                    <a:pt x="4949" y="4958"/>
                  </a:cubicBezTo>
                  <a:lnTo>
                    <a:pt x="4949" y="4958"/>
                  </a:lnTo>
                  <a:cubicBezTo>
                    <a:pt x="4922" y="5040"/>
                    <a:pt x="4885" y="5113"/>
                    <a:pt x="4858" y="5185"/>
                  </a:cubicBezTo>
                  <a:cubicBezTo>
                    <a:pt x="4794" y="5368"/>
                    <a:pt x="4730" y="5541"/>
                    <a:pt x="4657" y="5723"/>
                  </a:cubicBezTo>
                  <a:cubicBezTo>
                    <a:pt x="4594" y="5896"/>
                    <a:pt x="4512" y="6060"/>
                    <a:pt x="4412" y="6224"/>
                  </a:cubicBezTo>
                  <a:cubicBezTo>
                    <a:pt x="4311" y="6370"/>
                    <a:pt x="4175" y="6479"/>
                    <a:pt x="4093" y="6634"/>
                  </a:cubicBezTo>
                  <a:cubicBezTo>
                    <a:pt x="4077" y="6664"/>
                    <a:pt x="4107" y="6702"/>
                    <a:pt x="4139" y="6702"/>
                  </a:cubicBezTo>
                  <a:cubicBezTo>
                    <a:pt x="4145" y="6702"/>
                    <a:pt x="4151" y="6700"/>
                    <a:pt x="4156" y="6697"/>
                  </a:cubicBezTo>
                  <a:cubicBezTo>
                    <a:pt x="4320" y="6643"/>
                    <a:pt x="4430" y="6470"/>
                    <a:pt x="4521" y="6333"/>
                  </a:cubicBezTo>
                  <a:cubicBezTo>
                    <a:pt x="4621" y="6169"/>
                    <a:pt x="4712" y="6005"/>
                    <a:pt x="4785" y="5823"/>
                  </a:cubicBezTo>
                  <a:cubicBezTo>
                    <a:pt x="4858" y="5650"/>
                    <a:pt x="4922" y="5468"/>
                    <a:pt x="4985" y="5286"/>
                  </a:cubicBezTo>
                  <a:lnTo>
                    <a:pt x="5095" y="4967"/>
                  </a:lnTo>
                  <a:cubicBezTo>
                    <a:pt x="5113" y="4912"/>
                    <a:pt x="5140" y="4848"/>
                    <a:pt x="5149" y="4794"/>
                  </a:cubicBezTo>
                  <a:cubicBezTo>
                    <a:pt x="5477" y="4520"/>
                    <a:pt x="5787" y="4229"/>
                    <a:pt x="6069" y="3919"/>
                  </a:cubicBezTo>
                  <a:lnTo>
                    <a:pt x="6069" y="3919"/>
                  </a:lnTo>
                  <a:cubicBezTo>
                    <a:pt x="6042" y="4056"/>
                    <a:pt x="6024" y="4183"/>
                    <a:pt x="5987" y="4320"/>
                  </a:cubicBezTo>
                  <a:cubicBezTo>
                    <a:pt x="5960" y="4448"/>
                    <a:pt x="5915" y="4612"/>
                    <a:pt x="5878" y="4748"/>
                  </a:cubicBezTo>
                  <a:cubicBezTo>
                    <a:pt x="5842" y="4867"/>
                    <a:pt x="5760" y="5003"/>
                    <a:pt x="5796" y="5131"/>
                  </a:cubicBezTo>
                  <a:cubicBezTo>
                    <a:pt x="5807" y="5142"/>
                    <a:pt x="5819" y="5150"/>
                    <a:pt x="5830" y="5150"/>
                  </a:cubicBezTo>
                  <a:cubicBezTo>
                    <a:pt x="5837" y="5150"/>
                    <a:pt x="5844" y="5147"/>
                    <a:pt x="5851" y="5140"/>
                  </a:cubicBezTo>
                  <a:cubicBezTo>
                    <a:pt x="5969" y="5076"/>
                    <a:pt x="5987" y="4903"/>
                    <a:pt x="6024" y="4785"/>
                  </a:cubicBezTo>
                  <a:cubicBezTo>
                    <a:pt x="6069" y="4639"/>
                    <a:pt x="6106" y="4493"/>
                    <a:pt x="6142" y="4338"/>
                  </a:cubicBezTo>
                  <a:cubicBezTo>
                    <a:pt x="6170" y="4193"/>
                    <a:pt x="6197" y="4047"/>
                    <a:pt x="6224" y="3901"/>
                  </a:cubicBezTo>
                  <a:cubicBezTo>
                    <a:pt x="6233" y="3837"/>
                    <a:pt x="6242" y="3774"/>
                    <a:pt x="6252" y="3710"/>
                  </a:cubicBezTo>
                  <a:cubicBezTo>
                    <a:pt x="6579" y="3309"/>
                    <a:pt x="6871" y="2872"/>
                    <a:pt x="7117" y="2416"/>
                  </a:cubicBezTo>
                  <a:lnTo>
                    <a:pt x="7117" y="2416"/>
                  </a:lnTo>
                  <a:cubicBezTo>
                    <a:pt x="7026" y="3391"/>
                    <a:pt x="7053" y="4375"/>
                    <a:pt x="7208" y="5340"/>
                  </a:cubicBezTo>
                  <a:cubicBezTo>
                    <a:pt x="7199" y="5340"/>
                    <a:pt x="7190" y="5349"/>
                    <a:pt x="7190" y="5349"/>
                  </a:cubicBezTo>
                  <a:cubicBezTo>
                    <a:pt x="7162" y="5377"/>
                    <a:pt x="7135" y="5404"/>
                    <a:pt x="7117" y="5431"/>
                  </a:cubicBezTo>
                  <a:cubicBezTo>
                    <a:pt x="7071" y="5495"/>
                    <a:pt x="7035" y="5559"/>
                    <a:pt x="6989" y="5623"/>
                  </a:cubicBezTo>
                  <a:lnTo>
                    <a:pt x="6734" y="6014"/>
                  </a:lnTo>
                  <a:cubicBezTo>
                    <a:pt x="6643" y="6124"/>
                    <a:pt x="6579" y="6242"/>
                    <a:pt x="6552" y="6379"/>
                  </a:cubicBezTo>
                  <a:cubicBezTo>
                    <a:pt x="6534" y="6479"/>
                    <a:pt x="6607" y="6579"/>
                    <a:pt x="6707" y="6597"/>
                  </a:cubicBezTo>
                  <a:cubicBezTo>
                    <a:pt x="6743" y="6597"/>
                    <a:pt x="6762" y="6552"/>
                    <a:pt x="6734" y="6534"/>
                  </a:cubicBezTo>
                  <a:cubicBezTo>
                    <a:pt x="6661" y="6461"/>
                    <a:pt x="6707" y="6342"/>
                    <a:pt x="6753" y="6269"/>
                  </a:cubicBezTo>
                  <a:cubicBezTo>
                    <a:pt x="6807" y="6160"/>
                    <a:pt x="6880" y="6060"/>
                    <a:pt x="6944" y="5951"/>
                  </a:cubicBezTo>
                  <a:lnTo>
                    <a:pt x="7153" y="5623"/>
                  </a:lnTo>
                  <a:cubicBezTo>
                    <a:pt x="7181" y="5586"/>
                    <a:pt x="7208" y="5541"/>
                    <a:pt x="7235" y="5495"/>
                  </a:cubicBezTo>
                  <a:cubicBezTo>
                    <a:pt x="7317" y="5960"/>
                    <a:pt x="7427" y="6433"/>
                    <a:pt x="7572" y="6889"/>
                  </a:cubicBezTo>
                  <a:cubicBezTo>
                    <a:pt x="7308" y="7162"/>
                    <a:pt x="7108" y="7481"/>
                    <a:pt x="6971" y="7836"/>
                  </a:cubicBezTo>
                  <a:cubicBezTo>
                    <a:pt x="6898" y="8009"/>
                    <a:pt x="6844" y="8191"/>
                    <a:pt x="6807" y="8383"/>
                  </a:cubicBezTo>
                  <a:cubicBezTo>
                    <a:pt x="6780" y="8519"/>
                    <a:pt x="6734" y="8720"/>
                    <a:pt x="6889" y="8793"/>
                  </a:cubicBezTo>
                  <a:cubicBezTo>
                    <a:pt x="6897" y="8798"/>
                    <a:pt x="6904" y="8800"/>
                    <a:pt x="6912" y="8800"/>
                  </a:cubicBezTo>
                  <a:cubicBezTo>
                    <a:pt x="6930" y="8800"/>
                    <a:pt x="6946" y="8785"/>
                    <a:pt x="6953" y="8765"/>
                  </a:cubicBezTo>
                  <a:cubicBezTo>
                    <a:pt x="6962" y="8692"/>
                    <a:pt x="6953" y="8619"/>
                    <a:pt x="6953" y="8547"/>
                  </a:cubicBezTo>
                  <a:cubicBezTo>
                    <a:pt x="6953" y="8474"/>
                    <a:pt x="6971" y="8410"/>
                    <a:pt x="6989" y="8337"/>
                  </a:cubicBezTo>
                  <a:cubicBezTo>
                    <a:pt x="7026" y="8173"/>
                    <a:pt x="7080" y="8009"/>
                    <a:pt x="7144" y="7845"/>
                  </a:cubicBezTo>
                  <a:cubicBezTo>
                    <a:pt x="7272" y="7563"/>
                    <a:pt x="7427" y="7290"/>
                    <a:pt x="7609" y="7044"/>
                  </a:cubicBezTo>
                  <a:cubicBezTo>
                    <a:pt x="7654" y="7180"/>
                    <a:pt x="7700" y="7317"/>
                    <a:pt x="7745" y="7444"/>
                  </a:cubicBezTo>
                  <a:cubicBezTo>
                    <a:pt x="7837" y="7690"/>
                    <a:pt x="7937" y="7936"/>
                    <a:pt x="8046" y="8182"/>
                  </a:cubicBezTo>
                  <a:cubicBezTo>
                    <a:pt x="8028" y="8191"/>
                    <a:pt x="8010" y="8200"/>
                    <a:pt x="8000" y="8219"/>
                  </a:cubicBezTo>
                  <a:cubicBezTo>
                    <a:pt x="7982" y="8246"/>
                    <a:pt x="7964" y="8282"/>
                    <a:pt x="7946" y="8319"/>
                  </a:cubicBezTo>
                  <a:cubicBezTo>
                    <a:pt x="7918" y="8392"/>
                    <a:pt x="7891" y="8474"/>
                    <a:pt x="7855" y="8556"/>
                  </a:cubicBezTo>
                  <a:cubicBezTo>
                    <a:pt x="7800" y="8720"/>
                    <a:pt x="7755" y="8875"/>
                    <a:pt x="7700" y="9038"/>
                  </a:cubicBezTo>
                  <a:cubicBezTo>
                    <a:pt x="7654" y="9175"/>
                    <a:pt x="7627" y="9312"/>
                    <a:pt x="7609" y="9458"/>
                  </a:cubicBezTo>
                  <a:cubicBezTo>
                    <a:pt x="7591" y="9558"/>
                    <a:pt x="7654" y="9658"/>
                    <a:pt x="7755" y="9685"/>
                  </a:cubicBezTo>
                  <a:cubicBezTo>
                    <a:pt x="7782" y="9685"/>
                    <a:pt x="7809" y="9649"/>
                    <a:pt x="7791" y="9621"/>
                  </a:cubicBezTo>
                  <a:cubicBezTo>
                    <a:pt x="7727" y="9558"/>
                    <a:pt x="7755" y="9430"/>
                    <a:pt x="7773" y="9348"/>
                  </a:cubicBezTo>
                  <a:cubicBezTo>
                    <a:pt x="7809" y="9212"/>
                    <a:pt x="7846" y="9075"/>
                    <a:pt x="7891" y="8938"/>
                  </a:cubicBezTo>
                  <a:cubicBezTo>
                    <a:pt x="7937" y="8802"/>
                    <a:pt x="7973" y="8674"/>
                    <a:pt x="8019" y="8547"/>
                  </a:cubicBezTo>
                  <a:cubicBezTo>
                    <a:pt x="8037" y="8483"/>
                    <a:pt x="8064" y="8419"/>
                    <a:pt x="8092" y="8355"/>
                  </a:cubicBezTo>
                  <a:cubicBezTo>
                    <a:pt x="8092" y="8337"/>
                    <a:pt x="8101" y="8319"/>
                    <a:pt x="8110" y="8301"/>
                  </a:cubicBezTo>
                  <a:cubicBezTo>
                    <a:pt x="8265" y="8665"/>
                    <a:pt x="8447" y="9011"/>
                    <a:pt x="8656" y="9339"/>
                  </a:cubicBezTo>
                  <a:cubicBezTo>
                    <a:pt x="8667" y="9352"/>
                    <a:pt x="8682" y="9358"/>
                    <a:pt x="8696" y="9358"/>
                  </a:cubicBezTo>
                  <a:cubicBezTo>
                    <a:pt x="8731" y="9358"/>
                    <a:pt x="8767" y="9326"/>
                    <a:pt x="8747" y="9294"/>
                  </a:cubicBezTo>
                  <a:cubicBezTo>
                    <a:pt x="8693" y="9175"/>
                    <a:pt x="8629" y="9066"/>
                    <a:pt x="8583" y="8957"/>
                  </a:cubicBezTo>
                  <a:lnTo>
                    <a:pt x="8583" y="8957"/>
                  </a:lnTo>
                  <a:cubicBezTo>
                    <a:pt x="8611" y="8966"/>
                    <a:pt x="8638" y="8984"/>
                    <a:pt x="8665" y="8993"/>
                  </a:cubicBezTo>
                  <a:lnTo>
                    <a:pt x="8866" y="9057"/>
                  </a:lnTo>
                  <a:lnTo>
                    <a:pt x="9066" y="9120"/>
                  </a:lnTo>
                  <a:cubicBezTo>
                    <a:pt x="9103" y="9130"/>
                    <a:pt x="9130" y="9139"/>
                    <a:pt x="9166" y="9148"/>
                  </a:cubicBezTo>
                  <a:cubicBezTo>
                    <a:pt x="9185" y="9152"/>
                    <a:pt x="9203" y="9155"/>
                    <a:pt x="9221" y="9155"/>
                  </a:cubicBezTo>
                  <a:cubicBezTo>
                    <a:pt x="9239" y="9155"/>
                    <a:pt x="9258" y="9152"/>
                    <a:pt x="9276" y="9148"/>
                  </a:cubicBezTo>
                  <a:cubicBezTo>
                    <a:pt x="9276" y="9148"/>
                    <a:pt x="9285" y="9139"/>
                    <a:pt x="9276" y="9130"/>
                  </a:cubicBezTo>
                  <a:cubicBezTo>
                    <a:pt x="9258" y="9111"/>
                    <a:pt x="9239" y="9084"/>
                    <a:pt x="9212" y="9075"/>
                  </a:cubicBezTo>
                  <a:cubicBezTo>
                    <a:pt x="9176" y="9057"/>
                    <a:pt x="9148" y="9038"/>
                    <a:pt x="9112" y="9020"/>
                  </a:cubicBezTo>
                  <a:lnTo>
                    <a:pt x="8911" y="8947"/>
                  </a:lnTo>
                  <a:lnTo>
                    <a:pt x="8720" y="8875"/>
                  </a:lnTo>
                  <a:cubicBezTo>
                    <a:pt x="8679" y="8861"/>
                    <a:pt x="8624" y="8837"/>
                    <a:pt x="8575" y="8837"/>
                  </a:cubicBezTo>
                  <a:cubicBezTo>
                    <a:pt x="8559" y="8837"/>
                    <a:pt x="8543" y="8840"/>
                    <a:pt x="8529" y="8847"/>
                  </a:cubicBezTo>
                  <a:cubicBezTo>
                    <a:pt x="8338" y="8437"/>
                    <a:pt x="8164" y="8018"/>
                    <a:pt x="8010" y="7590"/>
                  </a:cubicBezTo>
                  <a:lnTo>
                    <a:pt x="8010" y="7590"/>
                  </a:lnTo>
                  <a:cubicBezTo>
                    <a:pt x="8383" y="7599"/>
                    <a:pt x="8738" y="7727"/>
                    <a:pt x="9039" y="7945"/>
                  </a:cubicBezTo>
                  <a:cubicBezTo>
                    <a:pt x="9094" y="7982"/>
                    <a:pt x="9148" y="8027"/>
                    <a:pt x="9194" y="8073"/>
                  </a:cubicBezTo>
                  <a:cubicBezTo>
                    <a:pt x="9239" y="8118"/>
                    <a:pt x="9294" y="8164"/>
                    <a:pt x="9358" y="8191"/>
                  </a:cubicBezTo>
                  <a:cubicBezTo>
                    <a:pt x="9367" y="8191"/>
                    <a:pt x="9376" y="8182"/>
                    <a:pt x="9376" y="8173"/>
                  </a:cubicBezTo>
                  <a:cubicBezTo>
                    <a:pt x="9358" y="8100"/>
                    <a:pt x="9321" y="8046"/>
                    <a:pt x="9276" y="8000"/>
                  </a:cubicBezTo>
                  <a:cubicBezTo>
                    <a:pt x="9221" y="7945"/>
                    <a:pt x="9166" y="7891"/>
                    <a:pt x="9103" y="7845"/>
                  </a:cubicBezTo>
                  <a:cubicBezTo>
                    <a:pt x="8975" y="7745"/>
                    <a:pt x="8839" y="7663"/>
                    <a:pt x="8693" y="7590"/>
                  </a:cubicBezTo>
                  <a:cubicBezTo>
                    <a:pt x="8556" y="7526"/>
                    <a:pt x="8401" y="7481"/>
                    <a:pt x="8246" y="7463"/>
                  </a:cubicBezTo>
                  <a:cubicBezTo>
                    <a:pt x="8178" y="7442"/>
                    <a:pt x="8105" y="7432"/>
                    <a:pt x="8030" y="7432"/>
                  </a:cubicBezTo>
                  <a:cubicBezTo>
                    <a:pt x="8005" y="7432"/>
                    <a:pt x="7980" y="7433"/>
                    <a:pt x="7955" y="7435"/>
                  </a:cubicBezTo>
                  <a:cubicBezTo>
                    <a:pt x="7818" y="7035"/>
                    <a:pt x="7709" y="6625"/>
                    <a:pt x="7618" y="6206"/>
                  </a:cubicBezTo>
                  <a:lnTo>
                    <a:pt x="7618" y="6206"/>
                  </a:lnTo>
                  <a:lnTo>
                    <a:pt x="7682" y="6224"/>
                  </a:lnTo>
                  <a:cubicBezTo>
                    <a:pt x="7782" y="6251"/>
                    <a:pt x="7873" y="6278"/>
                    <a:pt x="7964" y="6324"/>
                  </a:cubicBezTo>
                  <a:cubicBezTo>
                    <a:pt x="8146" y="6397"/>
                    <a:pt x="8319" y="6497"/>
                    <a:pt x="8474" y="6625"/>
                  </a:cubicBezTo>
                  <a:cubicBezTo>
                    <a:pt x="8611" y="6752"/>
                    <a:pt x="8738" y="6889"/>
                    <a:pt x="8866" y="7025"/>
                  </a:cubicBezTo>
                  <a:cubicBezTo>
                    <a:pt x="8966" y="7144"/>
                    <a:pt x="9103" y="7299"/>
                    <a:pt x="9258" y="7335"/>
                  </a:cubicBezTo>
                  <a:cubicBezTo>
                    <a:pt x="9285" y="7335"/>
                    <a:pt x="9294" y="7308"/>
                    <a:pt x="9285" y="7290"/>
                  </a:cubicBezTo>
                  <a:cubicBezTo>
                    <a:pt x="9230" y="7217"/>
                    <a:pt x="9166" y="7153"/>
                    <a:pt x="9094" y="7098"/>
                  </a:cubicBezTo>
                  <a:cubicBezTo>
                    <a:pt x="9021" y="7035"/>
                    <a:pt x="8957" y="6962"/>
                    <a:pt x="8893" y="6880"/>
                  </a:cubicBezTo>
                  <a:cubicBezTo>
                    <a:pt x="8775" y="6734"/>
                    <a:pt x="8638" y="6588"/>
                    <a:pt x="8492" y="6461"/>
                  </a:cubicBezTo>
                  <a:cubicBezTo>
                    <a:pt x="8338" y="6342"/>
                    <a:pt x="8174" y="6242"/>
                    <a:pt x="8000" y="6160"/>
                  </a:cubicBezTo>
                  <a:cubicBezTo>
                    <a:pt x="7864" y="6105"/>
                    <a:pt x="7718" y="6060"/>
                    <a:pt x="7572" y="6033"/>
                  </a:cubicBezTo>
                  <a:cubicBezTo>
                    <a:pt x="7563" y="5969"/>
                    <a:pt x="7545" y="5914"/>
                    <a:pt x="7536" y="5850"/>
                  </a:cubicBezTo>
                  <a:cubicBezTo>
                    <a:pt x="7463" y="5450"/>
                    <a:pt x="7408" y="5049"/>
                    <a:pt x="7372" y="4639"/>
                  </a:cubicBezTo>
                  <a:lnTo>
                    <a:pt x="7372" y="4639"/>
                  </a:lnTo>
                  <a:lnTo>
                    <a:pt x="7399" y="4648"/>
                  </a:lnTo>
                  <a:cubicBezTo>
                    <a:pt x="7445" y="4666"/>
                    <a:pt x="7481" y="4675"/>
                    <a:pt x="7518" y="4694"/>
                  </a:cubicBezTo>
                  <a:cubicBezTo>
                    <a:pt x="7581" y="4721"/>
                    <a:pt x="7636" y="4757"/>
                    <a:pt x="7700" y="4785"/>
                  </a:cubicBezTo>
                  <a:cubicBezTo>
                    <a:pt x="7827" y="4848"/>
                    <a:pt x="7955" y="4921"/>
                    <a:pt x="8082" y="5003"/>
                  </a:cubicBezTo>
                  <a:cubicBezTo>
                    <a:pt x="8328" y="5158"/>
                    <a:pt x="8556" y="5331"/>
                    <a:pt x="8775" y="5522"/>
                  </a:cubicBezTo>
                  <a:cubicBezTo>
                    <a:pt x="8784" y="5530"/>
                    <a:pt x="8795" y="5533"/>
                    <a:pt x="8805" y="5533"/>
                  </a:cubicBezTo>
                  <a:cubicBezTo>
                    <a:pt x="8845" y="5533"/>
                    <a:pt x="8884" y="5486"/>
                    <a:pt x="8848" y="5450"/>
                  </a:cubicBezTo>
                  <a:cubicBezTo>
                    <a:pt x="8565" y="5158"/>
                    <a:pt x="8246" y="4903"/>
                    <a:pt x="7891" y="4703"/>
                  </a:cubicBezTo>
                  <a:cubicBezTo>
                    <a:pt x="7800" y="4657"/>
                    <a:pt x="7718" y="4602"/>
                    <a:pt x="7627" y="4557"/>
                  </a:cubicBezTo>
                  <a:cubicBezTo>
                    <a:pt x="7545" y="4502"/>
                    <a:pt x="7454" y="4475"/>
                    <a:pt x="7354" y="4466"/>
                  </a:cubicBezTo>
                  <a:cubicBezTo>
                    <a:pt x="7299" y="3719"/>
                    <a:pt x="7308" y="2963"/>
                    <a:pt x="7390" y="2216"/>
                  </a:cubicBezTo>
                  <a:cubicBezTo>
                    <a:pt x="7417" y="2006"/>
                    <a:pt x="7445" y="1797"/>
                    <a:pt x="7481" y="1596"/>
                  </a:cubicBezTo>
                  <a:cubicBezTo>
                    <a:pt x="7654" y="1132"/>
                    <a:pt x="7773" y="640"/>
                    <a:pt x="7827" y="148"/>
                  </a:cubicBezTo>
                  <a:cubicBezTo>
                    <a:pt x="7839" y="64"/>
                    <a:pt x="7756" y="0"/>
                    <a:pt x="7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3"/>
            <p:cNvSpPr/>
            <p:nvPr/>
          </p:nvSpPr>
          <p:spPr>
            <a:xfrm>
              <a:off x="2535272" y="880778"/>
              <a:ext cx="5594" cy="7429"/>
            </a:xfrm>
            <a:custGeom>
              <a:avLst/>
              <a:gdLst/>
              <a:ahLst/>
              <a:cxnLst/>
              <a:rect l="l" t="t" r="r" b="b"/>
              <a:pathLst>
                <a:path w="183" h="243" extrusionOk="0">
                  <a:moveTo>
                    <a:pt x="77" y="1"/>
                  </a:moveTo>
                  <a:cubicBezTo>
                    <a:pt x="69" y="1"/>
                    <a:pt x="62" y="2"/>
                    <a:pt x="55" y="4"/>
                  </a:cubicBezTo>
                  <a:lnTo>
                    <a:pt x="46" y="4"/>
                  </a:lnTo>
                  <a:cubicBezTo>
                    <a:pt x="28" y="4"/>
                    <a:pt x="9" y="13"/>
                    <a:pt x="0" y="23"/>
                  </a:cubicBezTo>
                  <a:cubicBezTo>
                    <a:pt x="0" y="32"/>
                    <a:pt x="0" y="50"/>
                    <a:pt x="9" y="59"/>
                  </a:cubicBezTo>
                  <a:cubicBezTo>
                    <a:pt x="9" y="59"/>
                    <a:pt x="9" y="68"/>
                    <a:pt x="19" y="68"/>
                  </a:cubicBezTo>
                  <a:cubicBezTo>
                    <a:pt x="19" y="86"/>
                    <a:pt x="28" y="95"/>
                    <a:pt x="37" y="114"/>
                  </a:cubicBezTo>
                  <a:lnTo>
                    <a:pt x="37" y="123"/>
                  </a:lnTo>
                  <a:cubicBezTo>
                    <a:pt x="37" y="132"/>
                    <a:pt x="37" y="141"/>
                    <a:pt x="37" y="150"/>
                  </a:cubicBezTo>
                  <a:lnTo>
                    <a:pt x="37" y="159"/>
                  </a:lnTo>
                  <a:cubicBezTo>
                    <a:pt x="28" y="168"/>
                    <a:pt x="28" y="177"/>
                    <a:pt x="37" y="187"/>
                  </a:cubicBezTo>
                  <a:cubicBezTo>
                    <a:pt x="29" y="218"/>
                    <a:pt x="42" y="243"/>
                    <a:pt x="69" y="243"/>
                  </a:cubicBezTo>
                  <a:cubicBezTo>
                    <a:pt x="73" y="243"/>
                    <a:pt x="78" y="242"/>
                    <a:pt x="82" y="241"/>
                  </a:cubicBezTo>
                  <a:lnTo>
                    <a:pt x="101" y="241"/>
                  </a:lnTo>
                  <a:cubicBezTo>
                    <a:pt x="119" y="241"/>
                    <a:pt x="137" y="232"/>
                    <a:pt x="146" y="223"/>
                  </a:cubicBezTo>
                  <a:cubicBezTo>
                    <a:pt x="173" y="187"/>
                    <a:pt x="183" y="150"/>
                    <a:pt x="173" y="105"/>
                  </a:cubicBezTo>
                  <a:cubicBezTo>
                    <a:pt x="164" y="86"/>
                    <a:pt x="164" y="59"/>
                    <a:pt x="146" y="41"/>
                  </a:cubicBezTo>
                  <a:lnTo>
                    <a:pt x="137" y="32"/>
                  </a:lnTo>
                  <a:cubicBezTo>
                    <a:pt x="123" y="11"/>
                    <a:pt x="99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3"/>
            <p:cNvSpPr/>
            <p:nvPr/>
          </p:nvSpPr>
          <p:spPr>
            <a:xfrm>
              <a:off x="2525521" y="873930"/>
              <a:ext cx="4494" cy="5808"/>
            </a:xfrm>
            <a:custGeom>
              <a:avLst/>
              <a:gdLst/>
              <a:ahLst/>
              <a:cxnLst/>
              <a:rect l="l" t="t" r="r" b="b"/>
              <a:pathLst>
                <a:path w="147" h="190" extrusionOk="0">
                  <a:moveTo>
                    <a:pt x="64" y="1"/>
                  </a:moveTo>
                  <a:cubicBezTo>
                    <a:pt x="55" y="1"/>
                    <a:pt x="55" y="10"/>
                    <a:pt x="46" y="10"/>
                  </a:cubicBezTo>
                  <a:cubicBezTo>
                    <a:pt x="37" y="10"/>
                    <a:pt x="28" y="19"/>
                    <a:pt x="28" y="28"/>
                  </a:cubicBezTo>
                  <a:cubicBezTo>
                    <a:pt x="10" y="46"/>
                    <a:pt x="1" y="64"/>
                    <a:pt x="1" y="83"/>
                  </a:cubicBezTo>
                  <a:cubicBezTo>
                    <a:pt x="1" y="101"/>
                    <a:pt x="1" y="110"/>
                    <a:pt x="10" y="119"/>
                  </a:cubicBezTo>
                  <a:cubicBezTo>
                    <a:pt x="10" y="128"/>
                    <a:pt x="10" y="137"/>
                    <a:pt x="19" y="155"/>
                  </a:cubicBezTo>
                  <a:cubicBezTo>
                    <a:pt x="28" y="165"/>
                    <a:pt x="37" y="183"/>
                    <a:pt x="55" y="183"/>
                  </a:cubicBezTo>
                  <a:lnTo>
                    <a:pt x="73" y="183"/>
                  </a:lnTo>
                  <a:cubicBezTo>
                    <a:pt x="73" y="187"/>
                    <a:pt x="76" y="190"/>
                    <a:pt x="79" y="190"/>
                  </a:cubicBezTo>
                  <a:cubicBezTo>
                    <a:pt x="82" y="190"/>
                    <a:pt x="87" y="187"/>
                    <a:pt x="92" y="183"/>
                  </a:cubicBezTo>
                  <a:cubicBezTo>
                    <a:pt x="110" y="183"/>
                    <a:pt x="119" y="174"/>
                    <a:pt x="128" y="165"/>
                  </a:cubicBezTo>
                  <a:lnTo>
                    <a:pt x="137" y="146"/>
                  </a:lnTo>
                  <a:cubicBezTo>
                    <a:pt x="137" y="146"/>
                    <a:pt x="137" y="137"/>
                    <a:pt x="137" y="128"/>
                  </a:cubicBezTo>
                  <a:cubicBezTo>
                    <a:pt x="137" y="128"/>
                    <a:pt x="137" y="119"/>
                    <a:pt x="137" y="110"/>
                  </a:cubicBezTo>
                  <a:cubicBezTo>
                    <a:pt x="137" y="110"/>
                    <a:pt x="137" y="110"/>
                    <a:pt x="137" y="101"/>
                  </a:cubicBezTo>
                  <a:cubicBezTo>
                    <a:pt x="146" y="101"/>
                    <a:pt x="146" y="92"/>
                    <a:pt x="146" y="83"/>
                  </a:cubicBezTo>
                  <a:lnTo>
                    <a:pt x="146" y="64"/>
                  </a:lnTo>
                  <a:cubicBezTo>
                    <a:pt x="146" y="64"/>
                    <a:pt x="146" y="55"/>
                    <a:pt x="146" y="55"/>
                  </a:cubicBezTo>
                  <a:cubicBezTo>
                    <a:pt x="146" y="28"/>
                    <a:pt x="128" y="10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3"/>
            <p:cNvSpPr/>
            <p:nvPr/>
          </p:nvSpPr>
          <p:spPr>
            <a:xfrm>
              <a:off x="2532490" y="866410"/>
              <a:ext cx="3913" cy="4494"/>
            </a:xfrm>
            <a:custGeom>
              <a:avLst/>
              <a:gdLst/>
              <a:ahLst/>
              <a:cxnLst/>
              <a:rect l="l" t="t" r="r" b="b"/>
              <a:pathLst>
                <a:path w="128" h="147" extrusionOk="0">
                  <a:moveTo>
                    <a:pt x="46" y="1"/>
                  </a:moveTo>
                  <a:cubicBezTo>
                    <a:pt x="28" y="10"/>
                    <a:pt x="18" y="10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46"/>
                    <a:pt x="0" y="55"/>
                    <a:pt x="0" y="55"/>
                  </a:cubicBezTo>
                  <a:lnTo>
                    <a:pt x="9" y="83"/>
                  </a:lnTo>
                  <a:lnTo>
                    <a:pt x="9" y="92"/>
                  </a:lnTo>
                  <a:cubicBezTo>
                    <a:pt x="9" y="101"/>
                    <a:pt x="18" y="119"/>
                    <a:pt x="28" y="128"/>
                  </a:cubicBezTo>
                  <a:cubicBezTo>
                    <a:pt x="28" y="137"/>
                    <a:pt x="37" y="137"/>
                    <a:pt x="37" y="137"/>
                  </a:cubicBezTo>
                  <a:cubicBezTo>
                    <a:pt x="46" y="146"/>
                    <a:pt x="55" y="146"/>
                    <a:pt x="73" y="146"/>
                  </a:cubicBezTo>
                  <a:cubicBezTo>
                    <a:pt x="73" y="146"/>
                    <a:pt x="82" y="146"/>
                    <a:pt x="91" y="137"/>
                  </a:cubicBezTo>
                  <a:cubicBezTo>
                    <a:pt x="91" y="137"/>
                    <a:pt x="100" y="137"/>
                    <a:pt x="100" y="128"/>
                  </a:cubicBezTo>
                  <a:cubicBezTo>
                    <a:pt x="110" y="128"/>
                    <a:pt x="110" y="119"/>
                    <a:pt x="119" y="119"/>
                  </a:cubicBezTo>
                  <a:cubicBezTo>
                    <a:pt x="119" y="110"/>
                    <a:pt x="119" y="101"/>
                    <a:pt x="128" y="101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28" y="74"/>
                    <a:pt x="128" y="74"/>
                    <a:pt x="128" y="74"/>
                  </a:cubicBezTo>
                  <a:cubicBezTo>
                    <a:pt x="128" y="64"/>
                    <a:pt x="128" y="55"/>
                    <a:pt x="128" y="55"/>
                  </a:cubicBezTo>
                  <a:cubicBezTo>
                    <a:pt x="128" y="46"/>
                    <a:pt x="128" y="46"/>
                    <a:pt x="128" y="37"/>
                  </a:cubicBezTo>
                  <a:cubicBezTo>
                    <a:pt x="119" y="28"/>
                    <a:pt x="119" y="19"/>
                    <a:pt x="110" y="19"/>
                  </a:cubicBezTo>
                  <a:cubicBezTo>
                    <a:pt x="100" y="10"/>
                    <a:pt x="82" y="1"/>
                    <a:pt x="7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3"/>
            <p:cNvSpPr/>
            <p:nvPr/>
          </p:nvSpPr>
          <p:spPr>
            <a:xfrm>
              <a:off x="2263199" y="764214"/>
              <a:ext cx="8407" cy="6664"/>
            </a:xfrm>
            <a:custGeom>
              <a:avLst/>
              <a:gdLst/>
              <a:ahLst/>
              <a:cxnLst/>
              <a:rect l="l" t="t" r="r" b="b"/>
              <a:pathLst>
                <a:path w="275" h="218" extrusionOk="0">
                  <a:moveTo>
                    <a:pt x="165" y="1"/>
                  </a:moveTo>
                  <a:lnTo>
                    <a:pt x="92" y="28"/>
                  </a:lnTo>
                  <a:cubicBezTo>
                    <a:pt x="83" y="28"/>
                    <a:pt x="74" y="37"/>
                    <a:pt x="65" y="46"/>
                  </a:cubicBezTo>
                  <a:lnTo>
                    <a:pt x="46" y="55"/>
                  </a:lnTo>
                  <a:lnTo>
                    <a:pt x="37" y="64"/>
                  </a:lnTo>
                  <a:cubicBezTo>
                    <a:pt x="10" y="74"/>
                    <a:pt x="1" y="101"/>
                    <a:pt x="1" y="128"/>
                  </a:cubicBezTo>
                  <a:lnTo>
                    <a:pt x="1" y="146"/>
                  </a:lnTo>
                  <a:cubicBezTo>
                    <a:pt x="1" y="165"/>
                    <a:pt x="10" y="183"/>
                    <a:pt x="19" y="192"/>
                  </a:cubicBezTo>
                  <a:cubicBezTo>
                    <a:pt x="28" y="201"/>
                    <a:pt x="37" y="201"/>
                    <a:pt x="46" y="210"/>
                  </a:cubicBezTo>
                  <a:cubicBezTo>
                    <a:pt x="55" y="215"/>
                    <a:pt x="67" y="217"/>
                    <a:pt x="79" y="217"/>
                  </a:cubicBezTo>
                  <a:cubicBezTo>
                    <a:pt x="92" y="217"/>
                    <a:pt x="106" y="215"/>
                    <a:pt x="119" y="210"/>
                  </a:cubicBezTo>
                  <a:lnTo>
                    <a:pt x="137" y="201"/>
                  </a:lnTo>
                  <a:lnTo>
                    <a:pt x="147" y="201"/>
                  </a:lnTo>
                  <a:cubicBezTo>
                    <a:pt x="156" y="201"/>
                    <a:pt x="174" y="192"/>
                    <a:pt x="183" y="183"/>
                  </a:cubicBezTo>
                  <a:lnTo>
                    <a:pt x="238" y="146"/>
                  </a:lnTo>
                  <a:cubicBezTo>
                    <a:pt x="247" y="137"/>
                    <a:pt x="256" y="137"/>
                    <a:pt x="265" y="119"/>
                  </a:cubicBezTo>
                  <a:cubicBezTo>
                    <a:pt x="265" y="119"/>
                    <a:pt x="274" y="101"/>
                    <a:pt x="274" y="92"/>
                  </a:cubicBezTo>
                  <a:lnTo>
                    <a:pt x="274" y="74"/>
                  </a:lnTo>
                  <a:cubicBezTo>
                    <a:pt x="274" y="64"/>
                    <a:pt x="265" y="55"/>
                    <a:pt x="265" y="46"/>
                  </a:cubicBezTo>
                  <a:cubicBezTo>
                    <a:pt x="256" y="37"/>
                    <a:pt x="256" y="28"/>
                    <a:pt x="247" y="28"/>
                  </a:cubicBezTo>
                  <a:cubicBezTo>
                    <a:pt x="247" y="19"/>
                    <a:pt x="238" y="10"/>
                    <a:pt x="229" y="10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3"/>
            <p:cNvSpPr/>
            <p:nvPr/>
          </p:nvSpPr>
          <p:spPr>
            <a:xfrm>
              <a:off x="2258461" y="758375"/>
              <a:ext cx="5625" cy="4219"/>
            </a:xfrm>
            <a:custGeom>
              <a:avLst/>
              <a:gdLst/>
              <a:ahLst/>
              <a:cxnLst/>
              <a:rect l="l" t="t" r="r" b="b"/>
              <a:pathLst>
                <a:path w="184" h="138" extrusionOk="0">
                  <a:moveTo>
                    <a:pt x="110" y="0"/>
                  </a:moveTo>
                  <a:cubicBezTo>
                    <a:pt x="92" y="0"/>
                    <a:pt x="74" y="0"/>
                    <a:pt x="56" y="9"/>
                  </a:cubicBezTo>
                  <a:cubicBezTo>
                    <a:pt x="46" y="9"/>
                    <a:pt x="37" y="19"/>
                    <a:pt x="28" y="28"/>
                  </a:cubicBezTo>
                  <a:lnTo>
                    <a:pt x="19" y="37"/>
                  </a:lnTo>
                  <a:cubicBezTo>
                    <a:pt x="10" y="46"/>
                    <a:pt x="10" y="55"/>
                    <a:pt x="1" y="73"/>
                  </a:cubicBezTo>
                  <a:lnTo>
                    <a:pt x="10" y="73"/>
                  </a:lnTo>
                  <a:cubicBezTo>
                    <a:pt x="10" y="82"/>
                    <a:pt x="10" y="91"/>
                    <a:pt x="10" y="110"/>
                  </a:cubicBezTo>
                  <a:cubicBezTo>
                    <a:pt x="10" y="119"/>
                    <a:pt x="28" y="128"/>
                    <a:pt x="37" y="137"/>
                  </a:cubicBezTo>
                  <a:lnTo>
                    <a:pt x="147" y="137"/>
                  </a:lnTo>
                  <a:lnTo>
                    <a:pt x="156" y="128"/>
                  </a:lnTo>
                  <a:cubicBezTo>
                    <a:pt x="165" y="128"/>
                    <a:pt x="174" y="119"/>
                    <a:pt x="174" y="110"/>
                  </a:cubicBezTo>
                  <a:cubicBezTo>
                    <a:pt x="183" y="101"/>
                    <a:pt x="183" y="101"/>
                    <a:pt x="183" y="91"/>
                  </a:cubicBezTo>
                  <a:cubicBezTo>
                    <a:pt x="183" y="82"/>
                    <a:pt x="183" y="73"/>
                    <a:pt x="183" y="64"/>
                  </a:cubicBezTo>
                  <a:lnTo>
                    <a:pt x="183" y="46"/>
                  </a:lnTo>
                  <a:cubicBezTo>
                    <a:pt x="174" y="37"/>
                    <a:pt x="174" y="28"/>
                    <a:pt x="165" y="19"/>
                  </a:cubicBezTo>
                  <a:lnTo>
                    <a:pt x="13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3"/>
            <p:cNvSpPr/>
            <p:nvPr/>
          </p:nvSpPr>
          <p:spPr>
            <a:xfrm>
              <a:off x="2259867" y="76283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3"/>
            <p:cNvSpPr/>
            <p:nvPr/>
          </p:nvSpPr>
          <p:spPr>
            <a:xfrm>
              <a:off x="2254579" y="76617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3"/>
            <p:cNvSpPr/>
            <p:nvPr/>
          </p:nvSpPr>
          <p:spPr>
            <a:xfrm>
              <a:off x="2250666" y="762839"/>
              <a:ext cx="4219" cy="4738"/>
            </a:xfrm>
            <a:custGeom>
              <a:avLst/>
              <a:gdLst/>
              <a:ahLst/>
              <a:cxnLst/>
              <a:rect l="l" t="t" r="r" b="b"/>
              <a:pathLst>
                <a:path w="138" h="155" extrusionOk="0">
                  <a:moveTo>
                    <a:pt x="65" y="0"/>
                  </a:moveTo>
                  <a:cubicBezTo>
                    <a:pt x="56" y="0"/>
                    <a:pt x="37" y="9"/>
                    <a:pt x="28" y="18"/>
                  </a:cubicBezTo>
                  <a:lnTo>
                    <a:pt x="10" y="27"/>
                  </a:lnTo>
                  <a:lnTo>
                    <a:pt x="1" y="46"/>
                  </a:lnTo>
                  <a:cubicBezTo>
                    <a:pt x="1" y="55"/>
                    <a:pt x="1" y="55"/>
                    <a:pt x="1" y="64"/>
                  </a:cubicBezTo>
                  <a:cubicBezTo>
                    <a:pt x="1" y="73"/>
                    <a:pt x="1" y="82"/>
                    <a:pt x="1" y="91"/>
                  </a:cubicBezTo>
                  <a:cubicBezTo>
                    <a:pt x="1" y="91"/>
                    <a:pt x="1" y="91"/>
                    <a:pt x="1" y="100"/>
                  </a:cubicBezTo>
                  <a:cubicBezTo>
                    <a:pt x="1" y="109"/>
                    <a:pt x="1" y="109"/>
                    <a:pt x="10" y="119"/>
                  </a:cubicBezTo>
                  <a:cubicBezTo>
                    <a:pt x="10" y="119"/>
                    <a:pt x="10" y="128"/>
                    <a:pt x="19" y="128"/>
                  </a:cubicBezTo>
                  <a:lnTo>
                    <a:pt x="28" y="137"/>
                  </a:lnTo>
                  <a:cubicBezTo>
                    <a:pt x="37" y="146"/>
                    <a:pt x="37" y="146"/>
                    <a:pt x="46" y="155"/>
                  </a:cubicBezTo>
                  <a:lnTo>
                    <a:pt x="83" y="155"/>
                  </a:lnTo>
                  <a:cubicBezTo>
                    <a:pt x="92" y="146"/>
                    <a:pt x="101" y="146"/>
                    <a:pt x="110" y="137"/>
                  </a:cubicBezTo>
                  <a:lnTo>
                    <a:pt x="110" y="128"/>
                  </a:lnTo>
                  <a:cubicBezTo>
                    <a:pt x="110" y="128"/>
                    <a:pt x="110" y="119"/>
                    <a:pt x="110" y="109"/>
                  </a:cubicBezTo>
                  <a:cubicBezTo>
                    <a:pt x="110" y="109"/>
                    <a:pt x="110" y="109"/>
                    <a:pt x="110" y="100"/>
                  </a:cubicBezTo>
                  <a:cubicBezTo>
                    <a:pt x="110" y="103"/>
                    <a:pt x="111" y="104"/>
                    <a:pt x="113" y="104"/>
                  </a:cubicBezTo>
                  <a:cubicBezTo>
                    <a:pt x="115" y="104"/>
                    <a:pt x="119" y="100"/>
                    <a:pt x="119" y="100"/>
                  </a:cubicBezTo>
                  <a:lnTo>
                    <a:pt x="128" y="91"/>
                  </a:lnTo>
                  <a:cubicBezTo>
                    <a:pt x="128" y="82"/>
                    <a:pt x="138" y="73"/>
                    <a:pt x="138" y="64"/>
                  </a:cubicBezTo>
                  <a:cubicBezTo>
                    <a:pt x="138" y="55"/>
                    <a:pt x="138" y="46"/>
                    <a:pt x="138" y="37"/>
                  </a:cubicBezTo>
                  <a:cubicBezTo>
                    <a:pt x="138" y="37"/>
                    <a:pt x="138" y="27"/>
                    <a:pt x="128" y="18"/>
                  </a:cubicBezTo>
                  <a:cubicBezTo>
                    <a:pt x="119" y="9"/>
                    <a:pt x="110" y="9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0" name="Google Shape;1120;p33"/>
          <p:cNvSpPr/>
          <p:nvPr/>
        </p:nvSpPr>
        <p:spPr>
          <a:xfrm>
            <a:off x="7971403" y="4117816"/>
            <a:ext cx="1172574" cy="1025246"/>
          </a:xfrm>
          <a:custGeom>
            <a:avLst/>
            <a:gdLst/>
            <a:ahLst/>
            <a:cxnLst/>
            <a:rect l="l" t="t" r="r" b="b"/>
            <a:pathLst>
              <a:path w="12981" h="11350" extrusionOk="0">
                <a:moveTo>
                  <a:pt x="12981" y="0"/>
                </a:moveTo>
                <a:cubicBezTo>
                  <a:pt x="12034" y="9"/>
                  <a:pt x="11095" y="91"/>
                  <a:pt x="10166" y="246"/>
                </a:cubicBezTo>
                <a:cubicBezTo>
                  <a:pt x="6605" y="911"/>
                  <a:pt x="3562" y="3234"/>
                  <a:pt x="1977" y="6495"/>
                </a:cubicBezTo>
                <a:cubicBezTo>
                  <a:pt x="1221" y="8071"/>
                  <a:pt x="839" y="9829"/>
                  <a:pt x="1" y="11350"/>
                </a:cubicBezTo>
                <a:lnTo>
                  <a:pt x="12981" y="11350"/>
                </a:lnTo>
                <a:lnTo>
                  <a:pt x="12981" y="0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1" name="Google Shape;1121;p33"/>
          <p:cNvGrpSpPr/>
          <p:nvPr/>
        </p:nvGrpSpPr>
        <p:grpSpPr>
          <a:xfrm rot="-6350861">
            <a:off x="8256660" y="3830699"/>
            <a:ext cx="1316676" cy="1138052"/>
            <a:chOff x="7480752" y="1098832"/>
            <a:chExt cx="561724" cy="485513"/>
          </a:xfrm>
        </p:grpSpPr>
        <p:sp>
          <p:nvSpPr>
            <p:cNvPr id="1122" name="Google Shape;1122;p33"/>
            <p:cNvSpPr/>
            <p:nvPr/>
          </p:nvSpPr>
          <p:spPr>
            <a:xfrm>
              <a:off x="7846645" y="1349047"/>
              <a:ext cx="195831" cy="97274"/>
            </a:xfrm>
            <a:custGeom>
              <a:avLst/>
              <a:gdLst/>
              <a:ahLst/>
              <a:cxnLst/>
              <a:rect l="l" t="t" r="r" b="b"/>
              <a:pathLst>
                <a:path w="6406" h="3182" extrusionOk="0">
                  <a:moveTo>
                    <a:pt x="3257" y="1"/>
                  </a:moveTo>
                  <a:cubicBezTo>
                    <a:pt x="3253" y="1"/>
                    <a:pt x="3249" y="1"/>
                    <a:pt x="3245" y="2"/>
                  </a:cubicBezTo>
                  <a:cubicBezTo>
                    <a:pt x="2161" y="84"/>
                    <a:pt x="1022" y="421"/>
                    <a:pt x="130" y="1068"/>
                  </a:cubicBezTo>
                  <a:cubicBezTo>
                    <a:pt x="114" y="1052"/>
                    <a:pt x="96" y="1045"/>
                    <a:pt x="80" y="1045"/>
                  </a:cubicBezTo>
                  <a:cubicBezTo>
                    <a:pt x="37" y="1045"/>
                    <a:pt x="1" y="1088"/>
                    <a:pt x="20" y="1140"/>
                  </a:cubicBezTo>
                  <a:cubicBezTo>
                    <a:pt x="193" y="1815"/>
                    <a:pt x="722" y="2416"/>
                    <a:pt x="1232" y="2862"/>
                  </a:cubicBezTo>
                  <a:cubicBezTo>
                    <a:pt x="1367" y="2977"/>
                    <a:pt x="1578" y="3153"/>
                    <a:pt x="1779" y="3153"/>
                  </a:cubicBezTo>
                  <a:cubicBezTo>
                    <a:pt x="1848" y="3153"/>
                    <a:pt x="1916" y="3132"/>
                    <a:pt x="1979" y="3081"/>
                  </a:cubicBezTo>
                  <a:cubicBezTo>
                    <a:pt x="2042" y="3026"/>
                    <a:pt x="2088" y="2944"/>
                    <a:pt x="2097" y="2853"/>
                  </a:cubicBezTo>
                  <a:cubicBezTo>
                    <a:pt x="2603" y="3028"/>
                    <a:pt x="3130" y="3181"/>
                    <a:pt x="3661" y="3181"/>
                  </a:cubicBezTo>
                  <a:cubicBezTo>
                    <a:pt x="3905" y="3181"/>
                    <a:pt x="4149" y="3149"/>
                    <a:pt x="4393" y="3072"/>
                  </a:cubicBezTo>
                  <a:cubicBezTo>
                    <a:pt x="4438" y="3053"/>
                    <a:pt x="4456" y="2999"/>
                    <a:pt x="4438" y="2953"/>
                  </a:cubicBezTo>
                  <a:lnTo>
                    <a:pt x="4311" y="2625"/>
                  </a:lnTo>
                  <a:cubicBezTo>
                    <a:pt x="5039" y="2561"/>
                    <a:pt x="5741" y="2334"/>
                    <a:pt x="6360" y="1951"/>
                  </a:cubicBezTo>
                  <a:cubicBezTo>
                    <a:pt x="6406" y="1915"/>
                    <a:pt x="6406" y="1851"/>
                    <a:pt x="6360" y="1815"/>
                  </a:cubicBezTo>
                  <a:cubicBezTo>
                    <a:pt x="6041" y="1532"/>
                    <a:pt x="5659" y="1332"/>
                    <a:pt x="5240" y="1232"/>
                  </a:cubicBezTo>
                  <a:cubicBezTo>
                    <a:pt x="5294" y="1186"/>
                    <a:pt x="5340" y="1131"/>
                    <a:pt x="5385" y="1077"/>
                  </a:cubicBezTo>
                  <a:cubicBezTo>
                    <a:pt x="5413" y="1031"/>
                    <a:pt x="5404" y="967"/>
                    <a:pt x="5349" y="940"/>
                  </a:cubicBezTo>
                  <a:cubicBezTo>
                    <a:pt x="4684" y="630"/>
                    <a:pt x="3974" y="430"/>
                    <a:pt x="3245" y="348"/>
                  </a:cubicBezTo>
                  <a:cubicBezTo>
                    <a:pt x="3299" y="275"/>
                    <a:pt x="3336" y="193"/>
                    <a:pt x="3336" y="102"/>
                  </a:cubicBezTo>
                  <a:cubicBezTo>
                    <a:pt x="3344" y="51"/>
                    <a:pt x="3306" y="1"/>
                    <a:pt x="3257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3"/>
            <p:cNvSpPr/>
            <p:nvPr/>
          </p:nvSpPr>
          <p:spPr>
            <a:xfrm>
              <a:off x="7764258" y="1254097"/>
              <a:ext cx="217781" cy="104763"/>
            </a:xfrm>
            <a:custGeom>
              <a:avLst/>
              <a:gdLst/>
              <a:ahLst/>
              <a:cxnLst/>
              <a:rect l="l" t="t" r="r" b="b"/>
              <a:pathLst>
                <a:path w="7124" h="3427" extrusionOk="0">
                  <a:moveTo>
                    <a:pt x="4082" y="1"/>
                  </a:moveTo>
                  <a:cubicBezTo>
                    <a:pt x="3303" y="1"/>
                    <a:pt x="2544" y="228"/>
                    <a:pt x="1895" y="658"/>
                  </a:cubicBezTo>
                  <a:cubicBezTo>
                    <a:pt x="1914" y="585"/>
                    <a:pt x="1941" y="512"/>
                    <a:pt x="1959" y="448"/>
                  </a:cubicBezTo>
                  <a:cubicBezTo>
                    <a:pt x="1976" y="380"/>
                    <a:pt x="1930" y="329"/>
                    <a:pt x="1866" y="329"/>
                  </a:cubicBezTo>
                  <a:cubicBezTo>
                    <a:pt x="1860" y="329"/>
                    <a:pt x="1855" y="329"/>
                    <a:pt x="1850" y="330"/>
                  </a:cubicBezTo>
                  <a:cubicBezTo>
                    <a:pt x="921" y="576"/>
                    <a:pt x="110" y="1423"/>
                    <a:pt x="46" y="2406"/>
                  </a:cubicBezTo>
                  <a:cubicBezTo>
                    <a:pt x="46" y="2425"/>
                    <a:pt x="46" y="2434"/>
                    <a:pt x="55" y="2452"/>
                  </a:cubicBezTo>
                  <a:cubicBezTo>
                    <a:pt x="37" y="2488"/>
                    <a:pt x="28" y="2534"/>
                    <a:pt x="10" y="2570"/>
                  </a:cubicBezTo>
                  <a:cubicBezTo>
                    <a:pt x="1" y="2625"/>
                    <a:pt x="28" y="2671"/>
                    <a:pt x="74" y="2689"/>
                  </a:cubicBezTo>
                  <a:cubicBezTo>
                    <a:pt x="966" y="3090"/>
                    <a:pt x="1932" y="3336"/>
                    <a:pt x="2916" y="3408"/>
                  </a:cubicBezTo>
                  <a:cubicBezTo>
                    <a:pt x="3162" y="3427"/>
                    <a:pt x="3417" y="3427"/>
                    <a:pt x="3663" y="3427"/>
                  </a:cubicBezTo>
                  <a:cubicBezTo>
                    <a:pt x="3691" y="3427"/>
                    <a:pt x="3721" y="3427"/>
                    <a:pt x="3752" y="3427"/>
                  </a:cubicBezTo>
                  <a:cubicBezTo>
                    <a:pt x="3904" y="3427"/>
                    <a:pt x="4071" y="3421"/>
                    <a:pt x="4200" y="3345"/>
                  </a:cubicBezTo>
                  <a:cubicBezTo>
                    <a:pt x="4318" y="3263"/>
                    <a:pt x="4373" y="3117"/>
                    <a:pt x="4337" y="2971"/>
                  </a:cubicBezTo>
                  <a:cubicBezTo>
                    <a:pt x="4938" y="2871"/>
                    <a:pt x="5521" y="2689"/>
                    <a:pt x="6086" y="2434"/>
                  </a:cubicBezTo>
                  <a:cubicBezTo>
                    <a:pt x="6140" y="2406"/>
                    <a:pt x="6149" y="2343"/>
                    <a:pt x="6113" y="2297"/>
                  </a:cubicBezTo>
                  <a:lnTo>
                    <a:pt x="5785" y="1960"/>
                  </a:lnTo>
                  <a:cubicBezTo>
                    <a:pt x="6295" y="1550"/>
                    <a:pt x="6732" y="1067"/>
                    <a:pt x="7088" y="521"/>
                  </a:cubicBezTo>
                  <a:cubicBezTo>
                    <a:pt x="7124" y="466"/>
                    <a:pt x="7097" y="402"/>
                    <a:pt x="7042" y="384"/>
                  </a:cubicBezTo>
                  <a:cubicBezTo>
                    <a:pt x="6498" y="258"/>
                    <a:pt x="5946" y="195"/>
                    <a:pt x="5392" y="195"/>
                  </a:cubicBezTo>
                  <a:cubicBezTo>
                    <a:pt x="4991" y="195"/>
                    <a:pt x="4589" y="228"/>
                    <a:pt x="4191" y="293"/>
                  </a:cubicBezTo>
                  <a:cubicBezTo>
                    <a:pt x="4218" y="229"/>
                    <a:pt x="4246" y="166"/>
                    <a:pt x="4255" y="102"/>
                  </a:cubicBezTo>
                  <a:cubicBezTo>
                    <a:pt x="4255" y="47"/>
                    <a:pt x="4218" y="2"/>
                    <a:pt x="4173" y="2"/>
                  </a:cubicBezTo>
                  <a:cubicBezTo>
                    <a:pt x="4143" y="1"/>
                    <a:pt x="4113" y="1"/>
                    <a:pt x="408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3"/>
            <p:cNvSpPr/>
            <p:nvPr/>
          </p:nvSpPr>
          <p:spPr>
            <a:xfrm>
              <a:off x="7611103" y="1299707"/>
              <a:ext cx="169052" cy="284637"/>
            </a:xfrm>
            <a:custGeom>
              <a:avLst/>
              <a:gdLst/>
              <a:ahLst/>
              <a:cxnLst/>
              <a:rect l="l" t="t" r="r" b="b"/>
              <a:pathLst>
                <a:path w="5530" h="9311" extrusionOk="0">
                  <a:moveTo>
                    <a:pt x="1342" y="1"/>
                  </a:moveTo>
                  <a:cubicBezTo>
                    <a:pt x="1171" y="1"/>
                    <a:pt x="1015" y="93"/>
                    <a:pt x="866" y="259"/>
                  </a:cubicBezTo>
                  <a:cubicBezTo>
                    <a:pt x="383" y="823"/>
                    <a:pt x="83" y="1516"/>
                    <a:pt x="1" y="2244"/>
                  </a:cubicBezTo>
                  <a:cubicBezTo>
                    <a:pt x="1" y="2299"/>
                    <a:pt x="46" y="2345"/>
                    <a:pt x="101" y="2354"/>
                  </a:cubicBezTo>
                  <a:cubicBezTo>
                    <a:pt x="228" y="2354"/>
                    <a:pt x="356" y="2335"/>
                    <a:pt x="484" y="2290"/>
                  </a:cubicBezTo>
                  <a:lnTo>
                    <a:pt x="484" y="2290"/>
                  </a:lnTo>
                  <a:cubicBezTo>
                    <a:pt x="411" y="2982"/>
                    <a:pt x="347" y="3674"/>
                    <a:pt x="320" y="4376"/>
                  </a:cubicBezTo>
                  <a:cubicBezTo>
                    <a:pt x="310" y="4604"/>
                    <a:pt x="247" y="4895"/>
                    <a:pt x="383" y="5095"/>
                  </a:cubicBezTo>
                  <a:cubicBezTo>
                    <a:pt x="440" y="5178"/>
                    <a:pt x="506" y="5210"/>
                    <a:pt x="576" y="5210"/>
                  </a:cubicBezTo>
                  <a:cubicBezTo>
                    <a:pt x="675" y="5210"/>
                    <a:pt x="783" y="5147"/>
                    <a:pt x="884" y="5077"/>
                  </a:cubicBezTo>
                  <a:cubicBezTo>
                    <a:pt x="985" y="6088"/>
                    <a:pt x="1340" y="7054"/>
                    <a:pt x="1914" y="7892"/>
                  </a:cubicBezTo>
                  <a:cubicBezTo>
                    <a:pt x="1936" y="7925"/>
                    <a:pt x="1971" y="7941"/>
                    <a:pt x="2005" y="7941"/>
                  </a:cubicBezTo>
                  <a:cubicBezTo>
                    <a:pt x="2028" y="7941"/>
                    <a:pt x="2050" y="7934"/>
                    <a:pt x="2069" y="7919"/>
                  </a:cubicBezTo>
                  <a:cubicBezTo>
                    <a:pt x="2169" y="7828"/>
                    <a:pt x="2251" y="7728"/>
                    <a:pt x="2324" y="7619"/>
                  </a:cubicBezTo>
                  <a:cubicBezTo>
                    <a:pt x="2761" y="8302"/>
                    <a:pt x="3353" y="8876"/>
                    <a:pt x="4045" y="9295"/>
                  </a:cubicBezTo>
                  <a:cubicBezTo>
                    <a:pt x="4063" y="9305"/>
                    <a:pt x="4083" y="9311"/>
                    <a:pt x="4101" y="9311"/>
                  </a:cubicBezTo>
                  <a:cubicBezTo>
                    <a:pt x="4130" y="9311"/>
                    <a:pt x="4156" y="9299"/>
                    <a:pt x="4173" y="9276"/>
                  </a:cubicBezTo>
                  <a:cubicBezTo>
                    <a:pt x="4546" y="8548"/>
                    <a:pt x="4783" y="7755"/>
                    <a:pt x="4838" y="6935"/>
                  </a:cubicBezTo>
                  <a:lnTo>
                    <a:pt x="5166" y="6972"/>
                  </a:lnTo>
                  <a:cubicBezTo>
                    <a:pt x="5170" y="6973"/>
                    <a:pt x="5175" y="6974"/>
                    <a:pt x="5180" y="6974"/>
                  </a:cubicBezTo>
                  <a:cubicBezTo>
                    <a:pt x="5211" y="6974"/>
                    <a:pt x="5241" y="6949"/>
                    <a:pt x="5257" y="6917"/>
                  </a:cubicBezTo>
                  <a:cubicBezTo>
                    <a:pt x="5412" y="6289"/>
                    <a:pt x="5375" y="5624"/>
                    <a:pt x="5138" y="5013"/>
                  </a:cubicBezTo>
                  <a:cubicBezTo>
                    <a:pt x="5205" y="5000"/>
                    <a:pt x="5277" y="4992"/>
                    <a:pt x="5349" y="4992"/>
                  </a:cubicBezTo>
                  <a:cubicBezTo>
                    <a:pt x="5376" y="4992"/>
                    <a:pt x="5403" y="4993"/>
                    <a:pt x="5430" y="4995"/>
                  </a:cubicBezTo>
                  <a:cubicBezTo>
                    <a:pt x="5484" y="4995"/>
                    <a:pt x="5530" y="4950"/>
                    <a:pt x="5512" y="4886"/>
                  </a:cubicBezTo>
                  <a:cubicBezTo>
                    <a:pt x="5284" y="4103"/>
                    <a:pt x="4911" y="3356"/>
                    <a:pt x="4419" y="2691"/>
                  </a:cubicBezTo>
                  <a:cubicBezTo>
                    <a:pt x="4537" y="2672"/>
                    <a:pt x="4646" y="2636"/>
                    <a:pt x="4756" y="2581"/>
                  </a:cubicBezTo>
                  <a:cubicBezTo>
                    <a:pt x="4801" y="2554"/>
                    <a:pt x="4810" y="2490"/>
                    <a:pt x="4774" y="2454"/>
                  </a:cubicBezTo>
                  <a:cubicBezTo>
                    <a:pt x="4018" y="1443"/>
                    <a:pt x="2970" y="605"/>
                    <a:pt x="1768" y="177"/>
                  </a:cubicBezTo>
                  <a:lnTo>
                    <a:pt x="1695" y="122"/>
                  </a:lnTo>
                  <a:cubicBezTo>
                    <a:pt x="1570" y="40"/>
                    <a:pt x="1453" y="1"/>
                    <a:pt x="134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3"/>
            <p:cNvSpPr/>
            <p:nvPr/>
          </p:nvSpPr>
          <p:spPr>
            <a:xfrm>
              <a:off x="7544002" y="1108492"/>
              <a:ext cx="263177" cy="133988"/>
            </a:xfrm>
            <a:custGeom>
              <a:avLst/>
              <a:gdLst/>
              <a:ahLst/>
              <a:cxnLst/>
              <a:rect l="l" t="t" r="r" b="b"/>
              <a:pathLst>
                <a:path w="8609" h="4383" extrusionOk="0">
                  <a:moveTo>
                    <a:pt x="3198" y="1"/>
                  </a:moveTo>
                  <a:cubicBezTo>
                    <a:pt x="2068" y="74"/>
                    <a:pt x="829" y="629"/>
                    <a:pt x="192" y="1604"/>
                  </a:cubicBezTo>
                  <a:lnTo>
                    <a:pt x="183" y="1604"/>
                  </a:lnTo>
                  <a:lnTo>
                    <a:pt x="155" y="1640"/>
                  </a:lnTo>
                  <a:cubicBezTo>
                    <a:pt x="146" y="1649"/>
                    <a:pt x="137" y="1668"/>
                    <a:pt x="128" y="1686"/>
                  </a:cubicBezTo>
                  <a:lnTo>
                    <a:pt x="101" y="1750"/>
                  </a:lnTo>
                  <a:lnTo>
                    <a:pt x="101" y="1759"/>
                  </a:lnTo>
                  <a:cubicBezTo>
                    <a:pt x="28" y="1768"/>
                    <a:pt x="0" y="1850"/>
                    <a:pt x="37" y="1904"/>
                  </a:cubicBezTo>
                  <a:cubicBezTo>
                    <a:pt x="401" y="2351"/>
                    <a:pt x="820" y="2742"/>
                    <a:pt x="1285" y="3080"/>
                  </a:cubicBezTo>
                  <a:cubicBezTo>
                    <a:pt x="1749" y="3444"/>
                    <a:pt x="2250" y="3754"/>
                    <a:pt x="2770" y="4009"/>
                  </a:cubicBezTo>
                  <a:cubicBezTo>
                    <a:pt x="2787" y="4020"/>
                    <a:pt x="2806" y="4025"/>
                    <a:pt x="2825" y="4025"/>
                  </a:cubicBezTo>
                  <a:cubicBezTo>
                    <a:pt x="2866" y="4025"/>
                    <a:pt x="2906" y="4001"/>
                    <a:pt x="2924" y="3963"/>
                  </a:cubicBezTo>
                  <a:cubicBezTo>
                    <a:pt x="2952" y="3890"/>
                    <a:pt x="2970" y="3808"/>
                    <a:pt x="2961" y="3726"/>
                  </a:cubicBezTo>
                  <a:lnTo>
                    <a:pt x="2961" y="3726"/>
                  </a:lnTo>
                  <a:cubicBezTo>
                    <a:pt x="3553" y="4072"/>
                    <a:pt x="4209" y="4300"/>
                    <a:pt x="4883" y="4382"/>
                  </a:cubicBezTo>
                  <a:cubicBezTo>
                    <a:pt x="4965" y="4382"/>
                    <a:pt x="5010" y="4309"/>
                    <a:pt x="4974" y="4236"/>
                  </a:cubicBezTo>
                  <a:lnTo>
                    <a:pt x="4828" y="3954"/>
                  </a:lnTo>
                  <a:lnTo>
                    <a:pt x="4828" y="3954"/>
                  </a:lnTo>
                  <a:cubicBezTo>
                    <a:pt x="5074" y="4009"/>
                    <a:pt x="5320" y="4054"/>
                    <a:pt x="5575" y="4091"/>
                  </a:cubicBezTo>
                  <a:cubicBezTo>
                    <a:pt x="5716" y="4113"/>
                    <a:pt x="5870" y="4142"/>
                    <a:pt x="6021" y="4142"/>
                  </a:cubicBezTo>
                  <a:cubicBezTo>
                    <a:pt x="6115" y="4142"/>
                    <a:pt x="6208" y="4131"/>
                    <a:pt x="6295" y="4100"/>
                  </a:cubicBezTo>
                  <a:cubicBezTo>
                    <a:pt x="6459" y="4054"/>
                    <a:pt x="6568" y="3899"/>
                    <a:pt x="6568" y="3726"/>
                  </a:cubicBezTo>
                  <a:cubicBezTo>
                    <a:pt x="6559" y="3662"/>
                    <a:pt x="6541" y="3608"/>
                    <a:pt x="6513" y="3553"/>
                  </a:cubicBezTo>
                  <a:cubicBezTo>
                    <a:pt x="7333" y="3280"/>
                    <a:pt x="8044" y="2761"/>
                    <a:pt x="8581" y="2087"/>
                  </a:cubicBezTo>
                  <a:cubicBezTo>
                    <a:pt x="8609" y="2041"/>
                    <a:pt x="8590" y="1977"/>
                    <a:pt x="8554" y="1950"/>
                  </a:cubicBezTo>
                  <a:cubicBezTo>
                    <a:pt x="7953" y="1622"/>
                    <a:pt x="7324" y="1376"/>
                    <a:pt x="6668" y="1203"/>
                  </a:cubicBezTo>
                  <a:cubicBezTo>
                    <a:pt x="6705" y="1167"/>
                    <a:pt x="6741" y="1121"/>
                    <a:pt x="6769" y="1076"/>
                  </a:cubicBezTo>
                  <a:cubicBezTo>
                    <a:pt x="6823" y="1012"/>
                    <a:pt x="6759" y="939"/>
                    <a:pt x="6696" y="930"/>
                  </a:cubicBezTo>
                  <a:cubicBezTo>
                    <a:pt x="6139" y="861"/>
                    <a:pt x="5576" y="829"/>
                    <a:pt x="5013" y="829"/>
                  </a:cubicBezTo>
                  <a:cubicBezTo>
                    <a:pt x="4830" y="829"/>
                    <a:pt x="4647" y="832"/>
                    <a:pt x="4464" y="839"/>
                  </a:cubicBezTo>
                  <a:lnTo>
                    <a:pt x="4591" y="383"/>
                  </a:lnTo>
                  <a:cubicBezTo>
                    <a:pt x="4610" y="320"/>
                    <a:pt x="4573" y="265"/>
                    <a:pt x="4509" y="256"/>
                  </a:cubicBezTo>
                  <a:cubicBezTo>
                    <a:pt x="4366" y="238"/>
                    <a:pt x="4222" y="229"/>
                    <a:pt x="4079" y="229"/>
                  </a:cubicBezTo>
                  <a:cubicBezTo>
                    <a:pt x="3778" y="229"/>
                    <a:pt x="3479" y="269"/>
                    <a:pt x="3189" y="356"/>
                  </a:cubicBezTo>
                  <a:cubicBezTo>
                    <a:pt x="3216" y="283"/>
                    <a:pt x="3252" y="201"/>
                    <a:pt x="3280" y="119"/>
                  </a:cubicBezTo>
                  <a:cubicBezTo>
                    <a:pt x="3298" y="64"/>
                    <a:pt x="3252" y="1"/>
                    <a:pt x="319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3"/>
            <p:cNvSpPr/>
            <p:nvPr/>
          </p:nvSpPr>
          <p:spPr>
            <a:xfrm>
              <a:off x="7911850" y="142761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43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3"/>
            <p:cNvSpPr/>
            <p:nvPr/>
          </p:nvSpPr>
          <p:spPr>
            <a:xfrm>
              <a:off x="7480752" y="1098832"/>
              <a:ext cx="543351" cy="474997"/>
            </a:xfrm>
            <a:custGeom>
              <a:avLst/>
              <a:gdLst/>
              <a:ahLst/>
              <a:cxnLst/>
              <a:rect l="l" t="t" r="r" b="b"/>
              <a:pathLst>
                <a:path w="17774" h="15538" extrusionOk="0">
                  <a:moveTo>
                    <a:pt x="85" y="0"/>
                  </a:moveTo>
                  <a:cubicBezTo>
                    <a:pt x="44" y="0"/>
                    <a:pt x="1" y="29"/>
                    <a:pt x="20" y="80"/>
                  </a:cubicBezTo>
                  <a:cubicBezTo>
                    <a:pt x="56" y="198"/>
                    <a:pt x="102" y="326"/>
                    <a:pt x="157" y="444"/>
                  </a:cubicBezTo>
                  <a:cubicBezTo>
                    <a:pt x="229" y="572"/>
                    <a:pt x="311" y="699"/>
                    <a:pt x="403" y="818"/>
                  </a:cubicBezTo>
                  <a:cubicBezTo>
                    <a:pt x="576" y="1064"/>
                    <a:pt x="758" y="1310"/>
                    <a:pt x="940" y="1546"/>
                  </a:cubicBezTo>
                  <a:cubicBezTo>
                    <a:pt x="1304" y="2011"/>
                    <a:pt x="1678" y="2466"/>
                    <a:pt x="2079" y="2913"/>
                  </a:cubicBezTo>
                  <a:cubicBezTo>
                    <a:pt x="2816" y="3723"/>
                    <a:pt x="3618" y="4489"/>
                    <a:pt x="4465" y="5190"/>
                  </a:cubicBezTo>
                  <a:cubicBezTo>
                    <a:pt x="4556" y="5299"/>
                    <a:pt x="4656" y="5409"/>
                    <a:pt x="4748" y="5518"/>
                  </a:cubicBezTo>
                  <a:cubicBezTo>
                    <a:pt x="4939" y="5746"/>
                    <a:pt x="5112" y="5973"/>
                    <a:pt x="5285" y="6210"/>
                  </a:cubicBezTo>
                  <a:cubicBezTo>
                    <a:pt x="5649" y="6702"/>
                    <a:pt x="5968" y="7212"/>
                    <a:pt x="6260" y="7750"/>
                  </a:cubicBezTo>
                  <a:cubicBezTo>
                    <a:pt x="6305" y="7832"/>
                    <a:pt x="6351" y="7923"/>
                    <a:pt x="6396" y="8014"/>
                  </a:cubicBezTo>
                  <a:cubicBezTo>
                    <a:pt x="6169" y="8205"/>
                    <a:pt x="5950" y="8442"/>
                    <a:pt x="5731" y="8651"/>
                  </a:cubicBezTo>
                  <a:cubicBezTo>
                    <a:pt x="5513" y="8879"/>
                    <a:pt x="5312" y="9134"/>
                    <a:pt x="5157" y="9417"/>
                  </a:cubicBezTo>
                  <a:cubicBezTo>
                    <a:pt x="5021" y="9681"/>
                    <a:pt x="4893" y="9963"/>
                    <a:pt x="4793" y="10245"/>
                  </a:cubicBezTo>
                  <a:cubicBezTo>
                    <a:pt x="4748" y="10391"/>
                    <a:pt x="4684" y="10546"/>
                    <a:pt x="4638" y="10692"/>
                  </a:cubicBezTo>
                  <a:cubicBezTo>
                    <a:pt x="4602" y="10810"/>
                    <a:pt x="4538" y="10956"/>
                    <a:pt x="4611" y="11074"/>
                  </a:cubicBezTo>
                  <a:cubicBezTo>
                    <a:pt x="4622" y="11086"/>
                    <a:pt x="4637" y="11093"/>
                    <a:pt x="4651" y="11093"/>
                  </a:cubicBezTo>
                  <a:cubicBezTo>
                    <a:pt x="4659" y="11093"/>
                    <a:pt x="4668" y="11090"/>
                    <a:pt x="4675" y="11083"/>
                  </a:cubicBezTo>
                  <a:cubicBezTo>
                    <a:pt x="4766" y="10992"/>
                    <a:pt x="4766" y="10865"/>
                    <a:pt x="4802" y="10746"/>
                  </a:cubicBezTo>
                  <a:cubicBezTo>
                    <a:pt x="4848" y="10601"/>
                    <a:pt x="4893" y="10464"/>
                    <a:pt x="4948" y="10327"/>
                  </a:cubicBezTo>
                  <a:cubicBezTo>
                    <a:pt x="5048" y="10027"/>
                    <a:pt x="5176" y="9735"/>
                    <a:pt x="5321" y="9453"/>
                  </a:cubicBezTo>
                  <a:cubicBezTo>
                    <a:pt x="5613" y="8934"/>
                    <a:pt x="6077" y="8579"/>
                    <a:pt x="6460" y="8141"/>
                  </a:cubicBezTo>
                  <a:cubicBezTo>
                    <a:pt x="6879" y="8979"/>
                    <a:pt x="7207" y="9863"/>
                    <a:pt x="7426" y="10774"/>
                  </a:cubicBezTo>
                  <a:cubicBezTo>
                    <a:pt x="7416" y="10774"/>
                    <a:pt x="7398" y="10783"/>
                    <a:pt x="7389" y="10801"/>
                  </a:cubicBezTo>
                  <a:cubicBezTo>
                    <a:pt x="7198" y="11029"/>
                    <a:pt x="6943" y="11184"/>
                    <a:pt x="6742" y="11402"/>
                  </a:cubicBezTo>
                  <a:cubicBezTo>
                    <a:pt x="6542" y="11612"/>
                    <a:pt x="6378" y="11840"/>
                    <a:pt x="6241" y="12085"/>
                  </a:cubicBezTo>
                  <a:cubicBezTo>
                    <a:pt x="6114" y="12331"/>
                    <a:pt x="6014" y="12586"/>
                    <a:pt x="5941" y="12860"/>
                  </a:cubicBezTo>
                  <a:cubicBezTo>
                    <a:pt x="5914" y="12996"/>
                    <a:pt x="5886" y="13133"/>
                    <a:pt x="5868" y="13270"/>
                  </a:cubicBezTo>
                  <a:cubicBezTo>
                    <a:pt x="5841" y="13397"/>
                    <a:pt x="5841" y="13543"/>
                    <a:pt x="5877" y="13670"/>
                  </a:cubicBezTo>
                  <a:cubicBezTo>
                    <a:pt x="5889" y="13699"/>
                    <a:pt x="5912" y="13711"/>
                    <a:pt x="5935" y="13711"/>
                  </a:cubicBezTo>
                  <a:cubicBezTo>
                    <a:pt x="5965" y="13711"/>
                    <a:pt x="5994" y="13692"/>
                    <a:pt x="6005" y="13661"/>
                  </a:cubicBezTo>
                  <a:cubicBezTo>
                    <a:pt x="6041" y="13534"/>
                    <a:pt x="6059" y="13406"/>
                    <a:pt x="6050" y="13279"/>
                  </a:cubicBezTo>
                  <a:cubicBezTo>
                    <a:pt x="6068" y="13133"/>
                    <a:pt x="6096" y="12987"/>
                    <a:pt x="6132" y="12851"/>
                  </a:cubicBezTo>
                  <a:cubicBezTo>
                    <a:pt x="6205" y="12577"/>
                    <a:pt x="6314" y="12322"/>
                    <a:pt x="6460" y="12085"/>
                  </a:cubicBezTo>
                  <a:cubicBezTo>
                    <a:pt x="6597" y="11849"/>
                    <a:pt x="6761" y="11621"/>
                    <a:pt x="6961" y="11430"/>
                  </a:cubicBezTo>
                  <a:cubicBezTo>
                    <a:pt x="7116" y="11275"/>
                    <a:pt x="7344" y="11147"/>
                    <a:pt x="7471" y="10956"/>
                  </a:cubicBezTo>
                  <a:cubicBezTo>
                    <a:pt x="7480" y="11020"/>
                    <a:pt x="7498" y="11093"/>
                    <a:pt x="7517" y="11156"/>
                  </a:cubicBezTo>
                  <a:cubicBezTo>
                    <a:pt x="7672" y="11885"/>
                    <a:pt x="7817" y="12605"/>
                    <a:pt x="7936" y="13324"/>
                  </a:cubicBezTo>
                  <a:cubicBezTo>
                    <a:pt x="7927" y="13333"/>
                    <a:pt x="7917" y="13342"/>
                    <a:pt x="7908" y="13361"/>
                  </a:cubicBezTo>
                  <a:cubicBezTo>
                    <a:pt x="7863" y="13424"/>
                    <a:pt x="7817" y="13497"/>
                    <a:pt x="7781" y="13561"/>
                  </a:cubicBezTo>
                  <a:cubicBezTo>
                    <a:pt x="7690" y="13707"/>
                    <a:pt x="7608" y="13853"/>
                    <a:pt x="7526" y="14007"/>
                  </a:cubicBezTo>
                  <a:cubicBezTo>
                    <a:pt x="7453" y="14153"/>
                    <a:pt x="7389" y="14299"/>
                    <a:pt x="7335" y="14454"/>
                  </a:cubicBezTo>
                  <a:cubicBezTo>
                    <a:pt x="7289" y="14581"/>
                    <a:pt x="7234" y="14763"/>
                    <a:pt x="7325" y="14882"/>
                  </a:cubicBezTo>
                  <a:cubicBezTo>
                    <a:pt x="7337" y="14902"/>
                    <a:pt x="7353" y="14911"/>
                    <a:pt x="7371" y="14911"/>
                  </a:cubicBezTo>
                  <a:cubicBezTo>
                    <a:pt x="7407" y="14911"/>
                    <a:pt x="7447" y="14873"/>
                    <a:pt x="7453" y="14836"/>
                  </a:cubicBezTo>
                  <a:cubicBezTo>
                    <a:pt x="7462" y="14782"/>
                    <a:pt x="7444" y="14700"/>
                    <a:pt x="7453" y="14618"/>
                  </a:cubicBezTo>
                  <a:cubicBezTo>
                    <a:pt x="7471" y="14554"/>
                    <a:pt x="7489" y="14481"/>
                    <a:pt x="7526" y="14408"/>
                  </a:cubicBezTo>
                  <a:cubicBezTo>
                    <a:pt x="7580" y="14272"/>
                    <a:pt x="7635" y="14135"/>
                    <a:pt x="7708" y="14007"/>
                  </a:cubicBezTo>
                  <a:cubicBezTo>
                    <a:pt x="7772" y="13880"/>
                    <a:pt x="7836" y="13752"/>
                    <a:pt x="7917" y="13625"/>
                  </a:cubicBezTo>
                  <a:lnTo>
                    <a:pt x="7963" y="13543"/>
                  </a:lnTo>
                  <a:cubicBezTo>
                    <a:pt x="8063" y="14162"/>
                    <a:pt x="8127" y="14800"/>
                    <a:pt x="8145" y="15428"/>
                  </a:cubicBezTo>
                  <a:cubicBezTo>
                    <a:pt x="8145" y="15465"/>
                    <a:pt x="8163" y="15510"/>
                    <a:pt x="8182" y="15538"/>
                  </a:cubicBezTo>
                  <a:cubicBezTo>
                    <a:pt x="8200" y="15520"/>
                    <a:pt x="8218" y="15501"/>
                    <a:pt x="8236" y="15474"/>
                  </a:cubicBezTo>
                  <a:cubicBezTo>
                    <a:pt x="8519" y="15064"/>
                    <a:pt x="8264" y="14126"/>
                    <a:pt x="8200" y="13689"/>
                  </a:cubicBezTo>
                  <a:cubicBezTo>
                    <a:pt x="8136" y="13233"/>
                    <a:pt x="8045" y="12769"/>
                    <a:pt x="7954" y="12304"/>
                  </a:cubicBezTo>
                  <a:lnTo>
                    <a:pt x="7954" y="12304"/>
                  </a:lnTo>
                  <a:cubicBezTo>
                    <a:pt x="8018" y="12350"/>
                    <a:pt x="8091" y="12395"/>
                    <a:pt x="8154" y="12432"/>
                  </a:cubicBezTo>
                  <a:cubicBezTo>
                    <a:pt x="8291" y="12523"/>
                    <a:pt x="8418" y="12614"/>
                    <a:pt x="8546" y="12714"/>
                  </a:cubicBezTo>
                  <a:cubicBezTo>
                    <a:pt x="8655" y="12814"/>
                    <a:pt x="8756" y="12933"/>
                    <a:pt x="8838" y="13060"/>
                  </a:cubicBezTo>
                  <a:cubicBezTo>
                    <a:pt x="8874" y="13115"/>
                    <a:pt x="8910" y="13188"/>
                    <a:pt x="8938" y="13251"/>
                  </a:cubicBezTo>
                  <a:cubicBezTo>
                    <a:pt x="8965" y="13324"/>
                    <a:pt x="9011" y="13379"/>
                    <a:pt x="9065" y="13424"/>
                  </a:cubicBezTo>
                  <a:cubicBezTo>
                    <a:pt x="9076" y="13432"/>
                    <a:pt x="9087" y="13436"/>
                    <a:pt x="9097" y="13436"/>
                  </a:cubicBezTo>
                  <a:cubicBezTo>
                    <a:pt x="9125" y="13436"/>
                    <a:pt x="9150" y="13414"/>
                    <a:pt x="9156" y="13388"/>
                  </a:cubicBezTo>
                  <a:cubicBezTo>
                    <a:pt x="9147" y="13306"/>
                    <a:pt x="9129" y="13242"/>
                    <a:pt x="9083" y="13179"/>
                  </a:cubicBezTo>
                  <a:cubicBezTo>
                    <a:pt x="9056" y="13106"/>
                    <a:pt x="9011" y="13033"/>
                    <a:pt x="8974" y="12969"/>
                  </a:cubicBezTo>
                  <a:cubicBezTo>
                    <a:pt x="8892" y="12832"/>
                    <a:pt x="8792" y="12714"/>
                    <a:pt x="8664" y="12605"/>
                  </a:cubicBezTo>
                  <a:cubicBezTo>
                    <a:pt x="8537" y="12504"/>
                    <a:pt x="8409" y="12413"/>
                    <a:pt x="8273" y="12331"/>
                  </a:cubicBezTo>
                  <a:cubicBezTo>
                    <a:pt x="8154" y="12240"/>
                    <a:pt x="8045" y="12167"/>
                    <a:pt x="7917" y="12113"/>
                  </a:cubicBezTo>
                  <a:cubicBezTo>
                    <a:pt x="7872" y="11867"/>
                    <a:pt x="7817" y="11621"/>
                    <a:pt x="7772" y="11375"/>
                  </a:cubicBezTo>
                  <a:cubicBezTo>
                    <a:pt x="7717" y="11111"/>
                    <a:pt x="7662" y="10838"/>
                    <a:pt x="7590" y="10573"/>
                  </a:cubicBezTo>
                  <a:cubicBezTo>
                    <a:pt x="7508" y="10245"/>
                    <a:pt x="7398" y="9908"/>
                    <a:pt x="7289" y="9590"/>
                  </a:cubicBezTo>
                  <a:lnTo>
                    <a:pt x="7289" y="9590"/>
                  </a:lnTo>
                  <a:cubicBezTo>
                    <a:pt x="7316" y="9599"/>
                    <a:pt x="7344" y="9617"/>
                    <a:pt x="7371" y="9635"/>
                  </a:cubicBezTo>
                  <a:lnTo>
                    <a:pt x="7781" y="9881"/>
                  </a:lnTo>
                  <a:cubicBezTo>
                    <a:pt x="8009" y="10018"/>
                    <a:pt x="8255" y="10145"/>
                    <a:pt x="8464" y="10300"/>
                  </a:cubicBezTo>
                  <a:cubicBezTo>
                    <a:pt x="8683" y="10437"/>
                    <a:pt x="8874" y="10610"/>
                    <a:pt x="9038" y="10801"/>
                  </a:cubicBezTo>
                  <a:cubicBezTo>
                    <a:pt x="9120" y="10901"/>
                    <a:pt x="9193" y="11011"/>
                    <a:pt x="9247" y="11129"/>
                  </a:cubicBezTo>
                  <a:cubicBezTo>
                    <a:pt x="9302" y="11211"/>
                    <a:pt x="9348" y="11339"/>
                    <a:pt x="9457" y="11339"/>
                  </a:cubicBezTo>
                  <a:cubicBezTo>
                    <a:pt x="9484" y="11339"/>
                    <a:pt x="9502" y="11320"/>
                    <a:pt x="9502" y="11293"/>
                  </a:cubicBezTo>
                  <a:cubicBezTo>
                    <a:pt x="9521" y="11193"/>
                    <a:pt x="9420" y="11083"/>
                    <a:pt x="9375" y="11001"/>
                  </a:cubicBezTo>
                  <a:cubicBezTo>
                    <a:pt x="9311" y="10892"/>
                    <a:pt x="9238" y="10783"/>
                    <a:pt x="9165" y="10683"/>
                  </a:cubicBezTo>
                  <a:cubicBezTo>
                    <a:pt x="8992" y="10491"/>
                    <a:pt x="8801" y="10327"/>
                    <a:pt x="8592" y="10182"/>
                  </a:cubicBezTo>
                  <a:cubicBezTo>
                    <a:pt x="8373" y="10027"/>
                    <a:pt x="8136" y="9899"/>
                    <a:pt x="7908" y="9763"/>
                  </a:cubicBezTo>
                  <a:lnTo>
                    <a:pt x="7471" y="9517"/>
                  </a:lnTo>
                  <a:cubicBezTo>
                    <a:pt x="7389" y="9462"/>
                    <a:pt x="7307" y="9417"/>
                    <a:pt x="7216" y="9380"/>
                  </a:cubicBezTo>
                  <a:cubicBezTo>
                    <a:pt x="7171" y="9253"/>
                    <a:pt x="7116" y="9125"/>
                    <a:pt x="7070" y="9007"/>
                  </a:cubicBezTo>
                  <a:cubicBezTo>
                    <a:pt x="6879" y="8524"/>
                    <a:pt x="6651" y="8059"/>
                    <a:pt x="6405" y="7613"/>
                  </a:cubicBezTo>
                  <a:lnTo>
                    <a:pt x="6405" y="7613"/>
                  </a:lnTo>
                  <a:cubicBezTo>
                    <a:pt x="6551" y="7677"/>
                    <a:pt x="6688" y="7740"/>
                    <a:pt x="6824" y="7813"/>
                  </a:cubicBezTo>
                  <a:cubicBezTo>
                    <a:pt x="7079" y="7932"/>
                    <a:pt x="7325" y="8068"/>
                    <a:pt x="7562" y="8205"/>
                  </a:cubicBezTo>
                  <a:cubicBezTo>
                    <a:pt x="7781" y="8333"/>
                    <a:pt x="7999" y="8469"/>
                    <a:pt x="8200" y="8615"/>
                  </a:cubicBezTo>
                  <a:cubicBezTo>
                    <a:pt x="8318" y="8697"/>
                    <a:pt x="8428" y="8788"/>
                    <a:pt x="8528" y="8888"/>
                  </a:cubicBezTo>
                  <a:cubicBezTo>
                    <a:pt x="8601" y="8979"/>
                    <a:pt x="8692" y="9052"/>
                    <a:pt x="8792" y="9098"/>
                  </a:cubicBezTo>
                  <a:cubicBezTo>
                    <a:pt x="8797" y="9099"/>
                    <a:pt x="8801" y="9099"/>
                    <a:pt x="8806" y="9099"/>
                  </a:cubicBezTo>
                  <a:cubicBezTo>
                    <a:pt x="8843" y="9099"/>
                    <a:pt x="8865" y="9067"/>
                    <a:pt x="8865" y="9034"/>
                  </a:cubicBezTo>
                  <a:cubicBezTo>
                    <a:pt x="8819" y="8934"/>
                    <a:pt x="8746" y="8834"/>
                    <a:pt x="8655" y="8770"/>
                  </a:cubicBezTo>
                  <a:cubicBezTo>
                    <a:pt x="8555" y="8679"/>
                    <a:pt x="8455" y="8597"/>
                    <a:pt x="8355" y="8515"/>
                  </a:cubicBezTo>
                  <a:cubicBezTo>
                    <a:pt x="8127" y="8351"/>
                    <a:pt x="7899" y="8196"/>
                    <a:pt x="7662" y="8059"/>
                  </a:cubicBezTo>
                  <a:cubicBezTo>
                    <a:pt x="7416" y="7923"/>
                    <a:pt x="7171" y="7795"/>
                    <a:pt x="6925" y="7677"/>
                  </a:cubicBezTo>
                  <a:cubicBezTo>
                    <a:pt x="6779" y="7613"/>
                    <a:pt x="6633" y="7540"/>
                    <a:pt x="6487" y="7485"/>
                  </a:cubicBezTo>
                  <a:cubicBezTo>
                    <a:pt x="6424" y="7449"/>
                    <a:pt x="6351" y="7422"/>
                    <a:pt x="6287" y="7403"/>
                  </a:cubicBezTo>
                  <a:cubicBezTo>
                    <a:pt x="6032" y="6966"/>
                    <a:pt x="5759" y="6547"/>
                    <a:pt x="5458" y="6146"/>
                  </a:cubicBezTo>
                  <a:cubicBezTo>
                    <a:pt x="5367" y="6019"/>
                    <a:pt x="5267" y="5891"/>
                    <a:pt x="5157" y="5764"/>
                  </a:cubicBezTo>
                  <a:lnTo>
                    <a:pt x="5157" y="5764"/>
                  </a:lnTo>
                  <a:cubicBezTo>
                    <a:pt x="6870" y="7066"/>
                    <a:pt x="8765" y="8123"/>
                    <a:pt x="10769" y="8888"/>
                  </a:cubicBezTo>
                  <a:cubicBezTo>
                    <a:pt x="11379" y="9125"/>
                    <a:pt x="12007" y="9335"/>
                    <a:pt x="12645" y="9517"/>
                  </a:cubicBezTo>
                  <a:cubicBezTo>
                    <a:pt x="12918" y="9590"/>
                    <a:pt x="13192" y="9662"/>
                    <a:pt x="13474" y="9726"/>
                  </a:cubicBezTo>
                  <a:cubicBezTo>
                    <a:pt x="13483" y="9772"/>
                    <a:pt x="13492" y="9808"/>
                    <a:pt x="13510" y="9845"/>
                  </a:cubicBezTo>
                  <a:cubicBezTo>
                    <a:pt x="13529" y="9918"/>
                    <a:pt x="13556" y="9981"/>
                    <a:pt x="13574" y="10054"/>
                  </a:cubicBezTo>
                  <a:cubicBezTo>
                    <a:pt x="13629" y="10200"/>
                    <a:pt x="13683" y="10337"/>
                    <a:pt x="13747" y="10482"/>
                  </a:cubicBezTo>
                  <a:cubicBezTo>
                    <a:pt x="13784" y="10546"/>
                    <a:pt x="13820" y="10610"/>
                    <a:pt x="13847" y="10683"/>
                  </a:cubicBezTo>
                  <a:cubicBezTo>
                    <a:pt x="13875" y="10746"/>
                    <a:pt x="13920" y="10801"/>
                    <a:pt x="13966" y="10847"/>
                  </a:cubicBezTo>
                  <a:cubicBezTo>
                    <a:pt x="13989" y="10875"/>
                    <a:pt x="14019" y="10889"/>
                    <a:pt x="14051" y="10889"/>
                  </a:cubicBezTo>
                  <a:cubicBezTo>
                    <a:pt x="14071" y="10889"/>
                    <a:pt x="14091" y="10884"/>
                    <a:pt x="14112" y="10874"/>
                  </a:cubicBezTo>
                  <a:cubicBezTo>
                    <a:pt x="14157" y="10856"/>
                    <a:pt x="14166" y="10801"/>
                    <a:pt x="14130" y="10765"/>
                  </a:cubicBezTo>
                  <a:cubicBezTo>
                    <a:pt x="14123" y="10758"/>
                    <a:pt x="14112" y="10752"/>
                    <a:pt x="14100" y="10752"/>
                  </a:cubicBezTo>
                  <a:cubicBezTo>
                    <a:pt x="14097" y="10752"/>
                    <a:pt x="14094" y="10752"/>
                    <a:pt x="14091" y="10753"/>
                  </a:cubicBezTo>
                  <a:lnTo>
                    <a:pt x="14091" y="10753"/>
                  </a:lnTo>
                  <a:lnTo>
                    <a:pt x="14084" y="10746"/>
                  </a:lnTo>
                  <a:cubicBezTo>
                    <a:pt x="14075" y="10737"/>
                    <a:pt x="14066" y="10737"/>
                    <a:pt x="14057" y="10728"/>
                  </a:cubicBezTo>
                  <a:cubicBezTo>
                    <a:pt x="14021" y="10674"/>
                    <a:pt x="13993" y="10619"/>
                    <a:pt x="13966" y="10564"/>
                  </a:cubicBezTo>
                  <a:cubicBezTo>
                    <a:pt x="13911" y="10464"/>
                    <a:pt x="13857" y="10355"/>
                    <a:pt x="13811" y="10245"/>
                  </a:cubicBezTo>
                  <a:cubicBezTo>
                    <a:pt x="13765" y="10136"/>
                    <a:pt x="13720" y="10036"/>
                    <a:pt x="13674" y="9918"/>
                  </a:cubicBezTo>
                  <a:cubicBezTo>
                    <a:pt x="13656" y="9872"/>
                    <a:pt x="13638" y="9817"/>
                    <a:pt x="13629" y="9763"/>
                  </a:cubicBezTo>
                  <a:lnTo>
                    <a:pt x="13638" y="9763"/>
                  </a:lnTo>
                  <a:cubicBezTo>
                    <a:pt x="13802" y="9799"/>
                    <a:pt x="13966" y="9836"/>
                    <a:pt x="14139" y="9872"/>
                  </a:cubicBezTo>
                  <a:cubicBezTo>
                    <a:pt x="14276" y="9908"/>
                    <a:pt x="14412" y="9936"/>
                    <a:pt x="14549" y="9954"/>
                  </a:cubicBezTo>
                  <a:cubicBezTo>
                    <a:pt x="14704" y="9981"/>
                    <a:pt x="14859" y="10009"/>
                    <a:pt x="15013" y="10027"/>
                  </a:cubicBezTo>
                  <a:cubicBezTo>
                    <a:pt x="15050" y="10145"/>
                    <a:pt x="15105" y="10245"/>
                    <a:pt x="15168" y="10346"/>
                  </a:cubicBezTo>
                  <a:cubicBezTo>
                    <a:pt x="15241" y="10464"/>
                    <a:pt x="15332" y="10582"/>
                    <a:pt x="15423" y="10683"/>
                  </a:cubicBezTo>
                  <a:cubicBezTo>
                    <a:pt x="15514" y="10792"/>
                    <a:pt x="15615" y="10892"/>
                    <a:pt x="15724" y="10983"/>
                  </a:cubicBezTo>
                  <a:cubicBezTo>
                    <a:pt x="15779" y="11029"/>
                    <a:pt x="15833" y="11074"/>
                    <a:pt x="15897" y="11111"/>
                  </a:cubicBezTo>
                  <a:cubicBezTo>
                    <a:pt x="15933" y="11147"/>
                    <a:pt x="15986" y="11171"/>
                    <a:pt x="16037" y="11171"/>
                  </a:cubicBezTo>
                  <a:cubicBezTo>
                    <a:pt x="16052" y="11171"/>
                    <a:pt x="16066" y="11169"/>
                    <a:pt x="16079" y="11165"/>
                  </a:cubicBezTo>
                  <a:cubicBezTo>
                    <a:pt x="16088" y="11156"/>
                    <a:pt x="16097" y="11147"/>
                    <a:pt x="16097" y="11129"/>
                  </a:cubicBezTo>
                  <a:cubicBezTo>
                    <a:pt x="16097" y="11065"/>
                    <a:pt x="16034" y="11020"/>
                    <a:pt x="15988" y="10992"/>
                  </a:cubicBezTo>
                  <a:cubicBezTo>
                    <a:pt x="15933" y="10956"/>
                    <a:pt x="15870" y="10910"/>
                    <a:pt x="15815" y="10865"/>
                  </a:cubicBezTo>
                  <a:cubicBezTo>
                    <a:pt x="15615" y="10692"/>
                    <a:pt x="15432" y="10491"/>
                    <a:pt x="15287" y="10264"/>
                  </a:cubicBezTo>
                  <a:cubicBezTo>
                    <a:pt x="15241" y="10191"/>
                    <a:pt x="15196" y="10127"/>
                    <a:pt x="15150" y="10054"/>
                  </a:cubicBezTo>
                  <a:lnTo>
                    <a:pt x="15150" y="10054"/>
                  </a:lnTo>
                  <a:cubicBezTo>
                    <a:pt x="15314" y="10072"/>
                    <a:pt x="15469" y="10091"/>
                    <a:pt x="15633" y="10109"/>
                  </a:cubicBezTo>
                  <a:cubicBezTo>
                    <a:pt x="15988" y="10136"/>
                    <a:pt x="16343" y="10154"/>
                    <a:pt x="16699" y="10154"/>
                  </a:cubicBezTo>
                  <a:lnTo>
                    <a:pt x="16835" y="10154"/>
                  </a:lnTo>
                  <a:cubicBezTo>
                    <a:pt x="16844" y="10173"/>
                    <a:pt x="16853" y="10182"/>
                    <a:pt x="16872" y="10200"/>
                  </a:cubicBezTo>
                  <a:cubicBezTo>
                    <a:pt x="16908" y="10236"/>
                    <a:pt x="16945" y="10264"/>
                    <a:pt x="16981" y="10291"/>
                  </a:cubicBezTo>
                  <a:cubicBezTo>
                    <a:pt x="17017" y="10318"/>
                    <a:pt x="17054" y="10337"/>
                    <a:pt x="17090" y="10364"/>
                  </a:cubicBezTo>
                  <a:cubicBezTo>
                    <a:pt x="17127" y="10391"/>
                    <a:pt x="17172" y="10400"/>
                    <a:pt x="17218" y="10400"/>
                  </a:cubicBezTo>
                  <a:lnTo>
                    <a:pt x="17236" y="10400"/>
                  </a:lnTo>
                  <a:cubicBezTo>
                    <a:pt x="17272" y="10400"/>
                    <a:pt x="17291" y="10364"/>
                    <a:pt x="17263" y="10337"/>
                  </a:cubicBezTo>
                  <a:lnTo>
                    <a:pt x="17254" y="10327"/>
                  </a:lnTo>
                  <a:cubicBezTo>
                    <a:pt x="17236" y="10282"/>
                    <a:pt x="17190" y="10273"/>
                    <a:pt x="17145" y="10245"/>
                  </a:cubicBezTo>
                  <a:cubicBezTo>
                    <a:pt x="17108" y="10227"/>
                    <a:pt x="17072" y="10209"/>
                    <a:pt x="17036" y="10182"/>
                  </a:cubicBezTo>
                  <a:cubicBezTo>
                    <a:pt x="17017" y="10173"/>
                    <a:pt x="17008" y="10154"/>
                    <a:pt x="16999" y="10145"/>
                  </a:cubicBezTo>
                  <a:lnTo>
                    <a:pt x="16999" y="10145"/>
                  </a:lnTo>
                  <a:cubicBezTo>
                    <a:pt x="17048" y="10149"/>
                    <a:pt x="17098" y="10151"/>
                    <a:pt x="17147" y="10151"/>
                  </a:cubicBezTo>
                  <a:cubicBezTo>
                    <a:pt x="17343" y="10151"/>
                    <a:pt x="17538" y="10122"/>
                    <a:pt x="17728" y="10063"/>
                  </a:cubicBezTo>
                  <a:cubicBezTo>
                    <a:pt x="17773" y="10063"/>
                    <a:pt x="17773" y="10009"/>
                    <a:pt x="17728" y="10009"/>
                  </a:cubicBezTo>
                  <a:cubicBezTo>
                    <a:pt x="17632" y="10000"/>
                    <a:pt x="17537" y="9995"/>
                    <a:pt x="17442" y="9995"/>
                  </a:cubicBezTo>
                  <a:cubicBezTo>
                    <a:pt x="17348" y="9995"/>
                    <a:pt x="17254" y="10000"/>
                    <a:pt x="17163" y="10009"/>
                  </a:cubicBezTo>
                  <a:lnTo>
                    <a:pt x="16662" y="10009"/>
                  </a:lnTo>
                  <a:cubicBezTo>
                    <a:pt x="16553" y="10009"/>
                    <a:pt x="16425" y="10000"/>
                    <a:pt x="16307" y="9990"/>
                  </a:cubicBezTo>
                  <a:lnTo>
                    <a:pt x="16407" y="9927"/>
                  </a:lnTo>
                  <a:cubicBezTo>
                    <a:pt x="16480" y="9872"/>
                    <a:pt x="16553" y="9826"/>
                    <a:pt x="16635" y="9781"/>
                  </a:cubicBezTo>
                  <a:cubicBezTo>
                    <a:pt x="16717" y="9744"/>
                    <a:pt x="16790" y="9708"/>
                    <a:pt x="16863" y="9672"/>
                  </a:cubicBezTo>
                  <a:cubicBezTo>
                    <a:pt x="16945" y="9635"/>
                    <a:pt x="17027" y="9599"/>
                    <a:pt x="17099" y="9553"/>
                  </a:cubicBezTo>
                  <a:cubicBezTo>
                    <a:pt x="17151" y="9527"/>
                    <a:pt x="17130" y="9461"/>
                    <a:pt x="17081" y="9461"/>
                  </a:cubicBezTo>
                  <a:cubicBezTo>
                    <a:pt x="17078" y="9461"/>
                    <a:pt x="17075" y="9462"/>
                    <a:pt x="17072" y="9462"/>
                  </a:cubicBezTo>
                  <a:cubicBezTo>
                    <a:pt x="16981" y="9480"/>
                    <a:pt x="16899" y="9508"/>
                    <a:pt x="16817" y="9553"/>
                  </a:cubicBezTo>
                  <a:cubicBezTo>
                    <a:pt x="16735" y="9590"/>
                    <a:pt x="16653" y="9626"/>
                    <a:pt x="16571" y="9662"/>
                  </a:cubicBezTo>
                  <a:cubicBezTo>
                    <a:pt x="16498" y="9699"/>
                    <a:pt x="16425" y="9744"/>
                    <a:pt x="16343" y="9799"/>
                  </a:cubicBezTo>
                  <a:cubicBezTo>
                    <a:pt x="16307" y="9817"/>
                    <a:pt x="16270" y="9845"/>
                    <a:pt x="16234" y="9872"/>
                  </a:cubicBezTo>
                  <a:cubicBezTo>
                    <a:pt x="16198" y="9890"/>
                    <a:pt x="16170" y="9936"/>
                    <a:pt x="16170" y="9972"/>
                  </a:cubicBezTo>
                  <a:cubicBezTo>
                    <a:pt x="15988" y="9963"/>
                    <a:pt x="15806" y="9954"/>
                    <a:pt x="15633" y="9936"/>
                  </a:cubicBezTo>
                  <a:cubicBezTo>
                    <a:pt x="15341" y="9908"/>
                    <a:pt x="15059" y="9872"/>
                    <a:pt x="14777" y="9826"/>
                  </a:cubicBezTo>
                  <a:cubicBezTo>
                    <a:pt x="14840" y="9781"/>
                    <a:pt x="14913" y="9735"/>
                    <a:pt x="14986" y="9690"/>
                  </a:cubicBezTo>
                  <a:cubicBezTo>
                    <a:pt x="15141" y="9590"/>
                    <a:pt x="15296" y="9499"/>
                    <a:pt x="15460" y="9426"/>
                  </a:cubicBezTo>
                  <a:cubicBezTo>
                    <a:pt x="15624" y="9344"/>
                    <a:pt x="15788" y="9271"/>
                    <a:pt x="15961" y="9216"/>
                  </a:cubicBezTo>
                  <a:cubicBezTo>
                    <a:pt x="16043" y="9180"/>
                    <a:pt x="16134" y="9152"/>
                    <a:pt x="16216" y="9125"/>
                  </a:cubicBezTo>
                  <a:cubicBezTo>
                    <a:pt x="16298" y="9107"/>
                    <a:pt x="16380" y="9080"/>
                    <a:pt x="16462" y="9043"/>
                  </a:cubicBezTo>
                  <a:cubicBezTo>
                    <a:pt x="16507" y="9025"/>
                    <a:pt x="16489" y="8952"/>
                    <a:pt x="16444" y="8952"/>
                  </a:cubicBezTo>
                  <a:cubicBezTo>
                    <a:pt x="16352" y="8952"/>
                    <a:pt x="16270" y="8970"/>
                    <a:pt x="16188" y="8998"/>
                  </a:cubicBezTo>
                  <a:cubicBezTo>
                    <a:pt x="16097" y="9025"/>
                    <a:pt x="16006" y="9052"/>
                    <a:pt x="15915" y="9080"/>
                  </a:cubicBezTo>
                  <a:cubicBezTo>
                    <a:pt x="15742" y="9143"/>
                    <a:pt x="15569" y="9207"/>
                    <a:pt x="15405" y="9289"/>
                  </a:cubicBezTo>
                  <a:cubicBezTo>
                    <a:pt x="15241" y="9362"/>
                    <a:pt x="15077" y="9453"/>
                    <a:pt x="14922" y="9544"/>
                  </a:cubicBezTo>
                  <a:cubicBezTo>
                    <a:pt x="14849" y="9599"/>
                    <a:pt x="14777" y="9644"/>
                    <a:pt x="14695" y="9699"/>
                  </a:cubicBezTo>
                  <a:cubicBezTo>
                    <a:pt x="14658" y="9726"/>
                    <a:pt x="14622" y="9754"/>
                    <a:pt x="14585" y="9790"/>
                  </a:cubicBezTo>
                  <a:lnTo>
                    <a:pt x="14567" y="9790"/>
                  </a:lnTo>
                  <a:cubicBezTo>
                    <a:pt x="14430" y="9763"/>
                    <a:pt x="14303" y="9735"/>
                    <a:pt x="14166" y="9708"/>
                  </a:cubicBezTo>
                  <a:cubicBezTo>
                    <a:pt x="14039" y="9681"/>
                    <a:pt x="13902" y="9644"/>
                    <a:pt x="13765" y="9608"/>
                  </a:cubicBezTo>
                  <a:cubicBezTo>
                    <a:pt x="13556" y="9553"/>
                    <a:pt x="13356" y="9499"/>
                    <a:pt x="13155" y="9435"/>
                  </a:cubicBezTo>
                  <a:cubicBezTo>
                    <a:pt x="13201" y="9407"/>
                    <a:pt x="13264" y="9380"/>
                    <a:pt x="13319" y="9353"/>
                  </a:cubicBezTo>
                  <a:cubicBezTo>
                    <a:pt x="13401" y="9316"/>
                    <a:pt x="13492" y="9280"/>
                    <a:pt x="13574" y="9243"/>
                  </a:cubicBezTo>
                  <a:cubicBezTo>
                    <a:pt x="13738" y="9161"/>
                    <a:pt x="13911" y="9098"/>
                    <a:pt x="14075" y="9034"/>
                  </a:cubicBezTo>
                  <a:cubicBezTo>
                    <a:pt x="14248" y="8970"/>
                    <a:pt x="14430" y="8906"/>
                    <a:pt x="14604" y="8852"/>
                  </a:cubicBezTo>
                  <a:cubicBezTo>
                    <a:pt x="14695" y="8824"/>
                    <a:pt x="14786" y="8797"/>
                    <a:pt x="14877" y="8770"/>
                  </a:cubicBezTo>
                  <a:cubicBezTo>
                    <a:pt x="14931" y="8752"/>
                    <a:pt x="14986" y="8742"/>
                    <a:pt x="15013" y="8679"/>
                  </a:cubicBezTo>
                  <a:cubicBezTo>
                    <a:pt x="15013" y="8670"/>
                    <a:pt x="15013" y="8660"/>
                    <a:pt x="15013" y="8660"/>
                  </a:cubicBezTo>
                  <a:cubicBezTo>
                    <a:pt x="14987" y="8634"/>
                    <a:pt x="14958" y="8625"/>
                    <a:pt x="14928" y="8625"/>
                  </a:cubicBezTo>
                  <a:cubicBezTo>
                    <a:pt x="14884" y="8625"/>
                    <a:pt x="14838" y="8644"/>
                    <a:pt x="14795" y="8660"/>
                  </a:cubicBezTo>
                  <a:cubicBezTo>
                    <a:pt x="14695" y="8688"/>
                    <a:pt x="14594" y="8715"/>
                    <a:pt x="14494" y="8742"/>
                  </a:cubicBezTo>
                  <a:cubicBezTo>
                    <a:pt x="14285" y="8806"/>
                    <a:pt x="14084" y="8879"/>
                    <a:pt x="13875" y="8952"/>
                  </a:cubicBezTo>
                  <a:cubicBezTo>
                    <a:pt x="13674" y="9034"/>
                    <a:pt x="13474" y="9116"/>
                    <a:pt x="13283" y="9207"/>
                  </a:cubicBezTo>
                  <a:cubicBezTo>
                    <a:pt x="13173" y="9243"/>
                    <a:pt x="13064" y="9307"/>
                    <a:pt x="12982" y="9398"/>
                  </a:cubicBezTo>
                  <a:lnTo>
                    <a:pt x="12927" y="9380"/>
                  </a:lnTo>
                  <a:cubicBezTo>
                    <a:pt x="12363" y="9216"/>
                    <a:pt x="11816" y="9034"/>
                    <a:pt x="11270" y="8834"/>
                  </a:cubicBezTo>
                  <a:cubicBezTo>
                    <a:pt x="10432" y="8515"/>
                    <a:pt x="9612" y="8150"/>
                    <a:pt x="8810" y="7740"/>
                  </a:cubicBezTo>
                  <a:lnTo>
                    <a:pt x="8810" y="7740"/>
                  </a:lnTo>
                  <a:cubicBezTo>
                    <a:pt x="8938" y="7745"/>
                    <a:pt x="9063" y="7747"/>
                    <a:pt x="9187" y="7747"/>
                  </a:cubicBezTo>
                  <a:cubicBezTo>
                    <a:pt x="9311" y="7747"/>
                    <a:pt x="9434" y="7745"/>
                    <a:pt x="9557" y="7740"/>
                  </a:cubicBezTo>
                  <a:cubicBezTo>
                    <a:pt x="9830" y="7731"/>
                    <a:pt x="10104" y="7713"/>
                    <a:pt x="10368" y="7686"/>
                  </a:cubicBezTo>
                  <a:cubicBezTo>
                    <a:pt x="10395" y="7704"/>
                    <a:pt x="10413" y="7713"/>
                    <a:pt x="10441" y="7731"/>
                  </a:cubicBezTo>
                  <a:cubicBezTo>
                    <a:pt x="10559" y="7777"/>
                    <a:pt x="10668" y="7832"/>
                    <a:pt x="10787" y="7877"/>
                  </a:cubicBezTo>
                  <a:cubicBezTo>
                    <a:pt x="11015" y="7959"/>
                    <a:pt x="11251" y="8032"/>
                    <a:pt x="11488" y="8087"/>
                  </a:cubicBezTo>
                  <a:cubicBezTo>
                    <a:pt x="11725" y="8150"/>
                    <a:pt x="11962" y="8196"/>
                    <a:pt x="12208" y="8223"/>
                  </a:cubicBezTo>
                  <a:cubicBezTo>
                    <a:pt x="12335" y="8232"/>
                    <a:pt x="12463" y="8241"/>
                    <a:pt x="12590" y="8241"/>
                  </a:cubicBezTo>
                  <a:cubicBezTo>
                    <a:pt x="12613" y="8244"/>
                    <a:pt x="12635" y="8245"/>
                    <a:pt x="12658" y="8245"/>
                  </a:cubicBezTo>
                  <a:cubicBezTo>
                    <a:pt x="12736" y="8245"/>
                    <a:pt x="12813" y="8231"/>
                    <a:pt x="12891" y="8196"/>
                  </a:cubicBezTo>
                  <a:cubicBezTo>
                    <a:pt x="12900" y="8187"/>
                    <a:pt x="12900" y="8169"/>
                    <a:pt x="12891" y="8160"/>
                  </a:cubicBezTo>
                  <a:cubicBezTo>
                    <a:pt x="12809" y="8132"/>
                    <a:pt x="12727" y="8114"/>
                    <a:pt x="12636" y="8114"/>
                  </a:cubicBezTo>
                  <a:cubicBezTo>
                    <a:pt x="12527" y="8105"/>
                    <a:pt x="12408" y="8096"/>
                    <a:pt x="12308" y="8078"/>
                  </a:cubicBezTo>
                  <a:cubicBezTo>
                    <a:pt x="12071" y="8050"/>
                    <a:pt x="11834" y="8005"/>
                    <a:pt x="11607" y="7950"/>
                  </a:cubicBezTo>
                  <a:cubicBezTo>
                    <a:pt x="11397" y="7895"/>
                    <a:pt x="11197" y="7832"/>
                    <a:pt x="10987" y="7759"/>
                  </a:cubicBezTo>
                  <a:cubicBezTo>
                    <a:pt x="10896" y="7722"/>
                    <a:pt x="10805" y="7686"/>
                    <a:pt x="10705" y="7640"/>
                  </a:cubicBezTo>
                  <a:cubicBezTo>
                    <a:pt x="10796" y="7631"/>
                    <a:pt x="10887" y="7622"/>
                    <a:pt x="10969" y="7604"/>
                  </a:cubicBezTo>
                  <a:cubicBezTo>
                    <a:pt x="11415" y="7540"/>
                    <a:pt x="11853" y="7449"/>
                    <a:pt x="12290" y="7321"/>
                  </a:cubicBezTo>
                  <a:cubicBezTo>
                    <a:pt x="12436" y="7413"/>
                    <a:pt x="12590" y="7476"/>
                    <a:pt x="12754" y="7522"/>
                  </a:cubicBezTo>
                  <a:cubicBezTo>
                    <a:pt x="12927" y="7567"/>
                    <a:pt x="13101" y="7613"/>
                    <a:pt x="13283" y="7640"/>
                  </a:cubicBezTo>
                  <a:cubicBezTo>
                    <a:pt x="13465" y="7668"/>
                    <a:pt x="13647" y="7686"/>
                    <a:pt x="13829" y="7686"/>
                  </a:cubicBezTo>
                  <a:cubicBezTo>
                    <a:pt x="13851" y="7687"/>
                    <a:pt x="13872" y="7688"/>
                    <a:pt x="13894" y="7688"/>
                  </a:cubicBezTo>
                  <a:cubicBezTo>
                    <a:pt x="14043" y="7688"/>
                    <a:pt x="14186" y="7660"/>
                    <a:pt x="14321" y="7604"/>
                  </a:cubicBezTo>
                  <a:cubicBezTo>
                    <a:pt x="14339" y="7595"/>
                    <a:pt x="14339" y="7567"/>
                    <a:pt x="14321" y="7567"/>
                  </a:cubicBezTo>
                  <a:cubicBezTo>
                    <a:pt x="14166" y="7540"/>
                    <a:pt x="14002" y="7531"/>
                    <a:pt x="13838" y="7531"/>
                  </a:cubicBezTo>
                  <a:cubicBezTo>
                    <a:pt x="13492" y="7522"/>
                    <a:pt x="13146" y="7458"/>
                    <a:pt x="12818" y="7358"/>
                  </a:cubicBezTo>
                  <a:cubicBezTo>
                    <a:pt x="12736" y="7331"/>
                    <a:pt x="12654" y="7303"/>
                    <a:pt x="12572" y="7267"/>
                  </a:cubicBezTo>
                  <a:lnTo>
                    <a:pt x="12536" y="7249"/>
                  </a:lnTo>
                  <a:cubicBezTo>
                    <a:pt x="12618" y="7230"/>
                    <a:pt x="12700" y="7203"/>
                    <a:pt x="12782" y="7176"/>
                  </a:cubicBezTo>
                  <a:cubicBezTo>
                    <a:pt x="12797" y="7180"/>
                    <a:pt x="12814" y="7182"/>
                    <a:pt x="12832" y="7182"/>
                  </a:cubicBezTo>
                  <a:cubicBezTo>
                    <a:pt x="12965" y="7182"/>
                    <a:pt x="13138" y="7070"/>
                    <a:pt x="13219" y="7030"/>
                  </a:cubicBezTo>
                  <a:lnTo>
                    <a:pt x="13264" y="7012"/>
                  </a:lnTo>
                  <a:cubicBezTo>
                    <a:pt x="13383" y="6966"/>
                    <a:pt x="13501" y="6912"/>
                    <a:pt x="13602" y="6848"/>
                  </a:cubicBezTo>
                  <a:lnTo>
                    <a:pt x="14011" y="6647"/>
                  </a:lnTo>
                  <a:lnTo>
                    <a:pt x="14021" y="6657"/>
                  </a:lnTo>
                  <a:cubicBezTo>
                    <a:pt x="14112" y="6693"/>
                    <a:pt x="14221" y="6720"/>
                    <a:pt x="14321" y="6729"/>
                  </a:cubicBezTo>
                  <a:cubicBezTo>
                    <a:pt x="14421" y="6748"/>
                    <a:pt x="14522" y="6757"/>
                    <a:pt x="14622" y="6757"/>
                  </a:cubicBezTo>
                  <a:cubicBezTo>
                    <a:pt x="14722" y="6757"/>
                    <a:pt x="14822" y="6757"/>
                    <a:pt x="14922" y="6748"/>
                  </a:cubicBezTo>
                  <a:cubicBezTo>
                    <a:pt x="15023" y="6739"/>
                    <a:pt x="15132" y="6720"/>
                    <a:pt x="15223" y="6684"/>
                  </a:cubicBezTo>
                  <a:cubicBezTo>
                    <a:pt x="15287" y="6657"/>
                    <a:pt x="15268" y="6575"/>
                    <a:pt x="15205" y="6565"/>
                  </a:cubicBezTo>
                  <a:cubicBezTo>
                    <a:pt x="15105" y="6565"/>
                    <a:pt x="15004" y="6602"/>
                    <a:pt x="14913" y="6611"/>
                  </a:cubicBezTo>
                  <a:cubicBezTo>
                    <a:pt x="14863" y="6616"/>
                    <a:pt x="14815" y="6618"/>
                    <a:pt x="14769" y="6618"/>
                  </a:cubicBezTo>
                  <a:cubicBezTo>
                    <a:pt x="14722" y="6618"/>
                    <a:pt x="14676" y="6616"/>
                    <a:pt x="14631" y="6611"/>
                  </a:cubicBezTo>
                  <a:cubicBezTo>
                    <a:pt x="14540" y="6611"/>
                    <a:pt x="14440" y="6602"/>
                    <a:pt x="14348" y="6584"/>
                  </a:cubicBezTo>
                  <a:cubicBezTo>
                    <a:pt x="14303" y="6575"/>
                    <a:pt x="14248" y="6565"/>
                    <a:pt x="14203" y="6547"/>
                  </a:cubicBezTo>
                  <a:lnTo>
                    <a:pt x="14822" y="6247"/>
                  </a:lnTo>
                  <a:cubicBezTo>
                    <a:pt x="14831" y="6247"/>
                    <a:pt x="14849" y="6238"/>
                    <a:pt x="14859" y="6228"/>
                  </a:cubicBezTo>
                  <a:lnTo>
                    <a:pt x="15077" y="6119"/>
                  </a:lnTo>
                  <a:cubicBezTo>
                    <a:pt x="15305" y="6001"/>
                    <a:pt x="15633" y="5910"/>
                    <a:pt x="15751" y="5664"/>
                  </a:cubicBezTo>
                  <a:cubicBezTo>
                    <a:pt x="15760" y="5645"/>
                    <a:pt x="15742" y="5636"/>
                    <a:pt x="15724" y="5636"/>
                  </a:cubicBezTo>
                  <a:cubicBezTo>
                    <a:pt x="15496" y="5746"/>
                    <a:pt x="15268" y="5864"/>
                    <a:pt x="15041" y="5982"/>
                  </a:cubicBezTo>
                  <a:lnTo>
                    <a:pt x="14931" y="6028"/>
                  </a:lnTo>
                  <a:cubicBezTo>
                    <a:pt x="14931" y="6019"/>
                    <a:pt x="14931" y="6010"/>
                    <a:pt x="14941" y="5992"/>
                  </a:cubicBezTo>
                  <a:cubicBezTo>
                    <a:pt x="14959" y="5919"/>
                    <a:pt x="14986" y="5846"/>
                    <a:pt x="15013" y="5782"/>
                  </a:cubicBezTo>
                  <a:cubicBezTo>
                    <a:pt x="15050" y="5718"/>
                    <a:pt x="15077" y="5655"/>
                    <a:pt x="15114" y="5591"/>
                  </a:cubicBezTo>
                  <a:cubicBezTo>
                    <a:pt x="15141" y="5554"/>
                    <a:pt x="15159" y="5527"/>
                    <a:pt x="15177" y="5491"/>
                  </a:cubicBezTo>
                  <a:cubicBezTo>
                    <a:pt x="15186" y="5472"/>
                    <a:pt x="15196" y="5454"/>
                    <a:pt x="15205" y="5445"/>
                  </a:cubicBezTo>
                  <a:cubicBezTo>
                    <a:pt x="15205" y="5436"/>
                    <a:pt x="15205" y="5427"/>
                    <a:pt x="15205" y="5418"/>
                  </a:cubicBezTo>
                  <a:cubicBezTo>
                    <a:pt x="15205" y="5418"/>
                    <a:pt x="15196" y="5409"/>
                    <a:pt x="15205" y="5399"/>
                  </a:cubicBezTo>
                  <a:cubicBezTo>
                    <a:pt x="15205" y="5392"/>
                    <a:pt x="15205" y="5379"/>
                    <a:pt x="15195" y="5379"/>
                  </a:cubicBezTo>
                  <a:cubicBezTo>
                    <a:pt x="15193" y="5379"/>
                    <a:pt x="15190" y="5380"/>
                    <a:pt x="15186" y="5381"/>
                  </a:cubicBezTo>
                  <a:cubicBezTo>
                    <a:pt x="15180" y="5384"/>
                    <a:pt x="15177" y="5385"/>
                    <a:pt x="15176" y="5385"/>
                  </a:cubicBezTo>
                  <a:cubicBezTo>
                    <a:pt x="15172" y="5385"/>
                    <a:pt x="15174" y="5381"/>
                    <a:pt x="15168" y="5381"/>
                  </a:cubicBezTo>
                  <a:cubicBezTo>
                    <a:pt x="15159" y="5381"/>
                    <a:pt x="15150" y="5381"/>
                    <a:pt x="15141" y="5390"/>
                  </a:cubicBezTo>
                  <a:cubicBezTo>
                    <a:pt x="15123" y="5399"/>
                    <a:pt x="15105" y="5409"/>
                    <a:pt x="15095" y="5427"/>
                  </a:cubicBezTo>
                  <a:cubicBezTo>
                    <a:pt x="15068" y="5454"/>
                    <a:pt x="15041" y="5481"/>
                    <a:pt x="15013" y="5518"/>
                  </a:cubicBezTo>
                  <a:cubicBezTo>
                    <a:pt x="14968" y="5582"/>
                    <a:pt x="14922" y="5655"/>
                    <a:pt x="14886" y="5727"/>
                  </a:cubicBezTo>
                  <a:cubicBezTo>
                    <a:pt x="14849" y="5800"/>
                    <a:pt x="14822" y="5873"/>
                    <a:pt x="14795" y="5955"/>
                  </a:cubicBezTo>
                  <a:cubicBezTo>
                    <a:pt x="14777" y="5992"/>
                    <a:pt x="14767" y="6028"/>
                    <a:pt x="14758" y="6074"/>
                  </a:cubicBezTo>
                  <a:cubicBezTo>
                    <a:pt x="14758" y="6083"/>
                    <a:pt x="14758" y="6101"/>
                    <a:pt x="14758" y="6110"/>
                  </a:cubicBezTo>
                  <a:lnTo>
                    <a:pt x="14276" y="6338"/>
                  </a:lnTo>
                  <a:lnTo>
                    <a:pt x="13510" y="6702"/>
                  </a:lnTo>
                  <a:lnTo>
                    <a:pt x="13492" y="6711"/>
                  </a:lnTo>
                  <a:cubicBezTo>
                    <a:pt x="13356" y="6748"/>
                    <a:pt x="13210" y="6793"/>
                    <a:pt x="13073" y="6857"/>
                  </a:cubicBezTo>
                  <a:cubicBezTo>
                    <a:pt x="13082" y="6757"/>
                    <a:pt x="13073" y="6657"/>
                    <a:pt x="13082" y="6565"/>
                  </a:cubicBezTo>
                  <a:cubicBezTo>
                    <a:pt x="13091" y="6438"/>
                    <a:pt x="13110" y="6319"/>
                    <a:pt x="13137" y="6192"/>
                  </a:cubicBezTo>
                  <a:cubicBezTo>
                    <a:pt x="13164" y="6074"/>
                    <a:pt x="13192" y="5955"/>
                    <a:pt x="13228" y="5846"/>
                  </a:cubicBezTo>
                  <a:cubicBezTo>
                    <a:pt x="13274" y="5718"/>
                    <a:pt x="13328" y="5609"/>
                    <a:pt x="13365" y="5491"/>
                  </a:cubicBezTo>
                  <a:cubicBezTo>
                    <a:pt x="13371" y="5447"/>
                    <a:pt x="13334" y="5412"/>
                    <a:pt x="13296" y="5412"/>
                  </a:cubicBezTo>
                  <a:cubicBezTo>
                    <a:pt x="13278" y="5412"/>
                    <a:pt x="13261" y="5419"/>
                    <a:pt x="13246" y="5436"/>
                  </a:cubicBezTo>
                  <a:cubicBezTo>
                    <a:pt x="13183" y="5545"/>
                    <a:pt x="13128" y="5664"/>
                    <a:pt x="13091" y="5791"/>
                  </a:cubicBezTo>
                  <a:cubicBezTo>
                    <a:pt x="13055" y="5910"/>
                    <a:pt x="13019" y="6037"/>
                    <a:pt x="12991" y="6156"/>
                  </a:cubicBezTo>
                  <a:cubicBezTo>
                    <a:pt x="12964" y="6283"/>
                    <a:pt x="12946" y="6401"/>
                    <a:pt x="12927" y="6529"/>
                  </a:cubicBezTo>
                  <a:cubicBezTo>
                    <a:pt x="12927" y="6593"/>
                    <a:pt x="12918" y="6657"/>
                    <a:pt x="12918" y="6711"/>
                  </a:cubicBezTo>
                  <a:cubicBezTo>
                    <a:pt x="12909" y="6784"/>
                    <a:pt x="12909" y="6848"/>
                    <a:pt x="12918" y="6912"/>
                  </a:cubicBezTo>
                  <a:cubicBezTo>
                    <a:pt x="12709" y="6975"/>
                    <a:pt x="12508" y="7048"/>
                    <a:pt x="12299" y="7103"/>
                  </a:cubicBezTo>
                  <a:cubicBezTo>
                    <a:pt x="11889" y="7212"/>
                    <a:pt x="11479" y="7312"/>
                    <a:pt x="11060" y="7376"/>
                  </a:cubicBezTo>
                  <a:cubicBezTo>
                    <a:pt x="11060" y="7349"/>
                    <a:pt x="11060" y="7312"/>
                    <a:pt x="11060" y="7285"/>
                  </a:cubicBezTo>
                  <a:cubicBezTo>
                    <a:pt x="11060" y="7203"/>
                    <a:pt x="11069" y="7121"/>
                    <a:pt x="11087" y="7039"/>
                  </a:cubicBezTo>
                  <a:cubicBezTo>
                    <a:pt x="11106" y="6893"/>
                    <a:pt x="11142" y="6739"/>
                    <a:pt x="11188" y="6593"/>
                  </a:cubicBezTo>
                  <a:cubicBezTo>
                    <a:pt x="11233" y="6447"/>
                    <a:pt x="11297" y="6310"/>
                    <a:pt x="11370" y="6174"/>
                  </a:cubicBezTo>
                  <a:cubicBezTo>
                    <a:pt x="11452" y="6028"/>
                    <a:pt x="11552" y="5910"/>
                    <a:pt x="11643" y="5773"/>
                  </a:cubicBezTo>
                  <a:cubicBezTo>
                    <a:pt x="11671" y="5724"/>
                    <a:pt x="11630" y="5676"/>
                    <a:pt x="11588" y="5676"/>
                  </a:cubicBezTo>
                  <a:cubicBezTo>
                    <a:pt x="11576" y="5676"/>
                    <a:pt x="11563" y="5680"/>
                    <a:pt x="11552" y="5691"/>
                  </a:cubicBezTo>
                  <a:cubicBezTo>
                    <a:pt x="11415" y="5828"/>
                    <a:pt x="11306" y="5982"/>
                    <a:pt x="11224" y="6146"/>
                  </a:cubicBezTo>
                  <a:cubicBezTo>
                    <a:pt x="11133" y="6310"/>
                    <a:pt x="11060" y="6483"/>
                    <a:pt x="10996" y="6657"/>
                  </a:cubicBezTo>
                  <a:cubicBezTo>
                    <a:pt x="10942" y="6839"/>
                    <a:pt x="10914" y="7021"/>
                    <a:pt x="10896" y="7203"/>
                  </a:cubicBezTo>
                  <a:cubicBezTo>
                    <a:pt x="10887" y="7267"/>
                    <a:pt x="10887" y="7340"/>
                    <a:pt x="10896" y="7403"/>
                  </a:cubicBezTo>
                  <a:cubicBezTo>
                    <a:pt x="10441" y="7476"/>
                    <a:pt x="9976" y="7522"/>
                    <a:pt x="9512" y="7540"/>
                  </a:cubicBezTo>
                  <a:cubicBezTo>
                    <a:pt x="9398" y="7545"/>
                    <a:pt x="9284" y="7547"/>
                    <a:pt x="9170" y="7547"/>
                  </a:cubicBezTo>
                  <a:cubicBezTo>
                    <a:pt x="9056" y="7547"/>
                    <a:pt x="8942" y="7545"/>
                    <a:pt x="8828" y="7540"/>
                  </a:cubicBezTo>
                  <a:cubicBezTo>
                    <a:pt x="8710" y="7540"/>
                    <a:pt x="8592" y="7531"/>
                    <a:pt x="8464" y="7531"/>
                  </a:cubicBezTo>
                  <a:cubicBezTo>
                    <a:pt x="8346" y="7458"/>
                    <a:pt x="8218" y="7385"/>
                    <a:pt x="8091" y="7321"/>
                  </a:cubicBezTo>
                  <a:cubicBezTo>
                    <a:pt x="6068" y="6165"/>
                    <a:pt x="4228" y="4716"/>
                    <a:pt x="2625" y="3031"/>
                  </a:cubicBezTo>
                  <a:cubicBezTo>
                    <a:pt x="2361" y="2749"/>
                    <a:pt x="2106" y="2457"/>
                    <a:pt x="1860" y="2175"/>
                  </a:cubicBezTo>
                  <a:lnTo>
                    <a:pt x="1860" y="2175"/>
                  </a:lnTo>
                  <a:cubicBezTo>
                    <a:pt x="2507" y="2421"/>
                    <a:pt x="3163" y="2612"/>
                    <a:pt x="3846" y="2740"/>
                  </a:cubicBezTo>
                  <a:cubicBezTo>
                    <a:pt x="3846" y="2776"/>
                    <a:pt x="3855" y="2813"/>
                    <a:pt x="3873" y="2849"/>
                  </a:cubicBezTo>
                  <a:cubicBezTo>
                    <a:pt x="3910" y="2913"/>
                    <a:pt x="3946" y="2986"/>
                    <a:pt x="3973" y="3049"/>
                  </a:cubicBezTo>
                  <a:cubicBezTo>
                    <a:pt x="4055" y="3186"/>
                    <a:pt x="4137" y="3314"/>
                    <a:pt x="4228" y="3441"/>
                  </a:cubicBezTo>
                  <a:cubicBezTo>
                    <a:pt x="4329" y="3559"/>
                    <a:pt x="4420" y="3678"/>
                    <a:pt x="4529" y="3796"/>
                  </a:cubicBezTo>
                  <a:cubicBezTo>
                    <a:pt x="4584" y="3851"/>
                    <a:pt x="4638" y="3906"/>
                    <a:pt x="4693" y="3951"/>
                  </a:cubicBezTo>
                  <a:cubicBezTo>
                    <a:pt x="4720" y="3978"/>
                    <a:pt x="4748" y="4006"/>
                    <a:pt x="4775" y="4024"/>
                  </a:cubicBezTo>
                  <a:cubicBezTo>
                    <a:pt x="4811" y="4042"/>
                    <a:pt x="4848" y="4060"/>
                    <a:pt x="4884" y="4070"/>
                  </a:cubicBezTo>
                  <a:cubicBezTo>
                    <a:pt x="4888" y="4071"/>
                    <a:pt x="4892" y="4071"/>
                    <a:pt x="4896" y="4071"/>
                  </a:cubicBezTo>
                  <a:cubicBezTo>
                    <a:pt x="4926" y="4071"/>
                    <a:pt x="4946" y="4039"/>
                    <a:pt x="4930" y="4015"/>
                  </a:cubicBezTo>
                  <a:cubicBezTo>
                    <a:pt x="4921" y="3978"/>
                    <a:pt x="4902" y="3951"/>
                    <a:pt x="4893" y="3924"/>
                  </a:cubicBezTo>
                  <a:cubicBezTo>
                    <a:pt x="4866" y="3897"/>
                    <a:pt x="4839" y="3869"/>
                    <a:pt x="4811" y="3842"/>
                  </a:cubicBezTo>
                  <a:cubicBezTo>
                    <a:pt x="4757" y="3796"/>
                    <a:pt x="4702" y="3742"/>
                    <a:pt x="4647" y="3687"/>
                  </a:cubicBezTo>
                  <a:cubicBezTo>
                    <a:pt x="4547" y="3578"/>
                    <a:pt x="4447" y="3459"/>
                    <a:pt x="4356" y="3341"/>
                  </a:cubicBezTo>
                  <a:cubicBezTo>
                    <a:pt x="4265" y="3222"/>
                    <a:pt x="4183" y="3104"/>
                    <a:pt x="4110" y="2977"/>
                  </a:cubicBezTo>
                  <a:cubicBezTo>
                    <a:pt x="4064" y="2913"/>
                    <a:pt x="4028" y="2840"/>
                    <a:pt x="3992" y="2776"/>
                  </a:cubicBezTo>
                  <a:lnTo>
                    <a:pt x="3992" y="2767"/>
                  </a:lnTo>
                  <a:cubicBezTo>
                    <a:pt x="4247" y="2813"/>
                    <a:pt x="4502" y="2849"/>
                    <a:pt x="4757" y="2876"/>
                  </a:cubicBezTo>
                  <a:cubicBezTo>
                    <a:pt x="5130" y="2922"/>
                    <a:pt x="5504" y="2949"/>
                    <a:pt x="5877" y="2949"/>
                  </a:cubicBezTo>
                  <a:cubicBezTo>
                    <a:pt x="5895" y="2986"/>
                    <a:pt x="5914" y="3013"/>
                    <a:pt x="5941" y="3040"/>
                  </a:cubicBezTo>
                  <a:cubicBezTo>
                    <a:pt x="5995" y="3122"/>
                    <a:pt x="6050" y="3195"/>
                    <a:pt x="6114" y="3268"/>
                  </a:cubicBezTo>
                  <a:cubicBezTo>
                    <a:pt x="6241" y="3414"/>
                    <a:pt x="6369" y="3550"/>
                    <a:pt x="6515" y="3678"/>
                  </a:cubicBezTo>
                  <a:cubicBezTo>
                    <a:pt x="6660" y="3796"/>
                    <a:pt x="6806" y="3906"/>
                    <a:pt x="6961" y="4006"/>
                  </a:cubicBezTo>
                  <a:cubicBezTo>
                    <a:pt x="7043" y="4051"/>
                    <a:pt x="7125" y="4106"/>
                    <a:pt x="7207" y="4152"/>
                  </a:cubicBezTo>
                  <a:lnTo>
                    <a:pt x="7325" y="4206"/>
                  </a:lnTo>
                  <a:cubicBezTo>
                    <a:pt x="7380" y="4224"/>
                    <a:pt x="7426" y="4234"/>
                    <a:pt x="7480" y="4243"/>
                  </a:cubicBezTo>
                  <a:cubicBezTo>
                    <a:pt x="7484" y="4243"/>
                    <a:pt x="7487" y="4244"/>
                    <a:pt x="7491" y="4244"/>
                  </a:cubicBezTo>
                  <a:cubicBezTo>
                    <a:pt x="7538" y="4244"/>
                    <a:pt x="7559" y="4186"/>
                    <a:pt x="7517" y="4161"/>
                  </a:cubicBezTo>
                  <a:cubicBezTo>
                    <a:pt x="7480" y="4133"/>
                    <a:pt x="7462" y="4097"/>
                    <a:pt x="7426" y="4070"/>
                  </a:cubicBezTo>
                  <a:cubicBezTo>
                    <a:pt x="7380" y="4051"/>
                    <a:pt x="7335" y="4033"/>
                    <a:pt x="7298" y="4006"/>
                  </a:cubicBezTo>
                  <a:cubicBezTo>
                    <a:pt x="7216" y="3969"/>
                    <a:pt x="7134" y="3924"/>
                    <a:pt x="7061" y="3878"/>
                  </a:cubicBezTo>
                  <a:cubicBezTo>
                    <a:pt x="6906" y="3778"/>
                    <a:pt x="6761" y="3669"/>
                    <a:pt x="6624" y="3550"/>
                  </a:cubicBezTo>
                  <a:cubicBezTo>
                    <a:pt x="6487" y="3432"/>
                    <a:pt x="6360" y="3314"/>
                    <a:pt x="6232" y="3177"/>
                  </a:cubicBezTo>
                  <a:cubicBezTo>
                    <a:pt x="6178" y="3113"/>
                    <a:pt x="6123" y="3040"/>
                    <a:pt x="6059" y="2967"/>
                  </a:cubicBezTo>
                  <a:cubicBezTo>
                    <a:pt x="6059" y="2967"/>
                    <a:pt x="6050" y="2958"/>
                    <a:pt x="6050" y="2958"/>
                  </a:cubicBezTo>
                  <a:cubicBezTo>
                    <a:pt x="6214" y="2958"/>
                    <a:pt x="6387" y="2958"/>
                    <a:pt x="6551" y="2949"/>
                  </a:cubicBezTo>
                  <a:cubicBezTo>
                    <a:pt x="6815" y="2940"/>
                    <a:pt x="7089" y="2922"/>
                    <a:pt x="7353" y="2895"/>
                  </a:cubicBezTo>
                  <a:cubicBezTo>
                    <a:pt x="7608" y="2895"/>
                    <a:pt x="7872" y="2876"/>
                    <a:pt x="8136" y="2849"/>
                  </a:cubicBezTo>
                  <a:cubicBezTo>
                    <a:pt x="8145" y="2867"/>
                    <a:pt x="8145" y="2895"/>
                    <a:pt x="8163" y="2913"/>
                  </a:cubicBezTo>
                  <a:cubicBezTo>
                    <a:pt x="8173" y="2931"/>
                    <a:pt x="8200" y="2949"/>
                    <a:pt x="8218" y="2967"/>
                  </a:cubicBezTo>
                  <a:cubicBezTo>
                    <a:pt x="8264" y="3004"/>
                    <a:pt x="8309" y="3040"/>
                    <a:pt x="8364" y="3068"/>
                  </a:cubicBezTo>
                  <a:cubicBezTo>
                    <a:pt x="8464" y="3122"/>
                    <a:pt x="8573" y="3177"/>
                    <a:pt x="8674" y="3222"/>
                  </a:cubicBezTo>
                  <a:cubicBezTo>
                    <a:pt x="8783" y="3268"/>
                    <a:pt x="8883" y="3304"/>
                    <a:pt x="8992" y="3341"/>
                  </a:cubicBezTo>
                  <a:cubicBezTo>
                    <a:pt x="9056" y="3359"/>
                    <a:pt x="9111" y="3368"/>
                    <a:pt x="9165" y="3386"/>
                  </a:cubicBezTo>
                  <a:cubicBezTo>
                    <a:pt x="9188" y="3390"/>
                    <a:pt x="9211" y="3392"/>
                    <a:pt x="9233" y="3392"/>
                  </a:cubicBezTo>
                  <a:cubicBezTo>
                    <a:pt x="9265" y="3392"/>
                    <a:pt x="9297" y="3388"/>
                    <a:pt x="9329" y="3377"/>
                  </a:cubicBezTo>
                  <a:cubicBezTo>
                    <a:pt x="9357" y="3359"/>
                    <a:pt x="9357" y="3332"/>
                    <a:pt x="9338" y="3314"/>
                  </a:cubicBezTo>
                  <a:cubicBezTo>
                    <a:pt x="9302" y="3277"/>
                    <a:pt x="9266" y="3250"/>
                    <a:pt x="9211" y="3241"/>
                  </a:cubicBezTo>
                  <a:lnTo>
                    <a:pt x="9056" y="3204"/>
                  </a:lnTo>
                  <a:cubicBezTo>
                    <a:pt x="8947" y="3168"/>
                    <a:pt x="8838" y="3131"/>
                    <a:pt x="8728" y="3086"/>
                  </a:cubicBezTo>
                  <a:cubicBezTo>
                    <a:pt x="8628" y="3040"/>
                    <a:pt x="8528" y="2995"/>
                    <a:pt x="8428" y="2940"/>
                  </a:cubicBezTo>
                  <a:cubicBezTo>
                    <a:pt x="8382" y="2913"/>
                    <a:pt x="8337" y="2885"/>
                    <a:pt x="8291" y="2858"/>
                  </a:cubicBezTo>
                  <a:lnTo>
                    <a:pt x="8227" y="2831"/>
                  </a:lnTo>
                  <a:cubicBezTo>
                    <a:pt x="8528" y="2803"/>
                    <a:pt x="8828" y="2749"/>
                    <a:pt x="9120" y="2685"/>
                  </a:cubicBezTo>
                  <a:cubicBezTo>
                    <a:pt x="9393" y="2630"/>
                    <a:pt x="9739" y="2585"/>
                    <a:pt x="9976" y="2430"/>
                  </a:cubicBezTo>
                  <a:cubicBezTo>
                    <a:pt x="9994" y="2412"/>
                    <a:pt x="9994" y="2366"/>
                    <a:pt x="9967" y="2366"/>
                  </a:cubicBezTo>
                  <a:cubicBezTo>
                    <a:pt x="9685" y="2366"/>
                    <a:pt x="9393" y="2485"/>
                    <a:pt x="9120" y="2539"/>
                  </a:cubicBezTo>
                  <a:cubicBezTo>
                    <a:pt x="9165" y="2457"/>
                    <a:pt x="9220" y="2384"/>
                    <a:pt x="9275" y="2312"/>
                  </a:cubicBezTo>
                  <a:cubicBezTo>
                    <a:pt x="9311" y="2266"/>
                    <a:pt x="9348" y="2230"/>
                    <a:pt x="9393" y="2193"/>
                  </a:cubicBezTo>
                  <a:lnTo>
                    <a:pt x="9457" y="2129"/>
                  </a:lnTo>
                  <a:cubicBezTo>
                    <a:pt x="9484" y="2111"/>
                    <a:pt x="9493" y="2066"/>
                    <a:pt x="9484" y="2029"/>
                  </a:cubicBezTo>
                  <a:cubicBezTo>
                    <a:pt x="9484" y="2029"/>
                    <a:pt x="9484" y="2020"/>
                    <a:pt x="9475" y="2020"/>
                  </a:cubicBezTo>
                  <a:cubicBezTo>
                    <a:pt x="9465" y="2013"/>
                    <a:pt x="9452" y="2010"/>
                    <a:pt x="9438" y="2010"/>
                  </a:cubicBezTo>
                  <a:cubicBezTo>
                    <a:pt x="9416" y="2010"/>
                    <a:pt x="9392" y="2018"/>
                    <a:pt x="9375" y="2029"/>
                  </a:cubicBezTo>
                  <a:cubicBezTo>
                    <a:pt x="9357" y="2047"/>
                    <a:pt x="9329" y="2066"/>
                    <a:pt x="9311" y="2084"/>
                  </a:cubicBezTo>
                  <a:cubicBezTo>
                    <a:pt x="9266" y="2129"/>
                    <a:pt x="9220" y="2175"/>
                    <a:pt x="9184" y="2220"/>
                  </a:cubicBezTo>
                  <a:cubicBezTo>
                    <a:pt x="9102" y="2312"/>
                    <a:pt x="9029" y="2412"/>
                    <a:pt x="8974" y="2521"/>
                  </a:cubicBezTo>
                  <a:cubicBezTo>
                    <a:pt x="8965" y="2539"/>
                    <a:pt x="8956" y="2557"/>
                    <a:pt x="8965" y="2576"/>
                  </a:cubicBezTo>
                  <a:cubicBezTo>
                    <a:pt x="8437" y="2667"/>
                    <a:pt x="7899" y="2731"/>
                    <a:pt x="7371" y="2758"/>
                  </a:cubicBezTo>
                  <a:cubicBezTo>
                    <a:pt x="7362" y="2740"/>
                    <a:pt x="7362" y="2721"/>
                    <a:pt x="7353" y="2712"/>
                  </a:cubicBezTo>
                  <a:lnTo>
                    <a:pt x="7344" y="2712"/>
                  </a:lnTo>
                  <a:cubicBezTo>
                    <a:pt x="7353" y="2694"/>
                    <a:pt x="7353" y="2685"/>
                    <a:pt x="7362" y="2667"/>
                  </a:cubicBezTo>
                  <a:cubicBezTo>
                    <a:pt x="7371" y="2630"/>
                    <a:pt x="7389" y="2594"/>
                    <a:pt x="7407" y="2557"/>
                  </a:cubicBezTo>
                  <a:cubicBezTo>
                    <a:pt x="7508" y="2348"/>
                    <a:pt x="7653" y="2148"/>
                    <a:pt x="7817" y="1984"/>
                  </a:cubicBezTo>
                  <a:cubicBezTo>
                    <a:pt x="7936" y="1874"/>
                    <a:pt x="8063" y="1783"/>
                    <a:pt x="8200" y="1701"/>
                  </a:cubicBezTo>
                  <a:cubicBezTo>
                    <a:pt x="8346" y="1619"/>
                    <a:pt x="8482" y="1528"/>
                    <a:pt x="8610" y="1428"/>
                  </a:cubicBezTo>
                  <a:cubicBezTo>
                    <a:pt x="8637" y="1410"/>
                    <a:pt x="8637" y="1373"/>
                    <a:pt x="8628" y="1355"/>
                  </a:cubicBezTo>
                  <a:cubicBezTo>
                    <a:pt x="8628" y="1337"/>
                    <a:pt x="8619" y="1328"/>
                    <a:pt x="8610" y="1328"/>
                  </a:cubicBezTo>
                  <a:cubicBezTo>
                    <a:pt x="8598" y="1324"/>
                    <a:pt x="8587" y="1322"/>
                    <a:pt x="8576" y="1322"/>
                  </a:cubicBezTo>
                  <a:cubicBezTo>
                    <a:pt x="8560" y="1322"/>
                    <a:pt x="8544" y="1326"/>
                    <a:pt x="8528" y="1337"/>
                  </a:cubicBezTo>
                  <a:cubicBezTo>
                    <a:pt x="8355" y="1483"/>
                    <a:pt x="8145" y="1556"/>
                    <a:pt x="7963" y="1683"/>
                  </a:cubicBezTo>
                  <a:cubicBezTo>
                    <a:pt x="7617" y="1920"/>
                    <a:pt x="7353" y="2257"/>
                    <a:pt x="7207" y="2639"/>
                  </a:cubicBezTo>
                  <a:cubicBezTo>
                    <a:pt x="7189" y="2685"/>
                    <a:pt x="7189" y="2731"/>
                    <a:pt x="7198" y="2767"/>
                  </a:cubicBezTo>
                  <a:cubicBezTo>
                    <a:pt x="7000" y="2775"/>
                    <a:pt x="6804" y="2780"/>
                    <a:pt x="6608" y="2780"/>
                  </a:cubicBezTo>
                  <a:cubicBezTo>
                    <a:pt x="6171" y="2780"/>
                    <a:pt x="5737" y="2759"/>
                    <a:pt x="5303" y="2721"/>
                  </a:cubicBezTo>
                  <a:cubicBezTo>
                    <a:pt x="5312" y="2703"/>
                    <a:pt x="5331" y="2676"/>
                    <a:pt x="5340" y="2658"/>
                  </a:cubicBezTo>
                  <a:cubicBezTo>
                    <a:pt x="5367" y="2621"/>
                    <a:pt x="5394" y="2585"/>
                    <a:pt x="5422" y="2548"/>
                  </a:cubicBezTo>
                  <a:cubicBezTo>
                    <a:pt x="5467" y="2466"/>
                    <a:pt x="5531" y="2394"/>
                    <a:pt x="5586" y="2321"/>
                  </a:cubicBezTo>
                  <a:cubicBezTo>
                    <a:pt x="5704" y="2175"/>
                    <a:pt x="5841" y="2038"/>
                    <a:pt x="5977" y="1911"/>
                  </a:cubicBezTo>
                  <a:cubicBezTo>
                    <a:pt x="6123" y="1783"/>
                    <a:pt x="6269" y="1674"/>
                    <a:pt x="6424" y="1565"/>
                  </a:cubicBezTo>
                  <a:cubicBezTo>
                    <a:pt x="6506" y="1519"/>
                    <a:pt x="6578" y="1474"/>
                    <a:pt x="6660" y="1428"/>
                  </a:cubicBezTo>
                  <a:cubicBezTo>
                    <a:pt x="6752" y="1392"/>
                    <a:pt x="6834" y="1337"/>
                    <a:pt x="6906" y="1273"/>
                  </a:cubicBezTo>
                  <a:cubicBezTo>
                    <a:pt x="6925" y="1255"/>
                    <a:pt x="6915" y="1228"/>
                    <a:pt x="6888" y="1218"/>
                  </a:cubicBezTo>
                  <a:cubicBezTo>
                    <a:pt x="6779" y="1228"/>
                    <a:pt x="6670" y="1264"/>
                    <a:pt x="6578" y="1328"/>
                  </a:cubicBezTo>
                  <a:cubicBezTo>
                    <a:pt x="6478" y="1382"/>
                    <a:pt x="6378" y="1437"/>
                    <a:pt x="6278" y="1501"/>
                  </a:cubicBezTo>
                  <a:cubicBezTo>
                    <a:pt x="6077" y="1637"/>
                    <a:pt x="5895" y="1783"/>
                    <a:pt x="5722" y="1947"/>
                  </a:cubicBezTo>
                  <a:cubicBezTo>
                    <a:pt x="5558" y="2111"/>
                    <a:pt x="5413" y="2284"/>
                    <a:pt x="5276" y="2485"/>
                  </a:cubicBezTo>
                  <a:cubicBezTo>
                    <a:pt x="5221" y="2548"/>
                    <a:pt x="5176" y="2621"/>
                    <a:pt x="5139" y="2712"/>
                  </a:cubicBezTo>
                  <a:cubicBezTo>
                    <a:pt x="5021" y="2694"/>
                    <a:pt x="4902" y="2685"/>
                    <a:pt x="4775" y="2667"/>
                  </a:cubicBezTo>
                  <a:cubicBezTo>
                    <a:pt x="4274" y="2603"/>
                    <a:pt x="3773" y="2494"/>
                    <a:pt x="3272" y="2357"/>
                  </a:cubicBezTo>
                  <a:cubicBezTo>
                    <a:pt x="3308" y="2275"/>
                    <a:pt x="3327" y="2193"/>
                    <a:pt x="3363" y="2111"/>
                  </a:cubicBezTo>
                  <a:cubicBezTo>
                    <a:pt x="3409" y="2011"/>
                    <a:pt x="3454" y="1920"/>
                    <a:pt x="3518" y="1838"/>
                  </a:cubicBezTo>
                  <a:cubicBezTo>
                    <a:pt x="3636" y="1665"/>
                    <a:pt x="3782" y="1510"/>
                    <a:pt x="3937" y="1364"/>
                  </a:cubicBezTo>
                  <a:cubicBezTo>
                    <a:pt x="4092" y="1228"/>
                    <a:pt x="4256" y="1100"/>
                    <a:pt x="4429" y="973"/>
                  </a:cubicBezTo>
                  <a:cubicBezTo>
                    <a:pt x="4529" y="909"/>
                    <a:pt x="4620" y="845"/>
                    <a:pt x="4729" y="790"/>
                  </a:cubicBezTo>
                  <a:cubicBezTo>
                    <a:pt x="4830" y="745"/>
                    <a:pt x="4930" y="690"/>
                    <a:pt x="5021" y="636"/>
                  </a:cubicBezTo>
                  <a:cubicBezTo>
                    <a:pt x="5048" y="599"/>
                    <a:pt x="5030" y="544"/>
                    <a:pt x="4984" y="544"/>
                  </a:cubicBezTo>
                  <a:cubicBezTo>
                    <a:pt x="4875" y="554"/>
                    <a:pt x="4766" y="590"/>
                    <a:pt x="4675" y="654"/>
                  </a:cubicBezTo>
                  <a:cubicBezTo>
                    <a:pt x="4565" y="717"/>
                    <a:pt x="4465" y="781"/>
                    <a:pt x="4356" y="854"/>
                  </a:cubicBezTo>
                  <a:cubicBezTo>
                    <a:pt x="4174" y="982"/>
                    <a:pt x="3992" y="1118"/>
                    <a:pt x="3828" y="1264"/>
                  </a:cubicBezTo>
                  <a:cubicBezTo>
                    <a:pt x="3654" y="1410"/>
                    <a:pt x="3509" y="1574"/>
                    <a:pt x="3372" y="1756"/>
                  </a:cubicBezTo>
                  <a:cubicBezTo>
                    <a:pt x="3317" y="1838"/>
                    <a:pt x="3263" y="1929"/>
                    <a:pt x="3217" y="2020"/>
                  </a:cubicBezTo>
                  <a:cubicBezTo>
                    <a:pt x="3172" y="2111"/>
                    <a:pt x="3135" y="2211"/>
                    <a:pt x="3117" y="2321"/>
                  </a:cubicBezTo>
                  <a:cubicBezTo>
                    <a:pt x="2570" y="2157"/>
                    <a:pt x="2033" y="1965"/>
                    <a:pt x="1505" y="1738"/>
                  </a:cubicBezTo>
                  <a:cubicBezTo>
                    <a:pt x="1450" y="1683"/>
                    <a:pt x="1405" y="1628"/>
                    <a:pt x="1359" y="1565"/>
                  </a:cubicBezTo>
                  <a:cubicBezTo>
                    <a:pt x="1149" y="1300"/>
                    <a:pt x="949" y="1045"/>
                    <a:pt x="758" y="772"/>
                  </a:cubicBezTo>
                  <a:cubicBezTo>
                    <a:pt x="667" y="645"/>
                    <a:pt x="585" y="517"/>
                    <a:pt x="494" y="390"/>
                  </a:cubicBezTo>
                  <a:cubicBezTo>
                    <a:pt x="384" y="253"/>
                    <a:pt x="266" y="125"/>
                    <a:pt x="129" y="16"/>
                  </a:cubicBezTo>
                  <a:cubicBezTo>
                    <a:pt x="118" y="5"/>
                    <a:pt x="102" y="0"/>
                    <a:pt x="85" y="0"/>
                  </a:cubicBezTo>
                  <a:close/>
                </a:path>
              </a:pathLst>
            </a:custGeom>
            <a:solidFill>
              <a:srgbClr val="343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" name="Google Shape;1128;p33"/>
          <p:cNvGrpSpPr/>
          <p:nvPr/>
        </p:nvGrpSpPr>
        <p:grpSpPr>
          <a:xfrm>
            <a:off x="8708164" y="3212859"/>
            <a:ext cx="317377" cy="293795"/>
            <a:chOff x="3286561" y="3897211"/>
            <a:chExt cx="156243" cy="144627"/>
          </a:xfrm>
        </p:grpSpPr>
        <p:sp>
          <p:nvSpPr>
            <p:cNvPr id="1129" name="Google Shape;1129;p33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3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15100" y="2252550"/>
            <a:ext cx="3352800" cy="117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1116175" y="1158900"/>
            <a:ext cx="1332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15100" y="3604225"/>
            <a:ext cx="4360200" cy="4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-6" y="-2"/>
            <a:ext cx="2866803" cy="1816898"/>
          </a:xfrm>
          <a:custGeom>
            <a:avLst/>
            <a:gdLst/>
            <a:ahLst/>
            <a:cxnLst/>
            <a:rect l="l" t="t" r="r" b="b"/>
            <a:pathLst>
              <a:path w="31737" h="20114" extrusionOk="0">
                <a:moveTo>
                  <a:pt x="1" y="1"/>
                </a:moveTo>
                <a:lnTo>
                  <a:pt x="1" y="20114"/>
                </a:lnTo>
                <a:cubicBezTo>
                  <a:pt x="465" y="20059"/>
                  <a:pt x="921" y="19959"/>
                  <a:pt x="1367" y="19822"/>
                </a:cubicBezTo>
                <a:cubicBezTo>
                  <a:pt x="4155" y="18984"/>
                  <a:pt x="6441" y="16871"/>
                  <a:pt x="7935" y="14375"/>
                </a:cubicBezTo>
                <a:cubicBezTo>
                  <a:pt x="9083" y="12453"/>
                  <a:pt x="9820" y="10294"/>
                  <a:pt x="11087" y="8445"/>
                </a:cubicBezTo>
                <a:cubicBezTo>
                  <a:pt x="12301" y="6671"/>
                  <a:pt x="14212" y="5148"/>
                  <a:pt x="16336" y="5148"/>
                </a:cubicBezTo>
                <a:cubicBezTo>
                  <a:pt x="16426" y="5148"/>
                  <a:pt x="16516" y="5151"/>
                  <a:pt x="16607" y="5157"/>
                </a:cubicBezTo>
                <a:cubicBezTo>
                  <a:pt x="17800" y="5239"/>
                  <a:pt x="18902" y="5785"/>
                  <a:pt x="20068" y="6022"/>
                </a:cubicBezTo>
                <a:cubicBezTo>
                  <a:pt x="20544" y="6121"/>
                  <a:pt x="21022" y="6167"/>
                  <a:pt x="21500" y="6167"/>
                </a:cubicBezTo>
                <a:cubicBezTo>
                  <a:pt x="23919" y="6167"/>
                  <a:pt x="26313" y="4976"/>
                  <a:pt x="28230" y="3417"/>
                </a:cubicBezTo>
                <a:cubicBezTo>
                  <a:pt x="29496" y="2387"/>
                  <a:pt x="30616" y="1194"/>
                  <a:pt x="31737" y="1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7971403" y="4117816"/>
            <a:ext cx="1172574" cy="1025246"/>
          </a:xfrm>
          <a:custGeom>
            <a:avLst/>
            <a:gdLst/>
            <a:ahLst/>
            <a:cxnLst/>
            <a:rect l="l" t="t" r="r" b="b"/>
            <a:pathLst>
              <a:path w="12981" h="11350" extrusionOk="0">
                <a:moveTo>
                  <a:pt x="12981" y="0"/>
                </a:moveTo>
                <a:cubicBezTo>
                  <a:pt x="12034" y="9"/>
                  <a:pt x="11095" y="91"/>
                  <a:pt x="10166" y="246"/>
                </a:cubicBezTo>
                <a:cubicBezTo>
                  <a:pt x="6605" y="911"/>
                  <a:pt x="3562" y="3234"/>
                  <a:pt x="1977" y="6495"/>
                </a:cubicBezTo>
                <a:cubicBezTo>
                  <a:pt x="1221" y="8071"/>
                  <a:pt x="839" y="9829"/>
                  <a:pt x="1" y="11350"/>
                </a:cubicBezTo>
                <a:lnTo>
                  <a:pt x="12981" y="11350"/>
                </a:lnTo>
                <a:lnTo>
                  <a:pt x="12981" y="0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3715909" y="4744877"/>
            <a:ext cx="1712386" cy="398626"/>
          </a:xfrm>
          <a:custGeom>
            <a:avLst/>
            <a:gdLst/>
            <a:ahLst/>
            <a:cxnLst/>
            <a:rect l="l" t="t" r="r" b="b"/>
            <a:pathLst>
              <a:path w="18957" h="4413" extrusionOk="0">
                <a:moveTo>
                  <a:pt x="8588" y="0"/>
                </a:moveTo>
                <a:cubicBezTo>
                  <a:pt x="7073" y="0"/>
                  <a:pt x="5584" y="324"/>
                  <a:pt x="4200" y="1061"/>
                </a:cubicBezTo>
                <a:cubicBezTo>
                  <a:pt x="2615" y="1908"/>
                  <a:pt x="1348" y="3211"/>
                  <a:pt x="0" y="4413"/>
                </a:cubicBezTo>
                <a:lnTo>
                  <a:pt x="18956" y="4413"/>
                </a:lnTo>
                <a:cubicBezTo>
                  <a:pt x="16087" y="1898"/>
                  <a:pt x="12260" y="0"/>
                  <a:pt x="8588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-6" y="2948963"/>
            <a:ext cx="1560993" cy="2193664"/>
          </a:xfrm>
          <a:custGeom>
            <a:avLst/>
            <a:gdLst/>
            <a:ahLst/>
            <a:cxnLst/>
            <a:rect l="l" t="t" r="r" b="b"/>
            <a:pathLst>
              <a:path w="17281" h="24285" extrusionOk="0">
                <a:moveTo>
                  <a:pt x="1" y="0"/>
                </a:moveTo>
                <a:lnTo>
                  <a:pt x="1" y="24285"/>
                </a:lnTo>
                <a:lnTo>
                  <a:pt x="17281" y="24285"/>
                </a:lnTo>
                <a:cubicBezTo>
                  <a:pt x="16570" y="21006"/>
                  <a:pt x="15896" y="17116"/>
                  <a:pt x="12799" y="15968"/>
                </a:cubicBezTo>
                <a:cubicBezTo>
                  <a:pt x="11706" y="15568"/>
                  <a:pt x="10485" y="15613"/>
                  <a:pt x="9383" y="15212"/>
                </a:cubicBezTo>
                <a:cubicBezTo>
                  <a:pt x="6860" y="14292"/>
                  <a:pt x="5767" y="11359"/>
                  <a:pt x="5248" y="8727"/>
                </a:cubicBezTo>
                <a:cubicBezTo>
                  <a:pt x="4728" y="6085"/>
                  <a:pt x="4364" y="3179"/>
                  <a:pt x="2406" y="1339"/>
                </a:cubicBezTo>
                <a:cubicBezTo>
                  <a:pt x="1722" y="702"/>
                  <a:pt x="894" y="246"/>
                  <a:pt x="1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7030900" y="448"/>
            <a:ext cx="2113090" cy="2346773"/>
          </a:xfrm>
          <a:custGeom>
            <a:avLst/>
            <a:gdLst/>
            <a:ahLst/>
            <a:cxnLst/>
            <a:rect l="l" t="t" r="r" b="b"/>
            <a:pathLst>
              <a:path w="23393" h="25980" extrusionOk="0">
                <a:moveTo>
                  <a:pt x="1" y="1"/>
                </a:moveTo>
                <a:cubicBezTo>
                  <a:pt x="247" y="1458"/>
                  <a:pt x="620" y="2861"/>
                  <a:pt x="1486" y="4009"/>
                </a:cubicBezTo>
                <a:cubicBezTo>
                  <a:pt x="3048" y="6078"/>
                  <a:pt x="5808" y="6760"/>
                  <a:pt x="8438" y="6760"/>
                </a:cubicBezTo>
                <a:cubicBezTo>
                  <a:pt x="8691" y="6760"/>
                  <a:pt x="8943" y="6754"/>
                  <a:pt x="9192" y="6742"/>
                </a:cubicBezTo>
                <a:cubicBezTo>
                  <a:pt x="11430" y="6626"/>
                  <a:pt x="13668" y="6176"/>
                  <a:pt x="15897" y="6176"/>
                </a:cubicBezTo>
                <a:cubicBezTo>
                  <a:pt x="16490" y="6176"/>
                  <a:pt x="17081" y="6208"/>
                  <a:pt x="17672" y="6286"/>
                </a:cubicBezTo>
                <a:cubicBezTo>
                  <a:pt x="19704" y="6559"/>
                  <a:pt x="21908" y="7689"/>
                  <a:pt x="22309" y="9702"/>
                </a:cubicBezTo>
                <a:cubicBezTo>
                  <a:pt x="22783" y="12079"/>
                  <a:pt x="20569" y="14047"/>
                  <a:pt x="19558" y="16260"/>
                </a:cubicBezTo>
                <a:cubicBezTo>
                  <a:pt x="18565" y="18492"/>
                  <a:pt x="18784" y="21088"/>
                  <a:pt x="20150" y="23119"/>
                </a:cubicBezTo>
                <a:cubicBezTo>
                  <a:pt x="20988" y="24331"/>
                  <a:pt x="22136" y="25215"/>
                  <a:pt x="23393" y="25980"/>
                </a:cubicBezTo>
                <a:lnTo>
                  <a:pt x="23393" y="1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>
            <a:spLocks noGrp="1"/>
          </p:cNvSpPr>
          <p:nvPr>
            <p:ph type="subTitle" idx="1"/>
          </p:nvPr>
        </p:nvSpPr>
        <p:spPr>
          <a:xfrm>
            <a:off x="1290750" y="2456175"/>
            <a:ext cx="29076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subTitle" idx="2"/>
          </p:nvPr>
        </p:nvSpPr>
        <p:spPr>
          <a:xfrm>
            <a:off x="4945625" y="2456175"/>
            <a:ext cx="29076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tma"/>
              <a:buNone/>
              <a:defRPr sz="2500" b="1">
                <a:latin typeface="Atma"/>
                <a:ea typeface="Atma"/>
                <a:cs typeface="Atma"/>
                <a:sym typeface="Atma"/>
              </a:defRPr>
            </a:lvl9pPr>
          </a:lstStyle>
          <a:p>
            <a:endParaRPr/>
          </a:p>
        </p:txBody>
      </p:sp>
      <p:sp>
        <p:nvSpPr>
          <p:cNvPr id="93" name="Google Shape;93;p5"/>
          <p:cNvSpPr txBox="1">
            <a:spLocks noGrp="1"/>
          </p:cNvSpPr>
          <p:nvPr>
            <p:ph type="subTitle" idx="3"/>
          </p:nvPr>
        </p:nvSpPr>
        <p:spPr>
          <a:xfrm>
            <a:off x="1290750" y="2971525"/>
            <a:ext cx="2907600" cy="8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"/>
          <p:cNvSpPr txBox="1">
            <a:spLocks noGrp="1"/>
          </p:cNvSpPr>
          <p:nvPr>
            <p:ph type="subTitle" idx="4"/>
          </p:nvPr>
        </p:nvSpPr>
        <p:spPr>
          <a:xfrm>
            <a:off x="4945625" y="2971525"/>
            <a:ext cx="2907600" cy="8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-6" y="2948963"/>
            <a:ext cx="1560993" cy="2193664"/>
          </a:xfrm>
          <a:custGeom>
            <a:avLst/>
            <a:gdLst/>
            <a:ahLst/>
            <a:cxnLst/>
            <a:rect l="l" t="t" r="r" b="b"/>
            <a:pathLst>
              <a:path w="17281" h="24285" extrusionOk="0">
                <a:moveTo>
                  <a:pt x="1" y="0"/>
                </a:moveTo>
                <a:lnTo>
                  <a:pt x="1" y="24285"/>
                </a:lnTo>
                <a:lnTo>
                  <a:pt x="17281" y="24285"/>
                </a:lnTo>
                <a:cubicBezTo>
                  <a:pt x="16570" y="21006"/>
                  <a:pt x="15896" y="17116"/>
                  <a:pt x="12799" y="15968"/>
                </a:cubicBezTo>
                <a:cubicBezTo>
                  <a:pt x="11706" y="15568"/>
                  <a:pt x="10485" y="15613"/>
                  <a:pt x="9383" y="15212"/>
                </a:cubicBezTo>
                <a:cubicBezTo>
                  <a:pt x="6860" y="14292"/>
                  <a:pt x="5767" y="11359"/>
                  <a:pt x="5248" y="8727"/>
                </a:cubicBezTo>
                <a:cubicBezTo>
                  <a:pt x="4728" y="6085"/>
                  <a:pt x="4364" y="3179"/>
                  <a:pt x="2406" y="1339"/>
                </a:cubicBezTo>
                <a:cubicBezTo>
                  <a:pt x="1722" y="702"/>
                  <a:pt x="894" y="246"/>
                  <a:pt x="1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" name="Google Shape;97;p5"/>
          <p:cNvGrpSpPr/>
          <p:nvPr/>
        </p:nvGrpSpPr>
        <p:grpSpPr>
          <a:xfrm rot="-8466642">
            <a:off x="-187509" y="4392159"/>
            <a:ext cx="888302" cy="761059"/>
            <a:chOff x="1823786" y="535062"/>
            <a:chExt cx="315544" cy="270331"/>
          </a:xfrm>
        </p:grpSpPr>
        <p:sp>
          <p:nvSpPr>
            <p:cNvPr id="98" name="Google Shape;98;p5"/>
            <p:cNvSpPr/>
            <p:nvPr/>
          </p:nvSpPr>
          <p:spPr>
            <a:xfrm>
              <a:off x="1957469" y="564134"/>
              <a:ext cx="181861" cy="229581"/>
            </a:xfrm>
            <a:custGeom>
              <a:avLst/>
              <a:gdLst/>
              <a:ahLst/>
              <a:cxnLst/>
              <a:rect l="l" t="t" r="r" b="b"/>
              <a:pathLst>
                <a:path w="5949" h="7510" extrusionOk="0">
                  <a:moveTo>
                    <a:pt x="1111" y="1"/>
                  </a:moveTo>
                  <a:cubicBezTo>
                    <a:pt x="778" y="1"/>
                    <a:pt x="442" y="74"/>
                    <a:pt x="109" y="251"/>
                  </a:cubicBezTo>
                  <a:cubicBezTo>
                    <a:pt x="18" y="297"/>
                    <a:pt x="0" y="406"/>
                    <a:pt x="64" y="479"/>
                  </a:cubicBezTo>
                  <a:cubicBezTo>
                    <a:pt x="474" y="871"/>
                    <a:pt x="811" y="1335"/>
                    <a:pt x="1057" y="1845"/>
                  </a:cubicBezTo>
                  <a:cubicBezTo>
                    <a:pt x="1294" y="2365"/>
                    <a:pt x="1439" y="2920"/>
                    <a:pt x="1485" y="3494"/>
                  </a:cubicBezTo>
                  <a:cubicBezTo>
                    <a:pt x="1540" y="4059"/>
                    <a:pt x="1631" y="4587"/>
                    <a:pt x="1986" y="5052"/>
                  </a:cubicBezTo>
                  <a:cubicBezTo>
                    <a:pt x="2186" y="5289"/>
                    <a:pt x="2396" y="5516"/>
                    <a:pt x="2633" y="5726"/>
                  </a:cubicBezTo>
                  <a:cubicBezTo>
                    <a:pt x="2860" y="5954"/>
                    <a:pt x="3088" y="6172"/>
                    <a:pt x="3325" y="6382"/>
                  </a:cubicBezTo>
                  <a:cubicBezTo>
                    <a:pt x="3589" y="6609"/>
                    <a:pt x="3871" y="6801"/>
                    <a:pt x="4172" y="6974"/>
                  </a:cubicBezTo>
                  <a:cubicBezTo>
                    <a:pt x="4482" y="7147"/>
                    <a:pt x="4801" y="7302"/>
                    <a:pt x="5101" y="7484"/>
                  </a:cubicBezTo>
                  <a:cubicBezTo>
                    <a:pt x="5127" y="7501"/>
                    <a:pt x="5156" y="7510"/>
                    <a:pt x="5183" y="7510"/>
                  </a:cubicBezTo>
                  <a:cubicBezTo>
                    <a:pt x="5240" y="7510"/>
                    <a:pt x="5292" y="7473"/>
                    <a:pt x="5311" y="7411"/>
                  </a:cubicBezTo>
                  <a:cubicBezTo>
                    <a:pt x="5848" y="6254"/>
                    <a:pt x="5948" y="4933"/>
                    <a:pt x="5584" y="3704"/>
                  </a:cubicBezTo>
                  <a:cubicBezTo>
                    <a:pt x="5201" y="2438"/>
                    <a:pt x="4345" y="1372"/>
                    <a:pt x="3188" y="716"/>
                  </a:cubicBezTo>
                  <a:cubicBezTo>
                    <a:pt x="2551" y="348"/>
                    <a:pt x="1838" y="1"/>
                    <a:pt x="1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1942031" y="565356"/>
              <a:ext cx="188097" cy="199683"/>
            </a:xfrm>
            <a:custGeom>
              <a:avLst/>
              <a:gdLst/>
              <a:ahLst/>
              <a:cxnLst/>
              <a:rect l="l" t="t" r="r" b="b"/>
              <a:pathLst>
                <a:path w="6153" h="6532" extrusionOk="0">
                  <a:moveTo>
                    <a:pt x="167" y="1"/>
                  </a:moveTo>
                  <a:cubicBezTo>
                    <a:pt x="45" y="1"/>
                    <a:pt x="1" y="160"/>
                    <a:pt x="113" y="230"/>
                  </a:cubicBezTo>
                  <a:cubicBezTo>
                    <a:pt x="350" y="375"/>
                    <a:pt x="651" y="448"/>
                    <a:pt x="915" y="558"/>
                  </a:cubicBezTo>
                  <a:cubicBezTo>
                    <a:pt x="1097" y="640"/>
                    <a:pt x="1288" y="731"/>
                    <a:pt x="1462" y="822"/>
                  </a:cubicBezTo>
                  <a:cubicBezTo>
                    <a:pt x="1434" y="885"/>
                    <a:pt x="1480" y="995"/>
                    <a:pt x="1498" y="1059"/>
                  </a:cubicBezTo>
                  <a:cubicBezTo>
                    <a:pt x="1534" y="1150"/>
                    <a:pt x="1571" y="1241"/>
                    <a:pt x="1607" y="1323"/>
                  </a:cubicBezTo>
                  <a:cubicBezTo>
                    <a:pt x="1653" y="1414"/>
                    <a:pt x="1698" y="1496"/>
                    <a:pt x="1753" y="1569"/>
                  </a:cubicBezTo>
                  <a:cubicBezTo>
                    <a:pt x="1789" y="1660"/>
                    <a:pt x="1853" y="1723"/>
                    <a:pt x="1935" y="1778"/>
                  </a:cubicBezTo>
                  <a:cubicBezTo>
                    <a:pt x="1953" y="1778"/>
                    <a:pt x="1972" y="1769"/>
                    <a:pt x="1972" y="1751"/>
                  </a:cubicBezTo>
                  <a:cubicBezTo>
                    <a:pt x="1963" y="1669"/>
                    <a:pt x="1935" y="1587"/>
                    <a:pt x="1890" y="1514"/>
                  </a:cubicBezTo>
                  <a:cubicBezTo>
                    <a:pt x="1853" y="1432"/>
                    <a:pt x="1817" y="1359"/>
                    <a:pt x="1789" y="1277"/>
                  </a:cubicBezTo>
                  <a:cubicBezTo>
                    <a:pt x="1753" y="1195"/>
                    <a:pt x="1726" y="1113"/>
                    <a:pt x="1698" y="1031"/>
                  </a:cubicBezTo>
                  <a:cubicBezTo>
                    <a:pt x="1680" y="995"/>
                    <a:pt x="1671" y="958"/>
                    <a:pt x="1662" y="922"/>
                  </a:cubicBezTo>
                  <a:lnTo>
                    <a:pt x="1662" y="922"/>
                  </a:lnTo>
                  <a:lnTo>
                    <a:pt x="1726" y="958"/>
                  </a:lnTo>
                  <a:cubicBezTo>
                    <a:pt x="2045" y="1131"/>
                    <a:pt x="2345" y="1323"/>
                    <a:pt x="2637" y="1541"/>
                  </a:cubicBezTo>
                  <a:cubicBezTo>
                    <a:pt x="2628" y="1550"/>
                    <a:pt x="2628" y="1560"/>
                    <a:pt x="2628" y="1569"/>
                  </a:cubicBezTo>
                  <a:cubicBezTo>
                    <a:pt x="2600" y="1678"/>
                    <a:pt x="2591" y="1787"/>
                    <a:pt x="2591" y="1906"/>
                  </a:cubicBezTo>
                  <a:cubicBezTo>
                    <a:pt x="2591" y="2024"/>
                    <a:pt x="2582" y="2133"/>
                    <a:pt x="2582" y="2252"/>
                  </a:cubicBezTo>
                  <a:cubicBezTo>
                    <a:pt x="2582" y="2480"/>
                    <a:pt x="2591" y="2707"/>
                    <a:pt x="2609" y="2935"/>
                  </a:cubicBezTo>
                  <a:cubicBezTo>
                    <a:pt x="2618" y="3154"/>
                    <a:pt x="2655" y="3372"/>
                    <a:pt x="2700" y="3591"/>
                  </a:cubicBezTo>
                  <a:cubicBezTo>
                    <a:pt x="2719" y="3709"/>
                    <a:pt x="2746" y="3819"/>
                    <a:pt x="2773" y="3928"/>
                  </a:cubicBezTo>
                  <a:cubicBezTo>
                    <a:pt x="2791" y="4010"/>
                    <a:pt x="2801" y="4137"/>
                    <a:pt x="2883" y="4183"/>
                  </a:cubicBezTo>
                  <a:cubicBezTo>
                    <a:pt x="2885" y="4186"/>
                    <a:pt x="2889" y="4187"/>
                    <a:pt x="2892" y="4187"/>
                  </a:cubicBezTo>
                  <a:cubicBezTo>
                    <a:pt x="2902" y="4187"/>
                    <a:pt x="2913" y="4180"/>
                    <a:pt x="2919" y="4174"/>
                  </a:cubicBezTo>
                  <a:cubicBezTo>
                    <a:pt x="2965" y="4110"/>
                    <a:pt x="2946" y="4010"/>
                    <a:pt x="2937" y="3937"/>
                  </a:cubicBezTo>
                  <a:cubicBezTo>
                    <a:pt x="2928" y="3819"/>
                    <a:pt x="2910" y="3700"/>
                    <a:pt x="2910" y="3582"/>
                  </a:cubicBezTo>
                  <a:cubicBezTo>
                    <a:pt x="2892" y="3354"/>
                    <a:pt x="2883" y="3135"/>
                    <a:pt x="2864" y="2917"/>
                  </a:cubicBezTo>
                  <a:cubicBezTo>
                    <a:pt x="2855" y="2689"/>
                    <a:pt x="2846" y="2480"/>
                    <a:pt x="2846" y="2261"/>
                  </a:cubicBezTo>
                  <a:cubicBezTo>
                    <a:pt x="2846" y="2152"/>
                    <a:pt x="2846" y="2033"/>
                    <a:pt x="2855" y="1924"/>
                  </a:cubicBezTo>
                  <a:cubicBezTo>
                    <a:pt x="2855" y="1851"/>
                    <a:pt x="2864" y="1787"/>
                    <a:pt x="2864" y="1723"/>
                  </a:cubicBezTo>
                  <a:cubicBezTo>
                    <a:pt x="2983" y="1805"/>
                    <a:pt x="3083" y="1897"/>
                    <a:pt x="3183" y="1988"/>
                  </a:cubicBezTo>
                  <a:cubicBezTo>
                    <a:pt x="3466" y="2243"/>
                    <a:pt x="3730" y="2516"/>
                    <a:pt x="3967" y="2807"/>
                  </a:cubicBezTo>
                  <a:cubicBezTo>
                    <a:pt x="3939" y="2835"/>
                    <a:pt x="3930" y="2862"/>
                    <a:pt x="3930" y="2899"/>
                  </a:cubicBezTo>
                  <a:cubicBezTo>
                    <a:pt x="3939" y="2926"/>
                    <a:pt x="3939" y="2962"/>
                    <a:pt x="3930" y="2999"/>
                  </a:cubicBezTo>
                  <a:cubicBezTo>
                    <a:pt x="3912" y="3035"/>
                    <a:pt x="3894" y="3081"/>
                    <a:pt x="3866" y="3117"/>
                  </a:cubicBezTo>
                  <a:cubicBezTo>
                    <a:pt x="3812" y="3226"/>
                    <a:pt x="3766" y="3336"/>
                    <a:pt x="3730" y="3454"/>
                  </a:cubicBezTo>
                  <a:cubicBezTo>
                    <a:pt x="3657" y="3673"/>
                    <a:pt x="3593" y="3891"/>
                    <a:pt x="3548" y="4119"/>
                  </a:cubicBezTo>
                  <a:cubicBezTo>
                    <a:pt x="3493" y="4338"/>
                    <a:pt x="3466" y="4565"/>
                    <a:pt x="3466" y="4793"/>
                  </a:cubicBezTo>
                  <a:lnTo>
                    <a:pt x="3466" y="5148"/>
                  </a:lnTo>
                  <a:cubicBezTo>
                    <a:pt x="3466" y="5230"/>
                    <a:pt x="3466" y="5331"/>
                    <a:pt x="3529" y="5376"/>
                  </a:cubicBezTo>
                  <a:cubicBezTo>
                    <a:pt x="3534" y="5381"/>
                    <a:pt x="3538" y="5383"/>
                    <a:pt x="3542" y="5383"/>
                  </a:cubicBezTo>
                  <a:cubicBezTo>
                    <a:pt x="3545" y="5383"/>
                    <a:pt x="3548" y="5381"/>
                    <a:pt x="3548" y="5376"/>
                  </a:cubicBezTo>
                  <a:cubicBezTo>
                    <a:pt x="3629" y="5322"/>
                    <a:pt x="3620" y="5185"/>
                    <a:pt x="3629" y="5103"/>
                  </a:cubicBezTo>
                  <a:cubicBezTo>
                    <a:pt x="3648" y="4975"/>
                    <a:pt x="3666" y="4848"/>
                    <a:pt x="3684" y="4729"/>
                  </a:cubicBezTo>
                  <a:cubicBezTo>
                    <a:pt x="3730" y="4483"/>
                    <a:pt x="3775" y="4247"/>
                    <a:pt x="3830" y="4010"/>
                  </a:cubicBezTo>
                  <a:cubicBezTo>
                    <a:pt x="3885" y="3764"/>
                    <a:pt x="3967" y="3527"/>
                    <a:pt x="4067" y="3290"/>
                  </a:cubicBezTo>
                  <a:cubicBezTo>
                    <a:pt x="4103" y="3217"/>
                    <a:pt x="4140" y="3144"/>
                    <a:pt x="4167" y="3062"/>
                  </a:cubicBezTo>
                  <a:cubicBezTo>
                    <a:pt x="4468" y="3481"/>
                    <a:pt x="4723" y="3928"/>
                    <a:pt x="4914" y="4402"/>
                  </a:cubicBezTo>
                  <a:cubicBezTo>
                    <a:pt x="4814" y="4556"/>
                    <a:pt x="4732" y="4720"/>
                    <a:pt x="4677" y="4893"/>
                  </a:cubicBezTo>
                  <a:cubicBezTo>
                    <a:pt x="4613" y="5057"/>
                    <a:pt x="4559" y="5221"/>
                    <a:pt x="4513" y="5394"/>
                  </a:cubicBezTo>
                  <a:cubicBezTo>
                    <a:pt x="4477" y="5567"/>
                    <a:pt x="4449" y="5741"/>
                    <a:pt x="4440" y="5923"/>
                  </a:cubicBezTo>
                  <a:cubicBezTo>
                    <a:pt x="4440" y="6005"/>
                    <a:pt x="4440" y="6087"/>
                    <a:pt x="4449" y="6178"/>
                  </a:cubicBezTo>
                  <a:cubicBezTo>
                    <a:pt x="4458" y="6242"/>
                    <a:pt x="4458" y="6333"/>
                    <a:pt x="4540" y="6360"/>
                  </a:cubicBezTo>
                  <a:cubicBezTo>
                    <a:pt x="4545" y="6362"/>
                    <a:pt x="4551" y="6364"/>
                    <a:pt x="4557" y="6364"/>
                  </a:cubicBezTo>
                  <a:cubicBezTo>
                    <a:pt x="4573" y="6364"/>
                    <a:pt x="4591" y="6355"/>
                    <a:pt x="4604" y="6342"/>
                  </a:cubicBezTo>
                  <a:cubicBezTo>
                    <a:pt x="4613" y="6323"/>
                    <a:pt x="4613" y="6305"/>
                    <a:pt x="4604" y="6287"/>
                  </a:cubicBezTo>
                  <a:cubicBezTo>
                    <a:pt x="4604" y="6223"/>
                    <a:pt x="4622" y="6160"/>
                    <a:pt x="4631" y="6096"/>
                  </a:cubicBezTo>
                  <a:cubicBezTo>
                    <a:pt x="4650" y="6014"/>
                    <a:pt x="4659" y="5932"/>
                    <a:pt x="4677" y="5850"/>
                  </a:cubicBezTo>
                  <a:cubicBezTo>
                    <a:pt x="4704" y="5695"/>
                    <a:pt x="4732" y="5540"/>
                    <a:pt x="4777" y="5385"/>
                  </a:cubicBezTo>
                  <a:cubicBezTo>
                    <a:pt x="4814" y="5240"/>
                    <a:pt x="4868" y="5094"/>
                    <a:pt x="4923" y="4948"/>
                  </a:cubicBezTo>
                  <a:cubicBezTo>
                    <a:pt x="4959" y="4875"/>
                    <a:pt x="4996" y="4802"/>
                    <a:pt x="5041" y="4720"/>
                  </a:cubicBezTo>
                  <a:cubicBezTo>
                    <a:pt x="5142" y="5012"/>
                    <a:pt x="5214" y="5312"/>
                    <a:pt x="5269" y="5613"/>
                  </a:cubicBezTo>
                  <a:cubicBezTo>
                    <a:pt x="5296" y="5759"/>
                    <a:pt x="5315" y="5914"/>
                    <a:pt x="5333" y="6078"/>
                  </a:cubicBezTo>
                  <a:cubicBezTo>
                    <a:pt x="5342" y="6232"/>
                    <a:pt x="5333" y="6369"/>
                    <a:pt x="5415" y="6497"/>
                  </a:cubicBezTo>
                  <a:cubicBezTo>
                    <a:pt x="5424" y="6521"/>
                    <a:pt x="5444" y="6532"/>
                    <a:pt x="5465" y="6532"/>
                  </a:cubicBezTo>
                  <a:cubicBezTo>
                    <a:pt x="5483" y="6532"/>
                    <a:pt x="5502" y="6523"/>
                    <a:pt x="5515" y="6506"/>
                  </a:cubicBezTo>
                  <a:cubicBezTo>
                    <a:pt x="5606" y="6351"/>
                    <a:pt x="5588" y="6123"/>
                    <a:pt x="5561" y="5923"/>
                  </a:cubicBezTo>
                  <a:lnTo>
                    <a:pt x="5561" y="5923"/>
                  </a:lnTo>
                  <a:cubicBezTo>
                    <a:pt x="5579" y="5932"/>
                    <a:pt x="5588" y="5941"/>
                    <a:pt x="5606" y="5959"/>
                  </a:cubicBezTo>
                  <a:cubicBezTo>
                    <a:pt x="5652" y="6005"/>
                    <a:pt x="5697" y="6050"/>
                    <a:pt x="5734" y="6096"/>
                  </a:cubicBezTo>
                  <a:cubicBezTo>
                    <a:pt x="5752" y="6114"/>
                    <a:pt x="5770" y="6141"/>
                    <a:pt x="5788" y="6169"/>
                  </a:cubicBezTo>
                  <a:cubicBezTo>
                    <a:pt x="5797" y="6178"/>
                    <a:pt x="5807" y="6187"/>
                    <a:pt x="5816" y="6196"/>
                  </a:cubicBezTo>
                  <a:lnTo>
                    <a:pt x="5825" y="6205"/>
                  </a:lnTo>
                  <a:cubicBezTo>
                    <a:pt x="5838" y="6237"/>
                    <a:pt x="5868" y="6253"/>
                    <a:pt x="5897" y="6253"/>
                  </a:cubicBezTo>
                  <a:cubicBezTo>
                    <a:pt x="5925" y="6253"/>
                    <a:pt x="5952" y="6237"/>
                    <a:pt x="5961" y="6205"/>
                  </a:cubicBezTo>
                  <a:cubicBezTo>
                    <a:pt x="5989" y="6141"/>
                    <a:pt x="5916" y="6096"/>
                    <a:pt x="5889" y="6041"/>
                  </a:cubicBezTo>
                  <a:cubicBezTo>
                    <a:pt x="5843" y="5986"/>
                    <a:pt x="5797" y="5932"/>
                    <a:pt x="5752" y="5886"/>
                  </a:cubicBezTo>
                  <a:cubicBezTo>
                    <a:pt x="5697" y="5832"/>
                    <a:pt x="5643" y="5777"/>
                    <a:pt x="5588" y="5731"/>
                  </a:cubicBezTo>
                  <a:lnTo>
                    <a:pt x="5524" y="5686"/>
                  </a:lnTo>
                  <a:cubicBezTo>
                    <a:pt x="5488" y="5413"/>
                    <a:pt x="5433" y="5148"/>
                    <a:pt x="5360" y="4884"/>
                  </a:cubicBezTo>
                  <a:cubicBezTo>
                    <a:pt x="5233" y="4447"/>
                    <a:pt x="5060" y="4019"/>
                    <a:pt x="4841" y="3618"/>
                  </a:cubicBezTo>
                  <a:lnTo>
                    <a:pt x="4841" y="3618"/>
                  </a:lnTo>
                  <a:cubicBezTo>
                    <a:pt x="4896" y="3636"/>
                    <a:pt x="4959" y="3655"/>
                    <a:pt x="5005" y="3682"/>
                  </a:cubicBezTo>
                  <a:cubicBezTo>
                    <a:pt x="5151" y="3746"/>
                    <a:pt x="5278" y="3819"/>
                    <a:pt x="5406" y="3910"/>
                  </a:cubicBezTo>
                  <a:cubicBezTo>
                    <a:pt x="5533" y="4001"/>
                    <a:pt x="5643" y="4101"/>
                    <a:pt x="5752" y="4210"/>
                  </a:cubicBezTo>
                  <a:cubicBezTo>
                    <a:pt x="5807" y="4274"/>
                    <a:pt x="5852" y="4329"/>
                    <a:pt x="5898" y="4392"/>
                  </a:cubicBezTo>
                  <a:cubicBezTo>
                    <a:pt x="5924" y="4427"/>
                    <a:pt x="5983" y="4536"/>
                    <a:pt x="6012" y="4539"/>
                  </a:cubicBezTo>
                  <a:lnTo>
                    <a:pt x="6012" y="4539"/>
                  </a:lnTo>
                  <a:cubicBezTo>
                    <a:pt x="5995" y="4542"/>
                    <a:pt x="5980" y="4567"/>
                    <a:pt x="5989" y="4584"/>
                  </a:cubicBezTo>
                  <a:cubicBezTo>
                    <a:pt x="6004" y="4604"/>
                    <a:pt x="6028" y="4616"/>
                    <a:pt x="6053" y="4616"/>
                  </a:cubicBezTo>
                  <a:cubicBezTo>
                    <a:pt x="6072" y="4616"/>
                    <a:pt x="6091" y="4609"/>
                    <a:pt x="6107" y="4593"/>
                  </a:cubicBezTo>
                  <a:cubicBezTo>
                    <a:pt x="6153" y="4538"/>
                    <a:pt x="6116" y="4465"/>
                    <a:pt x="6080" y="4411"/>
                  </a:cubicBezTo>
                  <a:cubicBezTo>
                    <a:pt x="5980" y="4228"/>
                    <a:pt x="5843" y="4064"/>
                    <a:pt x="5697" y="3919"/>
                  </a:cubicBezTo>
                  <a:cubicBezTo>
                    <a:pt x="5542" y="3782"/>
                    <a:pt x="5378" y="3664"/>
                    <a:pt x="5196" y="3573"/>
                  </a:cubicBezTo>
                  <a:cubicBezTo>
                    <a:pt x="5105" y="3527"/>
                    <a:pt x="5023" y="3481"/>
                    <a:pt x="4932" y="3454"/>
                  </a:cubicBezTo>
                  <a:cubicBezTo>
                    <a:pt x="4859" y="3418"/>
                    <a:pt x="4777" y="3390"/>
                    <a:pt x="4704" y="3381"/>
                  </a:cubicBezTo>
                  <a:lnTo>
                    <a:pt x="4659" y="3308"/>
                  </a:lnTo>
                  <a:cubicBezTo>
                    <a:pt x="4340" y="2798"/>
                    <a:pt x="3957" y="2325"/>
                    <a:pt x="3520" y="1915"/>
                  </a:cubicBezTo>
                  <a:lnTo>
                    <a:pt x="3629" y="1915"/>
                  </a:lnTo>
                  <a:cubicBezTo>
                    <a:pt x="3793" y="1915"/>
                    <a:pt x="3957" y="1933"/>
                    <a:pt x="4112" y="1960"/>
                  </a:cubicBezTo>
                  <a:cubicBezTo>
                    <a:pt x="4267" y="1997"/>
                    <a:pt x="4422" y="2033"/>
                    <a:pt x="4568" y="2088"/>
                  </a:cubicBezTo>
                  <a:cubicBezTo>
                    <a:pt x="4597" y="2102"/>
                    <a:pt x="4785" y="2199"/>
                    <a:pt x="4862" y="2199"/>
                  </a:cubicBezTo>
                  <a:cubicBezTo>
                    <a:pt x="4881" y="2199"/>
                    <a:pt x="4894" y="2193"/>
                    <a:pt x="4896" y="2179"/>
                  </a:cubicBezTo>
                  <a:cubicBezTo>
                    <a:pt x="4905" y="2097"/>
                    <a:pt x="4823" y="2070"/>
                    <a:pt x="4777" y="2051"/>
                  </a:cubicBezTo>
                  <a:cubicBezTo>
                    <a:pt x="4704" y="2006"/>
                    <a:pt x="4631" y="1979"/>
                    <a:pt x="4559" y="1942"/>
                  </a:cubicBezTo>
                  <a:cubicBezTo>
                    <a:pt x="4413" y="1878"/>
                    <a:pt x="4258" y="1833"/>
                    <a:pt x="4103" y="1805"/>
                  </a:cubicBezTo>
                  <a:cubicBezTo>
                    <a:pt x="3948" y="1769"/>
                    <a:pt x="3793" y="1751"/>
                    <a:pt x="3629" y="1751"/>
                  </a:cubicBezTo>
                  <a:lnTo>
                    <a:pt x="3356" y="1751"/>
                  </a:lnTo>
                  <a:cubicBezTo>
                    <a:pt x="3001" y="1432"/>
                    <a:pt x="2628" y="1159"/>
                    <a:pt x="2227" y="913"/>
                  </a:cubicBezTo>
                  <a:lnTo>
                    <a:pt x="2245" y="904"/>
                  </a:lnTo>
                  <a:cubicBezTo>
                    <a:pt x="2354" y="876"/>
                    <a:pt x="2473" y="849"/>
                    <a:pt x="2582" y="831"/>
                  </a:cubicBezTo>
                  <a:cubicBezTo>
                    <a:pt x="2691" y="813"/>
                    <a:pt x="2810" y="803"/>
                    <a:pt x="2928" y="794"/>
                  </a:cubicBezTo>
                  <a:cubicBezTo>
                    <a:pt x="2983" y="794"/>
                    <a:pt x="3037" y="785"/>
                    <a:pt x="3092" y="785"/>
                  </a:cubicBezTo>
                  <a:cubicBezTo>
                    <a:pt x="3111" y="788"/>
                    <a:pt x="3129" y="789"/>
                    <a:pt x="3146" y="789"/>
                  </a:cubicBezTo>
                  <a:cubicBezTo>
                    <a:pt x="3188" y="789"/>
                    <a:pt x="3226" y="783"/>
                    <a:pt x="3265" y="776"/>
                  </a:cubicBezTo>
                  <a:cubicBezTo>
                    <a:pt x="3292" y="767"/>
                    <a:pt x="3320" y="721"/>
                    <a:pt x="3283" y="703"/>
                  </a:cubicBezTo>
                  <a:cubicBezTo>
                    <a:pt x="3193" y="673"/>
                    <a:pt x="3096" y="655"/>
                    <a:pt x="2998" y="655"/>
                  </a:cubicBezTo>
                  <a:cubicBezTo>
                    <a:pt x="2978" y="655"/>
                    <a:pt x="2958" y="656"/>
                    <a:pt x="2937" y="658"/>
                  </a:cubicBezTo>
                  <a:cubicBezTo>
                    <a:pt x="2819" y="658"/>
                    <a:pt x="2691" y="658"/>
                    <a:pt x="2573" y="667"/>
                  </a:cubicBezTo>
                  <a:cubicBezTo>
                    <a:pt x="2454" y="685"/>
                    <a:pt x="2336" y="703"/>
                    <a:pt x="2218" y="731"/>
                  </a:cubicBezTo>
                  <a:cubicBezTo>
                    <a:pt x="2163" y="749"/>
                    <a:pt x="2099" y="758"/>
                    <a:pt x="2045" y="776"/>
                  </a:cubicBezTo>
                  <a:lnTo>
                    <a:pt x="2026" y="785"/>
                  </a:lnTo>
                  <a:cubicBezTo>
                    <a:pt x="1744" y="630"/>
                    <a:pt x="1462" y="476"/>
                    <a:pt x="1170" y="348"/>
                  </a:cubicBezTo>
                  <a:cubicBezTo>
                    <a:pt x="1015" y="275"/>
                    <a:pt x="860" y="211"/>
                    <a:pt x="696" y="157"/>
                  </a:cubicBezTo>
                  <a:cubicBezTo>
                    <a:pt x="532" y="75"/>
                    <a:pt x="359" y="29"/>
                    <a:pt x="186" y="2"/>
                  </a:cubicBezTo>
                  <a:cubicBezTo>
                    <a:pt x="180" y="1"/>
                    <a:pt x="173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2113681" y="766446"/>
              <a:ext cx="5839" cy="6206"/>
            </a:xfrm>
            <a:custGeom>
              <a:avLst/>
              <a:gdLst/>
              <a:ahLst/>
              <a:cxnLst/>
              <a:rect l="l" t="t" r="r" b="b"/>
              <a:pathLst>
                <a:path w="191" h="203" extrusionOk="0">
                  <a:moveTo>
                    <a:pt x="55" y="1"/>
                  </a:moveTo>
                  <a:cubicBezTo>
                    <a:pt x="46" y="1"/>
                    <a:pt x="37" y="1"/>
                    <a:pt x="28" y="10"/>
                  </a:cubicBezTo>
                  <a:cubicBezTo>
                    <a:pt x="28" y="10"/>
                    <a:pt x="18" y="19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55"/>
                    <a:pt x="0" y="55"/>
                    <a:pt x="0" y="64"/>
                  </a:cubicBezTo>
                  <a:lnTo>
                    <a:pt x="0" y="73"/>
                  </a:lnTo>
                  <a:lnTo>
                    <a:pt x="0" y="83"/>
                  </a:lnTo>
                  <a:cubicBezTo>
                    <a:pt x="0" y="101"/>
                    <a:pt x="9" y="110"/>
                    <a:pt x="18" y="119"/>
                  </a:cubicBezTo>
                  <a:lnTo>
                    <a:pt x="28" y="137"/>
                  </a:lnTo>
                  <a:cubicBezTo>
                    <a:pt x="37" y="146"/>
                    <a:pt x="46" y="165"/>
                    <a:pt x="55" y="165"/>
                  </a:cubicBezTo>
                  <a:cubicBezTo>
                    <a:pt x="73" y="174"/>
                    <a:pt x="82" y="183"/>
                    <a:pt x="100" y="192"/>
                  </a:cubicBezTo>
                  <a:lnTo>
                    <a:pt x="119" y="201"/>
                  </a:lnTo>
                  <a:cubicBezTo>
                    <a:pt x="123" y="202"/>
                    <a:pt x="126" y="202"/>
                    <a:pt x="130" y="202"/>
                  </a:cubicBezTo>
                  <a:cubicBezTo>
                    <a:pt x="162" y="202"/>
                    <a:pt x="191" y="170"/>
                    <a:pt x="182" y="137"/>
                  </a:cubicBezTo>
                  <a:lnTo>
                    <a:pt x="182" y="119"/>
                  </a:lnTo>
                  <a:cubicBezTo>
                    <a:pt x="182" y="101"/>
                    <a:pt x="173" y="92"/>
                    <a:pt x="173" y="73"/>
                  </a:cubicBezTo>
                  <a:cubicBezTo>
                    <a:pt x="164" y="64"/>
                    <a:pt x="164" y="55"/>
                    <a:pt x="155" y="46"/>
                  </a:cubicBezTo>
                  <a:cubicBezTo>
                    <a:pt x="155" y="46"/>
                    <a:pt x="146" y="37"/>
                    <a:pt x="146" y="37"/>
                  </a:cubicBezTo>
                  <a:lnTo>
                    <a:pt x="137" y="28"/>
                  </a:lnTo>
                  <a:cubicBezTo>
                    <a:pt x="119" y="10"/>
                    <a:pt x="100" y="1"/>
                    <a:pt x="8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2105030" y="768280"/>
              <a:ext cx="5044" cy="5717"/>
            </a:xfrm>
            <a:custGeom>
              <a:avLst/>
              <a:gdLst/>
              <a:ahLst/>
              <a:cxnLst/>
              <a:rect l="l" t="t" r="r" b="b"/>
              <a:pathLst>
                <a:path w="165" h="187" extrusionOk="0">
                  <a:moveTo>
                    <a:pt x="61" y="1"/>
                  </a:moveTo>
                  <a:cubicBezTo>
                    <a:pt x="46" y="1"/>
                    <a:pt x="35" y="7"/>
                    <a:pt x="28" y="13"/>
                  </a:cubicBezTo>
                  <a:cubicBezTo>
                    <a:pt x="10" y="32"/>
                    <a:pt x="1" y="50"/>
                    <a:pt x="1" y="68"/>
                  </a:cubicBezTo>
                  <a:lnTo>
                    <a:pt x="1" y="86"/>
                  </a:lnTo>
                  <a:cubicBezTo>
                    <a:pt x="10" y="95"/>
                    <a:pt x="10" y="105"/>
                    <a:pt x="19" y="123"/>
                  </a:cubicBezTo>
                  <a:cubicBezTo>
                    <a:pt x="28" y="132"/>
                    <a:pt x="37" y="141"/>
                    <a:pt x="46" y="150"/>
                  </a:cubicBezTo>
                  <a:lnTo>
                    <a:pt x="65" y="159"/>
                  </a:lnTo>
                  <a:lnTo>
                    <a:pt x="92" y="177"/>
                  </a:lnTo>
                  <a:lnTo>
                    <a:pt x="92" y="177"/>
                  </a:lnTo>
                  <a:lnTo>
                    <a:pt x="83" y="168"/>
                  </a:lnTo>
                  <a:lnTo>
                    <a:pt x="83" y="168"/>
                  </a:lnTo>
                  <a:cubicBezTo>
                    <a:pt x="92" y="177"/>
                    <a:pt x="101" y="177"/>
                    <a:pt x="110" y="186"/>
                  </a:cubicBezTo>
                  <a:lnTo>
                    <a:pt x="138" y="186"/>
                  </a:lnTo>
                  <a:cubicBezTo>
                    <a:pt x="147" y="177"/>
                    <a:pt x="156" y="168"/>
                    <a:pt x="156" y="159"/>
                  </a:cubicBezTo>
                  <a:cubicBezTo>
                    <a:pt x="165" y="150"/>
                    <a:pt x="165" y="141"/>
                    <a:pt x="165" y="132"/>
                  </a:cubicBezTo>
                  <a:lnTo>
                    <a:pt x="165" y="114"/>
                  </a:lnTo>
                  <a:cubicBezTo>
                    <a:pt x="165" y="105"/>
                    <a:pt x="165" y="95"/>
                    <a:pt x="165" y="86"/>
                  </a:cubicBezTo>
                  <a:cubicBezTo>
                    <a:pt x="165" y="77"/>
                    <a:pt x="156" y="68"/>
                    <a:pt x="156" y="50"/>
                  </a:cubicBezTo>
                  <a:cubicBezTo>
                    <a:pt x="156" y="41"/>
                    <a:pt x="147" y="32"/>
                    <a:pt x="138" y="32"/>
                  </a:cubicBezTo>
                  <a:cubicBezTo>
                    <a:pt x="128" y="23"/>
                    <a:pt x="128" y="13"/>
                    <a:pt x="119" y="13"/>
                  </a:cubicBezTo>
                  <a:lnTo>
                    <a:pt x="110" y="13"/>
                  </a:lnTo>
                  <a:cubicBezTo>
                    <a:pt x="104" y="7"/>
                    <a:pt x="97" y="1"/>
                    <a:pt x="91" y="1"/>
                  </a:cubicBezTo>
                  <a:cubicBezTo>
                    <a:pt x="88" y="1"/>
                    <a:pt x="86" y="2"/>
                    <a:pt x="83" y="4"/>
                  </a:cubicBezTo>
                  <a:cubicBezTo>
                    <a:pt x="75" y="2"/>
                    <a:pt x="68" y="1"/>
                    <a:pt x="61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2110624" y="78035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2110624" y="78066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2110349" y="778429"/>
              <a:ext cx="5594" cy="4616"/>
            </a:xfrm>
            <a:custGeom>
              <a:avLst/>
              <a:gdLst/>
              <a:ahLst/>
              <a:cxnLst/>
              <a:rect l="l" t="t" r="r" b="b"/>
              <a:pathLst>
                <a:path w="183" h="151" extrusionOk="0">
                  <a:moveTo>
                    <a:pt x="73" y="0"/>
                  </a:moveTo>
                  <a:cubicBezTo>
                    <a:pt x="64" y="0"/>
                    <a:pt x="55" y="0"/>
                    <a:pt x="55" y="9"/>
                  </a:cubicBezTo>
                  <a:cubicBezTo>
                    <a:pt x="49" y="6"/>
                    <a:pt x="43" y="5"/>
                    <a:pt x="39" y="5"/>
                  </a:cubicBezTo>
                  <a:cubicBezTo>
                    <a:pt x="30" y="5"/>
                    <a:pt x="24" y="9"/>
                    <a:pt x="18" y="9"/>
                  </a:cubicBezTo>
                  <a:cubicBezTo>
                    <a:pt x="9" y="18"/>
                    <a:pt x="9" y="18"/>
                    <a:pt x="9" y="28"/>
                  </a:cubicBezTo>
                  <a:cubicBezTo>
                    <a:pt x="3" y="34"/>
                    <a:pt x="1" y="45"/>
                    <a:pt x="3" y="54"/>
                  </a:cubicBezTo>
                  <a:lnTo>
                    <a:pt x="3" y="54"/>
                  </a:lnTo>
                  <a:cubicBezTo>
                    <a:pt x="1" y="60"/>
                    <a:pt x="3" y="64"/>
                    <a:pt x="9" y="64"/>
                  </a:cubicBezTo>
                  <a:lnTo>
                    <a:pt x="9" y="73"/>
                  </a:lnTo>
                  <a:cubicBezTo>
                    <a:pt x="9" y="82"/>
                    <a:pt x="9" y="91"/>
                    <a:pt x="18" y="100"/>
                  </a:cubicBezTo>
                  <a:cubicBezTo>
                    <a:pt x="18" y="110"/>
                    <a:pt x="36" y="128"/>
                    <a:pt x="45" y="128"/>
                  </a:cubicBezTo>
                  <a:lnTo>
                    <a:pt x="64" y="146"/>
                  </a:lnTo>
                  <a:lnTo>
                    <a:pt x="100" y="146"/>
                  </a:lnTo>
                  <a:cubicBezTo>
                    <a:pt x="103" y="149"/>
                    <a:pt x="107" y="150"/>
                    <a:pt x="112" y="150"/>
                  </a:cubicBezTo>
                  <a:cubicBezTo>
                    <a:pt x="120" y="150"/>
                    <a:pt x="131" y="146"/>
                    <a:pt x="137" y="146"/>
                  </a:cubicBezTo>
                  <a:cubicBezTo>
                    <a:pt x="146" y="137"/>
                    <a:pt x="155" y="137"/>
                    <a:pt x="164" y="128"/>
                  </a:cubicBezTo>
                  <a:lnTo>
                    <a:pt x="173" y="119"/>
                  </a:lnTo>
                  <a:lnTo>
                    <a:pt x="182" y="100"/>
                  </a:lnTo>
                  <a:lnTo>
                    <a:pt x="182" y="82"/>
                  </a:lnTo>
                  <a:cubicBezTo>
                    <a:pt x="182" y="82"/>
                    <a:pt x="182" y="73"/>
                    <a:pt x="182" y="64"/>
                  </a:cubicBezTo>
                  <a:cubicBezTo>
                    <a:pt x="182" y="55"/>
                    <a:pt x="182" y="55"/>
                    <a:pt x="173" y="46"/>
                  </a:cubicBezTo>
                  <a:cubicBezTo>
                    <a:pt x="173" y="46"/>
                    <a:pt x="173" y="37"/>
                    <a:pt x="164" y="37"/>
                  </a:cubicBezTo>
                  <a:lnTo>
                    <a:pt x="155" y="28"/>
                  </a:lnTo>
                  <a:cubicBezTo>
                    <a:pt x="155" y="28"/>
                    <a:pt x="155" y="28"/>
                    <a:pt x="146" y="18"/>
                  </a:cubicBezTo>
                  <a:lnTo>
                    <a:pt x="137" y="9"/>
                  </a:lnTo>
                  <a:lnTo>
                    <a:pt x="127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2103379" y="77564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2099466" y="772866"/>
              <a:ext cx="3944" cy="391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37" y="0"/>
                  </a:moveTo>
                  <a:lnTo>
                    <a:pt x="19" y="9"/>
                  </a:lnTo>
                  <a:lnTo>
                    <a:pt x="10" y="18"/>
                  </a:lnTo>
                  <a:cubicBezTo>
                    <a:pt x="10" y="27"/>
                    <a:pt x="1" y="36"/>
                    <a:pt x="1" y="46"/>
                  </a:cubicBezTo>
                  <a:cubicBezTo>
                    <a:pt x="1" y="55"/>
                    <a:pt x="1" y="55"/>
                    <a:pt x="1" y="64"/>
                  </a:cubicBezTo>
                  <a:cubicBezTo>
                    <a:pt x="1" y="82"/>
                    <a:pt x="10" y="91"/>
                    <a:pt x="19" y="100"/>
                  </a:cubicBezTo>
                  <a:lnTo>
                    <a:pt x="37" y="118"/>
                  </a:lnTo>
                  <a:lnTo>
                    <a:pt x="46" y="128"/>
                  </a:lnTo>
                  <a:lnTo>
                    <a:pt x="101" y="128"/>
                  </a:lnTo>
                  <a:lnTo>
                    <a:pt x="119" y="118"/>
                  </a:lnTo>
                  <a:lnTo>
                    <a:pt x="128" y="109"/>
                  </a:lnTo>
                  <a:cubicBezTo>
                    <a:pt x="128" y="100"/>
                    <a:pt x="128" y="91"/>
                    <a:pt x="128" y="91"/>
                  </a:cubicBezTo>
                  <a:cubicBezTo>
                    <a:pt x="128" y="82"/>
                    <a:pt x="128" y="82"/>
                    <a:pt x="128" y="73"/>
                  </a:cubicBezTo>
                  <a:cubicBezTo>
                    <a:pt x="128" y="73"/>
                    <a:pt x="128" y="64"/>
                    <a:pt x="128" y="64"/>
                  </a:cubicBezTo>
                  <a:cubicBezTo>
                    <a:pt x="128" y="55"/>
                    <a:pt x="128" y="55"/>
                    <a:pt x="128" y="46"/>
                  </a:cubicBezTo>
                  <a:lnTo>
                    <a:pt x="119" y="36"/>
                  </a:lnTo>
                  <a:cubicBezTo>
                    <a:pt x="119" y="27"/>
                    <a:pt x="110" y="18"/>
                    <a:pt x="110" y="18"/>
                  </a:cubicBezTo>
                  <a:lnTo>
                    <a:pt x="101" y="9"/>
                  </a:lnTo>
                  <a:cubicBezTo>
                    <a:pt x="92" y="0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2096134" y="758223"/>
              <a:ext cx="5869" cy="6022"/>
            </a:xfrm>
            <a:custGeom>
              <a:avLst/>
              <a:gdLst/>
              <a:ahLst/>
              <a:cxnLst/>
              <a:rect l="l" t="t" r="r" b="b"/>
              <a:pathLst>
                <a:path w="192" h="197" extrusionOk="0">
                  <a:moveTo>
                    <a:pt x="78" y="1"/>
                  </a:moveTo>
                  <a:cubicBezTo>
                    <a:pt x="66" y="1"/>
                    <a:pt x="55" y="5"/>
                    <a:pt x="46" y="14"/>
                  </a:cubicBezTo>
                  <a:cubicBezTo>
                    <a:pt x="19" y="24"/>
                    <a:pt x="0" y="42"/>
                    <a:pt x="0" y="69"/>
                  </a:cubicBezTo>
                  <a:cubicBezTo>
                    <a:pt x="0" y="78"/>
                    <a:pt x="0" y="87"/>
                    <a:pt x="0" y="9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0" y="115"/>
                    <a:pt x="0" y="115"/>
                  </a:cubicBezTo>
                  <a:lnTo>
                    <a:pt x="10" y="133"/>
                  </a:lnTo>
                  <a:cubicBezTo>
                    <a:pt x="19" y="142"/>
                    <a:pt x="28" y="151"/>
                    <a:pt x="46" y="151"/>
                  </a:cubicBezTo>
                  <a:cubicBezTo>
                    <a:pt x="46" y="160"/>
                    <a:pt x="55" y="160"/>
                    <a:pt x="64" y="160"/>
                  </a:cubicBezTo>
                  <a:lnTo>
                    <a:pt x="101" y="188"/>
                  </a:lnTo>
                  <a:lnTo>
                    <a:pt x="119" y="197"/>
                  </a:lnTo>
                  <a:lnTo>
                    <a:pt x="155" y="197"/>
                  </a:lnTo>
                  <a:cubicBezTo>
                    <a:pt x="164" y="188"/>
                    <a:pt x="164" y="188"/>
                    <a:pt x="173" y="178"/>
                  </a:cubicBezTo>
                  <a:cubicBezTo>
                    <a:pt x="183" y="169"/>
                    <a:pt x="192" y="160"/>
                    <a:pt x="192" y="151"/>
                  </a:cubicBezTo>
                  <a:cubicBezTo>
                    <a:pt x="192" y="151"/>
                    <a:pt x="192" y="142"/>
                    <a:pt x="192" y="133"/>
                  </a:cubicBezTo>
                  <a:cubicBezTo>
                    <a:pt x="192" y="124"/>
                    <a:pt x="192" y="115"/>
                    <a:pt x="192" y="106"/>
                  </a:cubicBezTo>
                  <a:lnTo>
                    <a:pt x="164" y="69"/>
                  </a:lnTo>
                  <a:lnTo>
                    <a:pt x="164" y="60"/>
                  </a:lnTo>
                  <a:cubicBezTo>
                    <a:pt x="155" y="51"/>
                    <a:pt x="146" y="42"/>
                    <a:pt x="146" y="42"/>
                  </a:cubicBezTo>
                  <a:cubicBezTo>
                    <a:pt x="137" y="24"/>
                    <a:pt x="128" y="14"/>
                    <a:pt x="110" y="14"/>
                  </a:cubicBezTo>
                  <a:cubicBezTo>
                    <a:pt x="101" y="5"/>
                    <a:pt x="89" y="1"/>
                    <a:pt x="7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2090846" y="764765"/>
              <a:ext cx="5319" cy="4219"/>
            </a:xfrm>
            <a:custGeom>
              <a:avLst/>
              <a:gdLst/>
              <a:ahLst/>
              <a:cxnLst/>
              <a:rect l="l" t="t" r="r" b="b"/>
              <a:pathLst>
                <a:path w="174" h="138" extrusionOk="0">
                  <a:moveTo>
                    <a:pt x="37" y="1"/>
                  </a:moveTo>
                  <a:lnTo>
                    <a:pt x="19" y="10"/>
                  </a:lnTo>
                  <a:cubicBezTo>
                    <a:pt x="9" y="10"/>
                    <a:pt x="9" y="19"/>
                    <a:pt x="0" y="28"/>
                  </a:cubicBezTo>
                  <a:cubicBezTo>
                    <a:pt x="0" y="37"/>
                    <a:pt x="0" y="37"/>
                    <a:pt x="0" y="46"/>
                  </a:cubicBezTo>
                  <a:cubicBezTo>
                    <a:pt x="0" y="46"/>
                    <a:pt x="0" y="56"/>
                    <a:pt x="0" y="65"/>
                  </a:cubicBezTo>
                  <a:cubicBezTo>
                    <a:pt x="0" y="65"/>
                    <a:pt x="0" y="74"/>
                    <a:pt x="0" y="83"/>
                  </a:cubicBezTo>
                  <a:cubicBezTo>
                    <a:pt x="0" y="92"/>
                    <a:pt x="9" y="101"/>
                    <a:pt x="19" y="101"/>
                  </a:cubicBezTo>
                  <a:cubicBezTo>
                    <a:pt x="19" y="110"/>
                    <a:pt x="19" y="110"/>
                    <a:pt x="19" y="119"/>
                  </a:cubicBezTo>
                  <a:lnTo>
                    <a:pt x="37" y="119"/>
                  </a:lnTo>
                  <a:lnTo>
                    <a:pt x="55" y="128"/>
                  </a:lnTo>
                  <a:lnTo>
                    <a:pt x="64" y="128"/>
                  </a:lnTo>
                  <a:cubicBezTo>
                    <a:pt x="73" y="138"/>
                    <a:pt x="82" y="138"/>
                    <a:pt x="91" y="138"/>
                  </a:cubicBezTo>
                  <a:lnTo>
                    <a:pt x="128" y="138"/>
                  </a:lnTo>
                  <a:cubicBezTo>
                    <a:pt x="146" y="138"/>
                    <a:pt x="155" y="128"/>
                    <a:pt x="164" y="119"/>
                  </a:cubicBezTo>
                  <a:cubicBezTo>
                    <a:pt x="173" y="101"/>
                    <a:pt x="173" y="92"/>
                    <a:pt x="173" y="74"/>
                  </a:cubicBezTo>
                  <a:cubicBezTo>
                    <a:pt x="164" y="56"/>
                    <a:pt x="164" y="46"/>
                    <a:pt x="155" y="37"/>
                  </a:cubicBezTo>
                  <a:cubicBezTo>
                    <a:pt x="146" y="28"/>
                    <a:pt x="137" y="19"/>
                    <a:pt x="128" y="19"/>
                  </a:cubicBezTo>
                  <a:cubicBezTo>
                    <a:pt x="128" y="10"/>
                    <a:pt x="119" y="10"/>
                    <a:pt x="110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1823786" y="550652"/>
              <a:ext cx="170458" cy="254740"/>
            </a:xfrm>
            <a:custGeom>
              <a:avLst/>
              <a:gdLst/>
              <a:ahLst/>
              <a:cxnLst/>
              <a:rect l="l" t="t" r="r" b="b"/>
              <a:pathLst>
                <a:path w="5576" h="8333" extrusionOk="0">
                  <a:moveTo>
                    <a:pt x="4993" y="0"/>
                  </a:moveTo>
                  <a:cubicBezTo>
                    <a:pt x="3644" y="173"/>
                    <a:pt x="2396" y="829"/>
                    <a:pt x="1476" y="1831"/>
                  </a:cubicBezTo>
                  <a:cubicBezTo>
                    <a:pt x="520" y="2897"/>
                    <a:pt x="1" y="4272"/>
                    <a:pt x="19" y="5702"/>
                  </a:cubicBezTo>
                  <a:cubicBezTo>
                    <a:pt x="28" y="6540"/>
                    <a:pt x="310" y="7351"/>
                    <a:pt x="310" y="8189"/>
                  </a:cubicBezTo>
                  <a:cubicBezTo>
                    <a:pt x="310" y="8275"/>
                    <a:pt x="385" y="8332"/>
                    <a:pt x="464" y="8332"/>
                  </a:cubicBezTo>
                  <a:cubicBezTo>
                    <a:pt x="503" y="8332"/>
                    <a:pt x="542" y="8319"/>
                    <a:pt x="575" y="8289"/>
                  </a:cubicBezTo>
                  <a:cubicBezTo>
                    <a:pt x="1422" y="7460"/>
                    <a:pt x="2497" y="6914"/>
                    <a:pt x="3435" y="6203"/>
                  </a:cubicBezTo>
                  <a:cubicBezTo>
                    <a:pt x="4674" y="5265"/>
                    <a:pt x="5575" y="4245"/>
                    <a:pt x="5575" y="2642"/>
                  </a:cubicBezTo>
                  <a:cubicBezTo>
                    <a:pt x="5575" y="1795"/>
                    <a:pt x="5384" y="947"/>
                    <a:pt x="5166" y="128"/>
                  </a:cubicBezTo>
                  <a:cubicBezTo>
                    <a:pt x="5147" y="55"/>
                    <a:pt x="5074" y="0"/>
                    <a:pt x="49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1836595" y="535062"/>
              <a:ext cx="163122" cy="251071"/>
            </a:xfrm>
            <a:custGeom>
              <a:avLst/>
              <a:gdLst/>
              <a:ahLst/>
              <a:cxnLst/>
              <a:rect l="l" t="t" r="r" b="b"/>
              <a:pathLst>
                <a:path w="5336" h="8213" extrusionOk="0">
                  <a:moveTo>
                    <a:pt x="5169" y="0"/>
                  </a:moveTo>
                  <a:cubicBezTo>
                    <a:pt x="5139" y="0"/>
                    <a:pt x="5109" y="11"/>
                    <a:pt x="5084" y="36"/>
                  </a:cubicBezTo>
                  <a:cubicBezTo>
                    <a:pt x="4874" y="264"/>
                    <a:pt x="4674" y="510"/>
                    <a:pt x="4482" y="756"/>
                  </a:cubicBezTo>
                  <a:cubicBezTo>
                    <a:pt x="4437" y="820"/>
                    <a:pt x="4382" y="893"/>
                    <a:pt x="4337" y="956"/>
                  </a:cubicBezTo>
                  <a:cubicBezTo>
                    <a:pt x="4328" y="956"/>
                    <a:pt x="4318" y="966"/>
                    <a:pt x="4318" y="975"/>
                  </a:cubicBezTo>
                  <a:cubicBezTo>
                    <a:pt x="4209" y="1111"/>
                    <a:pt x="4100" y="1257"/>
                    <a:pt x="4000" y="1394"/>
                  </a:cubicBezTo>
                  <a:lnTo>
                    <a:pt x="3972" y="1394"/>
                  </a:lnTo>
                  <a:cubicBezTo>
                    <a:pt x="3959" y="1393"/>
                    <a:pt x="3945" y="1393"/>
                    <a:pt x="3931" y="1393"/>
                  </a:cubicBezTo>
                  <a:cubicBezTo>
                    <a:pt x="3426" y="1393"/>
                    <a:pt x="2931" y="1554"/>
                    <a:pt x="2478" y="1767"/>
                  </a:cubicBezTo>
                  <a:cubicBezTo>
                    <a:pt x="2242" y="1876"/>
                    <a:pt x="2005" y="2004"/>
                    <a:pt x="1786" y="2159"/>
                  </a:cubicBezTo>
                  <a:cubicBezTo>
                    <a:pt x="1686" y="2232"/>
                    <a:pt x="1577" y="2305"/>
                    <a:pt x="1476" y="2377"/>
                  </a:cubicBezTo>
                  <a:cubicBezTo>
                    <a:pt x="1404" y="2423"/>
                    <a:pt x="1276" y="2487"/>
                    <a:pt x="1276" y="2596"/>
                  </a:cubicBezTo>
                  <a:cubicBezTo>
                    <a:pt x="1276" y="2596"/>
                    <a:pt x="1276" y="2596"/>
                    <a:pt x="1285" y="2605"/>
                  </a:cubicBezTo>
                  <a:cubicBezTo>
                    <a:pt x="1301" y="2612"/>
                    <a:pt x="1317" y="2615"/>
                    <a:pt x="1333" y="2615"/>
                  </a:cubicBezTo>
                  <a:cubicBezTo>
                    <a:pt x="1401" y="2615"/>
                    <a:pt x="1472" y="2562"/>
                    <a:pt x="1531" y="2532"/>
                  </a:cubicBezTo>
                  <a:cubicBezTo>
                    <a:pt x="1640" y="2469"/>
                    <a:pt x="1750" y="2414"/>
                    <a:pt x="1859" y="2350"/>
                  </a:cubicBezTo>
                  <a:cubicBezTo>
                    <a:pt x="2087" y="2241"/>
                    <a:pt x="2314" y="2113"/>
                    <a:pt x="2542" y="2013"/>
                  </a:cubicBezTo>
                  <a:cubicBezTo>
                    <a:pt x="2943" y="1813"/>
                    <a:pt x="3371" y="1685"/>
                    <a:pt x="3808" y="1649"/>
                  </a:cubicBezTo>
                  <a:lnTo>
                    <a:pt x="3808" y="1649"/>
                  </a:lnTo>
                  <a:cubicBezTo>
                    <a:pt x="3708" y="1794"/>
                    <a:pt x="3025" y="2988"/>
                    <a:pt x="2870" y="2988"/>
                  </a:cubicBezTo>
                  <a:cubicBezTo>
                    <a:pt x="2743" y="3006"/>
                    <a:pt x="2615" y="3033"/>
                    <a:pt x="2497" y="3070"/>
                  </a:cubicBezTo>
                  <a:lnTo>
                    <a:pt x="2132" y="3161"/>
                  </a:lnTo>
                  <a:cubicBezTo>
                    <a:pt x="1905" y="3215"/>
                    <a:pt x="1677" y="3288"/>
                    <a:pt x="1449" y="3370"/>
                  </a:cubicBezTo>
                  <a:cubicBezTo>
                    <a:pt x="1240" y="3452"/>
                    <a:pt x="1039" y="3552"/>
                    <a:pt x="857" y="3680"/>
                  </a:cubicBezTo>
                  <a:cubicBezTo>
                    <a:pt x="757" y="3744"/>
                    <a:pt x="666" y="3808"/>
                    <a:pt x="584" y="3890"/>
                  </a:cubicBezTo>
                  <a:cubicBezTo>
                    <a:pt x="502" y="3944"/>
                    <a:pt x="438" y="4035"/>
                    <a:pt x="402" y="4126"/>
                  </a:cubicBezTo>
                  <a:cubicBezTo>
                    <a:pt x="394" y="4149"/>
                    <a:pt x="405" y="4165"/>
                    <a:pt x="424" y="4165"/>
                  </a:cubicBezTo>
                  <a:cubicBezTo>
                    <a:pt x="429" y="4165"/>
                    <a:pt x="433" y="4164"/>
                    <a:pt x="438" y="4163"/>
                  </a:cubicBezTo>
                  <a:cubicBezTo>
                    <a:pt x="529" y="4126"/>
                    <a:pt x="620" y="4072"/>
                    <a:pt x="693" y="3999"/>
                  </a:cubicBezTo>
                  <a:cubicBezTo>
                    <a:pt x="784" y="3935"/>
                    <a:pt x="866" y="3880"/>
                    <a:pt x="966" y="3835"/>
                  </a:cubicBezTo>
                  <a:cubicBezTo>
                    <a:pt x="1167" y="3735"/>
                    <a:pt x="1367" y="3653"/>
                    <a:pt x="1586" y="3580"/>
                  </a:cubicBezTo>
                  <a:cubicBezTo>
                    <a:pt x="1795" y="3516"/>
                    <a:pt x="2005" y="3452"/>
                    <a:pt x="2214" y="3398"/>
                  </a:cubicBezTo>
                  <a:lnTo>
                    <a:pt x="2560" y="3316"/>
                  </a:lnTo>
                  <a:lnTo>
                    <a:pt x="2679" y="3288"/>
                  </a:lnTo>
                  <a:lnTo>
                    <a:pt x="2679" y="3288"/>
                  </a:lnTo>
                  <a:cubicBezTo>
                    <a:pt x="2369" y="3771"/>
                    <a:pt x="2059" y="4263"/>
                    <a:pt x="1777" y="4755"/>
                  </a:cubicBezTo>
                  <a:cubicBezTo>
                    <a:pt x="1759" y="4764"/>
                    <a:pt x="1741" y="4773"/>
                    <a:pt x="1722" y="4782"/>
                  </a:cubicBezTo>
                  <a:cubicBezTo>
                    <a:pt x="1650" y="4828"/>
                    <a:pt x="1568" y="4855"/>
                    <a:pt x="1495" y="4882"/>
                  </a:cubicBezTo>
                  <a:cubicBezTo>
                    <a:pt x="1176" y="4983"/>
                    <a:pt x="893" y="5137"/>
                    <a:pt x="638" y="5356"/>
                  </a:cubicBezTo>
                  <a:cubicBezTo>
                    <a:pt x="502" y="5465"/>
                    <a:pt x="374" y="5593"/>
                    <a:pt x="265" y="5739"/>
                  </a:cubicBezTo>
                  <a:cubicBezTo>
                    <a:pt x="238" y="5766"/>
                    <a:pt x="1" y="6039"/>
                    <a:pt x="110" y="6067"/>
                  </a:cubicBezTo>
                  <a:cubicBezTo>
                    <a:pt x="114" y="6067"/>
                    <a:pt x="118" y="6068"/>
                    <a:pt x="122" y="6068"/>
                  </a:cubicBezTo>
                  <a:cubicBezTo>
                    <a:pt x="170" y="6068"/>
                    <a:pt x="203" y="6018"/>
                    <a:pt x="229" y="5985"/>
                  </a:cubicBezTo>
                  <a:cubicBezTo>
                    <a:pt x="283" y="5921"/>
                    <a:pt x="338" y="5866"/>
                    <a:pt x="392" y="5802"/>
                  </a:cubicBezTo>
                  <a:cubicBezTo>
                    <a:pt x="511" y="5684"/>
                    <a:pt x="638" y="5584"/>
                    <a:pt x="775" y="5484"/>
                  </a:cubicBezTo>
                  <a:cubicBezTo>
                    <a:pt x="1021" y="5320"/>
                    <a:pt x="1294" y="5192"/>
                    <a:pt x="1577" y="5101"/>
                  </a:cubicBezTo>
                  <a:lnTo>
                    <a:pt x="1577" y="5101"/>
                  </a:lnTo>
                  <a:cubicBezTo>
                    <a:pt x="1367" y="5484"/>
                    <a:pt x="1167" y="5866"/>
                    <a:pt x="985" y="6249"/>
                  </a:cubicBezTo>
                  <a:cubicBezTo>
                    <a:pt x="912" y="6404"/>
                    <a:pt x="839" y="6568"/>
                    <a:pt x="757" y="6732"/>
                  </a:cubicBezTo>
                  <a:cubicBezTo>
                    <a:pt x="748" y="6741"/>
                    <a:pt x="739" y="6741"/>
                    <a:pt x="730" y="6750"/>
                  </a:cubicBezTo>
                  <a:cubicBezTo>
                    <a:pt x="720" y="6768"/>
                    <a:pt x="702" y="6777"/>
                    <a:pt x="693" y="6786"/>
                  </a:cubicBezTo>
                  <a:cubicBezTo>
                    <a:pt x="666" y="6823"/>
                    <a:pt x="629" y="6850"/>
                    <a:pt x="602" y="6877"/>
                  </a:cubicBezTo>
                  <a:cubicBezTo>
                    <a:pt x="520" y="6932"/>
                    <a:pt x="447" y="6996"/>
                    <a:pt x="383" y="7059"/>
                  </a:cubicBezTo>
                  <a:cubicBezTo>
                    <a:pt x="320" y="7132"/>
                    <a:pt x="256" y="7187"/>
                    <a:pt x="183" y="7251"/>
                  </a:cubicBezTo>
                  <a:cubicBezTo>
                    <a:pt x="147" y="7278"/>
                    <a:pt x="110" y="7305"/>
                    <a:pt x="83" y="7342"/>
                  </a:cubicBezTo>
                  <a:cubicBezTo>
                    <a:pt x="65" y="7360"/>
                    <a:pt x="55" y="7369"/>
                    <a:pt x="37" y="7387"/>
                  </a:cubicBezTo>
                  <a:cubicBezTo>
                    <a:pt x="28" y="7415"/>
                    <a:pt x="28" y="7433"/>
                    <a:pt x="19" y="7460"/>
                  </a:cubicBezTo>
                  <a:cubicBezTo>
                    <a:pt x="10" y="7469"/>
                    <a:pt x="19" y="7478"/>
                    <a:pt x="28" y="7478"/>
                  </a:cubicBezTo>
                  <a:cubicBezTo>
                    <a:pt x="55" y="7478"/>
                    <a:pt x="83" y="7469"/>
                    <a:pt x="101" y="7469"/>
                  </a:cubicBezTo>
                  <a:cubicBezTo>
                    <a:pt x="128" y="7460"/>
                    <a:pt x="147" y="7451"/>
                    <a:pt x="165" y="7433"/>
                  </a:cubicBezTo>
                  <a:cubicBezTo>
                    <a:pt x="210" y="7415"/>
                    <a:pt x="247" y="7387"/>
                    <a:pt x="283" y="7360"/>
                  </a:cubicBezTo>
                  <a:cubicBezTo>
                    <a:pt x="365" y="7305"/>
                    <a:pt x="456" y="7251"/>
                    <a:pt x="538" y="7205"/>
                  </a:cubicBezTo>
                  <a:lnTo>
                    <a:pt x="575" y="7178"/>
                  </a:lnTo>
                  <a:lnTo>
                    <a:pt x="575" y="7178"/>
                  </a:lnTo>
                  <a:cubicBezTo>
                    <a:pt x="447" y="7488"/>
                    <a:pt x="365" y="7806"/>
                    <a:pt x="320" y="8134"/>
                  </a:cubicBezTo>
                  <a:cubicBezTo>
                    <a:pt x="309" y="8183"/>
                    <a:pt x="347" y="8213"/>
                    <a:pt x="385" y="8213"/>
                  </a:cubicBezTo>
                  <a:cubicBezTo>
                    <a:pt x="411" y="8213"/>
                    <a:pt x="436" y="8200"/>
                    <a:pt x="447" y="8171"/>
                  </a:cubicBezTo>
                  <a:cubicBezTo>
                    <a:pt x="648" y="7597"/>
                    <a:pt x="821" y="7032"/>
                    <a:pt x="1112" y="6504"/>
                  </a:cubicBezTo>
                  <a:lnTo>
                    <a:pt x="1158" y="6422"/>
                  </a:lnTo>
                  <a:cubicBezTo>
                    <a:pt x="1158" y="6531"/>
                    <a:pt x="1158" y="6650"/>
                    <a:pt x="1167" y="6759"/>
                  </a:cubicBezTo>
                  <a:cubicBezTo>
                    <a:pt x="1167" y="6877"/>
                    <a:pt x="1176" y="7005"/>
                    <a:pt x="1176" y="7123"/>
                  </a:cubicBezTo>
                  <a:cubicBezTo>
                    <a:pt x="1167" y="7242"/>
                    <a:pt x="1185" y="7360"/>
                    <a:pt x="1212" y="7478"/>
                  </a:cubicBezTo>
                  <a:cubicBezTo>
                    <a:pt x="1217" y="7501"/>
                    <a:pt x="1237" y="7513"/>
                    <a:pt x="1258" y="7513"/>
                  </a:cubicBezTo>
                  <a:cubicBezTo>
                    <a:pt x="1278" y="7513"/>
                    <a:pt x="1299" y="7501"/>
                    <a:pt x="1303" y="7478"/>
                  </a:cubicBezTo>
                  <a:cubicBezTo>
                    <a:pt x="1331" y="7369"/>
                    <a:pt x="1331" y="7251"/>
                    <a:pt x="1322" y="7132"/>
                  </a:cubicBezTo>
                  <a:lnTo>
                    <a:pt x="1322" y="6759"/>
                  </a:lnTo>
                  <a:lnTo>
                    <a:pt x="1322" y="6394"/>
                  </a:lnTo>
                  <a:cubicBezTo>
                    <a:pt x="1331" y="6313"/>
                    <a:pt x="1322" y="6221"/>
                    <a:pt x="1312" y="6139"/>
                  </a:cubicBezTo>
                  <a:cubicBezTo>
                    <a:pt x="1531" y="5730"/>
                    <a:pt x="1741" y="5311"/>
                    <a:pt x="1977" y="4910"/>
                  </a:cubicBezTo>
                  <a:cubicBezTo>
                    <a:pt x="2050" y="4782"/>
                    <a:pt x="2123" y="4655"/>
                    <a:pt x="2205" y="4527"/>
                  </a:cubicBezTo>
                  <a:cubicBezTo>
                    <a:pt x="2205" y="4609"/>
                    <a:pt x="2205" y="4691"/>
                    <a:pt x="2214" y="4773"/>
                  </a:cubicBezTo>
                  <a:cubicBezTo>
                    <a:pt x="2232" y="5001"/>
                    <a:pt x="2242" y="5229"/>
                    <a:pt x="2242" y="5465"/>
                  </a:cubicBezTo>
                  <a:cubicBezTo>
                    <a:pt x="2232" y="5702"/>
                    <a:pt x="2223" y="5921"/>
                    <a:pt x="2196" y="6149"/>
                  </a:cubicBezTo>
                  <a:cubicBezTo>
                    <a:pt x="2187" y="6267"/>
                    <a:pt x="2169" y="6385"/>
                    <a:pt x="2160" y="6504"/>
                  </a:cubicBezTo>
                  <a:cubicBezTo>
                    <a:pt x="2132" y="6595"/>
                    <a:pt x="2141" y="6695"/>
                    <a:pt x="2187" y="6786"/>
                  </a:cubicBezTo>
                  <a:lnTo>
                    <a:pt x="2205" y="6786"/>
                  </a:lnTo>
                  <a:cubicBezTo>
                    <a:pt x="2287" y="6713"/>
                    <a:pt x="2287" y="6622"/>
                    <a:pt x="2296" y="6522"/>
                  </a:cubicBezTo>
                  <a:lnTo>
                    <a:pt x="2351" y="6158"/>
                  </a:lnTo>
                  <a:cubicBezTo>
                    <a:pt x="2387" y="5930"/>
                    <a:pt x="2415" y="5702"/>
                    <a:pt x="2424" y="5474"/>
                  </a:cubicBezTo>
                  <a:cubicBezTo>
                    <a:pt x="2433" y="5238"/>
                    <a:pt x="2424" y="5001"/>
                    <a:pt x="2424" y="4764"/>
                  </a:cubicBezTo>
                  <a:cubicBezTo>
                    <a:pt x="2424" y="4636"/>
                    <a:pt x="2424" y="4509"/>
                    <a:pt x="2415" y="4381"/>
                  </a:cubicBezTo>
                  <a:cubicBezTo>
                    <a:pt x="2415" y="4327"/>
                    <a:pt x="2406" y="4263"/>
                    <a:pt x="2396" y="4199"/>
                  </a:cubicBezTo>
                  <a:cubicBezTo>
                    <a:pt x="2706" y="3680"/>
                    <a:pt x="3034" y="3179"/>
                    <a:pt x="3380" y="2678"/>
                  </a:cubicBezTo>
                  <a:cubicBezTo>
                    <a:pt x="3380" y="2742"/>
                    <a:pt x="3389" y="2815"/>
                    <a:pt x="3389" y="2888"/>
                  </a:cubicBezTo>
                  <a:cubicBezTo>
                    <a:pt x="3417" y="3225"/>
                    <a:pt x="3426" y="3562"/>
                    <a:pt x="3426" y="3899"/>
                  </a:cubicBezTo>
                  <a:cubicBezTo>
                    <a:pt x="3426" y="4564"/>
                    <a:pt x="3380" y="5229"/>
                    <a:pt x="3344" y="5893"/>
                  </a:cubicBezTo>
                  <a:cubicBezTo>
                    <a:pt x="3344" y="5932"/>
                    <a:pt x="3372" y="5953"/>
                    <a:pt x="3401" y="5953"/>
                  </a:cubicBezTo>
                  <a:cubicBezTo>
                    <a:pt x="3427" y="5953"/>
                    <a:pt x="3454" y="5937"/>
                    <a:pt x="3462" y="5903"/>
                  </a:cubicBezTo>
                  <a:cubicBezTo>
                    <a:pt x="3572" y="5311"/>
                    <a:pt x="3635" y="4709"/>
                    <a:pt x="3635" y="4108"/>
                  </a:cubicBezTo>
                  <a:cubicBezTo>
                    <a:pt x="3644" y="3798"/>
                    <a:pt x="3644" y="3498"/>
                    <a:pt x="3626" y="3197"/>
                  </a:cubicBezTo>
                  <a:cubicBezTo>
                    <a:pt x="3626" y="3042"/>
                    <a:pt x="3617" y="2897"/>
                    <a:pt x="3608" y="2751"/>
                  </a:cubicBezTo>
                  <a:cubicBezTo>
                    <a:pt x="3599" y="2678"/>
                    <a:pt x="3599" y="2596"/>
                    <a:pt x="3590" y="2523"/>
                  </a:cubicBezTo>
                  <a:lnTo>
                    <a:pt x="3581" y="2395"/>
                  </a:lnTo>
                  <a:lnTo>
                    <a:pt x="3581" y="2395"/>
                  </a:lnTo>
                  <a:cubicBezTo>
                    <a:pt x="3718" y="2195"/>
                    <a:pt x="3854" y="2004"/>
                    <a:pt x="3991" y="1813"/>
                  </a:cubicBezTo>
                  <a:cubicBezTo>
                    <a:pt x="4109" y="1658"/>
                    <a:pt x="4227" y="1494"/>
                    <a:pt x="4355" y="1339"/>
                  </a:cubicBezTo>
                  <a:cubicBezTo>
                    <a:pt x="4382" y="1485"/>
                    <a:pt x="4419" y="1631"/>
                    <a:pt x="4437" y="1776"/>
                  </a:cubicBezTo>
                  <a:cubicBezTo>
                    <a:pt x="4473" y="2040"/>
                    <a:pt x="4510" y="2305"/>
                    <a:pt x="4528" y="2569"/>
                  </a:cubicBezTo>
                  <a:cubicBezTo>
                    <a:pt x="4546" y="2824"/>
                    <a:pt x="4564" y="3079"/>
                    <a:pt x="4574" y="3334"/>
                  </a:cubicBezTo>
                  <a:cubicBezTo>
                    <a:pt x="4574" y="3452"/>
                    <a:pt x="4574" y="3580"/>
                    <a:pt x="4583" y="3707"/>
                  </a:cubicBezTo>
                  <a:cubicBezTo>
                    <a:pt x="4583" y="3789"/>
                    <a:pt x="4555" y="3935"/>
                    <a:pt x="4628" y="3999"/>
                  </a:cubicBezTo>
                  <a:lnTo>
                    <a:pt x="4655" y="3999"/>
                  </a:lnTo>
                  <a:cubicBezTo>
                    <a:pt x="4728" y="3953"/>
                    <a:pt x="4719" y="3844"/>
                    <a:pt x="4728" y="3762"/>
                  </a:cubicBezTo>
                  <a:cubicBezTo>
                    <a:pt x="4737" y="3634"/>
                    <a:pt x="4747" y="3498"/>
                    <a:pt x="4747" y="3370"/>
                  </a:cubicBezTo>
                  <a:cubicBezTo>
                    <a:pt x="4756" y="3097"/>
                    <a:pt x="4756" y="2833"/>
                    <a:pt x="4737" y="2560"/>
                  </a:cubicBezTo>
                  <a:cubicBezTo>
                    <a:pt x="4728" y="2305"/>
                    <a:pt x="4701" y="2040"/>
                    <a:pt x="4665" y="1776"/>
                  </a:cubicBezTo>
                  <a:cubicBezTo>
                    <a:pt x="4637" y="1549"/>
                    <a:pt x="4601" y="1321"/>
                    <a:pt x="4546" y="1084"/>
                  </a:cubicBezTo>
                  <a:lnTo>
                    <a:pt x="4628" y="984"/>
                  </a:lnTo>
                  <a:cubicBezTo>
                    <a:pt x="4847" y="711"/>
                    <a:pt x="5075" y="455"/>
                    <a:pt x="5275" y="173"/>
                  </a:cubicBezTo>
                  <a:cubicBezTo>
                    <a:pt x="5336" y="92"/>
                    <a:pt x="5256" y="0"/>
                    <a:pt x="5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1837726" y="786011"/>
              <a:ext cx="5319" cy="7765"/>
            </a:xfrm>
            <a:custGeom>
              <a:avLst/>
              <a:gdLst/>
              <a:ahLst/>
              <a:cxnLst/>
              <a:rect l="l" t="t" r="r" b="b"/>
              <a:pathLst>
                <a:path w="174" h="254" extrusionOk="0">
                  <a:moveTo>
                    <a:pt x="100" y="0"/>
                  </a:moveTo>
                  <a:cubicBezTo>
                    <a:pt x="91" y="0"/>
                    <a:pt x="82" y="3"/>
                    <a:pt x="73" y="7"/>
                  </a:cubicBezTo>
                  <a:cubicBezTo>
                    <a:pt x="55" y="16"/>
                    <a:pt x="28" y="35"/>
                    <a:pt x="18" y="53"/>
                  </a:cubicBezTo>
                  <a:cubicBezTo>
                    <a:pt x="28" y="62"/>
                    <a:pt x="18" y="71"/>
                    <a:pt x="18" y="80"/>
                  </a:cubicBezTo>
                  <a:cubicBezTo>
                    <a:pt x="18" y="89"/>
                    <a:pt x="9" y="107"/>
                    <a:pt x="9" y="117"/>
                  </a:cubicBezTo>
                  <a:cubicBezTo>
                    <a:pt x="0" y="135"/>
                    <a:pt x="0" y="153"/>
                    <a:pt x="0" y="171"/>
                  </a:cubicBezTo>
                  <a:cubicBezTo>
                    <a:pt x="0" y="171"/>
                    <a:pt x="0" y="180"/>
                    <a:pt x="0" y="180"/>
                  </a:cubicBezTo>
                  <a:cubicBezTo>
                    <a:pt x="0" y="189"/>
                    <a:pt x="0" y="208"/>
                    <a:pt x="9" y="217"/>
                  </a:cubicBezTo>
                  <a:cubicBezTo>
                    <a:pt x="9" y="226"/>
                    <a:pt x="18" y="244"/>
                    <a:pt x="37" y="253"/>
                  </a:cubicBezTo>
                  <a:lnTo>
                    <a:pt x="91" y="253"/>
                  </a:lnTo>
                  <a:lnTo>
                    <a:pt x="110" y="235"/>
                  </a:lnTo>
                  <a:cubicBezTo>
                    <a:pt x="119" y="226"/>
                    <a:pt x="119" y="217"/>
                    <a:pt x="128" y="208"/>
                  </a:cubicBezTo>
                  <a:lnTo>
                    <a:pt x="137" y="189"/>
                  </a:lnTo>
                  <a:cubicBezTo>
                    <a:pt x="146" y="180"/>
                    <a:pt x="155" y="171"/>
                    <a:pt x="155" y="153"/>
                  </a:cubicBezTo>
                  <a:lnTo>
                    <a:pt x="164" y="126"/>
                  </a:lnTo>
                  <a:lnTo>
                    <a:pt x="173" y="107"/>
                  </a:lnTo>
                  <a:cubicBezTo>
                    <a:pt x="173" y="80"/>
                    <a:pt x="173" y="53"/>
                    <a:pt x="155" y="35"/>
                  </a:cubicBezTo>
                  <a:cubicBezTo>
                    <a:pt x="155" y="35"/>
                    <a:pt x="155" y="25"/>
                    <a:pt x="146" y="25"/>
                  </a:cubicBezTo>
                  <a:cubicBezTo>
                    <a:pt x="137" y="16"/>
                    <a:pt x="137" y="7"/>
                    <a:pt x="128" y="7"/>
                  </a:cubicBezTo>
                  <a:cubicBezTo>
                    <a:pt x="119" y="3"/>
                    <a:pt x="110" y="0"/>
                    <a:pt x="10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1838001" y="779530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1837726" y="773416"/>
              <a:ext cx="5044" cy="6695"/>
            </a:xfrm>
            <a:custGeom>
              <a:avLst/>
              <a:gdLst/>
              <a:ahLst/>
              <a:cxnLst/>
              <a:rect l="l" t="t" r="r" b="b"/>
              <a:pathLst>
                <a:path w="165" h="219" extrusionOk="0">
                  <a:moveTo>
                    <a:pt x="82" y="0"/>
                  </a:moveTo>
                  <a:cubicBezTo>
                    <a:pt x="64" y="9"/>
                    <a:pt x="46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8" y="55"/>
                    <a:pt x="9" y="73"/>
                    <a:pt x="18" y="91"/>
                  </a:cubicBezTo>
                  <a:lnTo>
                    <a:pt x="18" y="100"/>
                  </a:lnTo>
                  <a:cubicBezTo>
                    <a:pt x="18" y="110"/>
                    <a:pt x="18" y="119"/>
                    <a:pt x="18" y="119"/>
                  </a:cubicBezTo>
                  <a:cubicBezTo>
                    <a:pt x="18" y="128"/>
                    <a:pt x="18" y="137"/>
                    <a:pt x="18" y="137"/>
                  </a:cubicBezTo>
                  <a:cubicBezTo>
                    <a:pt x="18" y="139"/>
                    <a:pt x="18" y="141"/>
                    <a:pt x="18" y="146"/>
                  </a:cubicBezTo>
                  <a:cubicBezTo>
                    <a:pt x="9" y="155"/>
                    <a:pt x="9" y="164"/>
                    <a:pt x="9" y="182"/>
                  </a:cubicBezTo>
                  <a:lnTo>
                    <a:pt x="9" y="173"/>
                  </a:lnTo>
                  <a:lnTo>
                    <a:pt x="9" y="173"/>
                  </a:lnTo>
                  <a:cubicBezTo>
                    <a:pt x="0" y="182"/>
                    <a:pt x="9" y="192"/>
                    <a:pt x="18" y="201"/>
                  </a:cubicBezTo>
                  <a:cubicBezTo>
                    <a:pt x="28" y="210"/>
                    <a:pt x="37" y="219"/>
                    <a:pt x="55" y="219"/>
                  </a:cubicBezTo>
                  <a:cubicBezTo>
                    <a:pt x="82" y="219"/>
                    <a:pt x="110" y="201"/>
                    <a:pt x="137" y="182"/>
                  </a:cubicBezTo>
                  <a:cubicBezTo>
                    <a:pt x="137" y="173"/>
                    <a:pt x="146" y="164"/>
                    <a:pt x="155" y="155"/>
                  </a:cubicBezTo>
                  <a:lnTo>
                    <a:pt x="155" y="146"/>
                  </a:lnTo>
                  <a:cubicBezTo>
                    <a:pt x="155" y="137"/>
                    <a:pt x="164" y="137"/>
                    <a:pt x="164" y="128"/>
                  </a:cubicBezTo>
                  <a:lnTo>
                    <a:pt x="164" y="110"/>
                  </a:lnTo>
                  <a:cubicBezTo>
                    <a:pt x="164" y="100"/>
                    <a:pt x="164" y="91"/>
                    <a:pt x="164" y="91"/>
                  </a:cubicBezTo>
                  <a:lnTo>
                    <a:pt x="164" y="64"/>
                  </a:lnTo>
                  <a:cubicBezTo>
                    <a:pt x="155" y="37"/>
                    <a:pt x="146" y="18"/>
                    <a:pt x="128" y="9"/>
                  </a:cubicBezTo>
                  <a:cubicBezTo>
                    <a:pt x="110" y="0"/>
                    <a:pt x="91" y="0"/>
                    <a:pt x="8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1838001" y="779805"/>
              <a:ext cx="306" cy="3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0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1834088" y="776198"/>
              <a:ext cx="4769" cy="4188"/>
            </a:xfrm>
            <a:custGeom>
              <a:avLst/>
              <a:gdLst/>
              <a:ahLst/>
              <a:cxnLst/>
              <a:rect l="l" t="t" r="r" b="b"/>
              <a:pathLst>
                <a:path w="156" h="137" extrusionOk="0">
                  <a:moveTo>
                    <a:pt x="83" y="0"/>
                  </a:moveTo>
                  <a:cubicBezTo>
                    <a:pt x="65" y="9"/>
                    <a:pt x="55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9" y="55"/>
                    <a:pt x="10" y="73"/>
                    <a:pt x="1" y="82"/>
                  </a:cubicBezTo>
                  <a:cubicBezTo>
                    <a:pt x="1" y="91"/>
                    <a:pt x="1" y="101"/>
                    <a:pt x="1" y="110"/>
                  </a:cubicBezTo>
                  <a:lnTo>
                    <a:pt x="1" y="119"/>
                  </a:lnTo>
                  <a:cubicBezTo>
                    <a:pt x="10" y="119"/>
                    <a:pt x="10" y="128"/>
                    <a:pt x="19" y="128"/>
                  </a:cubicBezTo>
                  <a:cubicBezTo>
                    <a:pt x="19" y="137"/>
                    <a:pt x="19" y="137"/>
                    <a:pt x="28" y="137"/>
                  </a:cubicBezTo>
                  <a:lnTo>
                    <a:pt x="92" y="137"/>
                  </a:lnTo>
                  <a:cubicBezTo>
                    <a:pt x="101" y="137"/>
                    <a:pt x="110" y="137"/>
                    <a:pt x="119" y="128"/>
                  </a:cubicBezTo>
                  <a:lnTo>
                    <a:pt x="128" y="119"/>
                  </a:lnTo>
                  <a:cubicBezTo>
                    <a:pt x="137" y="119"/>
                    <a:pt x="137" y="110"/>
                    <a:pt x="147" y="101"/>
                  </a:cubicBezTo>
                  <a:cubicBezTo>
                    <a:pt x="156" y="101"/>
                    <a:pt x="156" y="91"/>
                    <a:pt x="156" y="82"/>
                  </a:cubicBezTo>
                  <a:lnTo>
                    <a:pt x="156" y="64"/>
                  </a:lnTo>
                  <a:cubicBezTo>
                    <a:pt x="156" y="55"/>
                    <a:pt x="156" y="46"/>
                    <a:pt x="156" y="46"/>
                  </a:cubicBezTo>
                  <a:cubicBezTo>
                    <a:pt x="156" y="37"/>
                    <a:pt x="156" y="28"/>
                    <a:pt x="147" y="28"/>
                  </a:cubicBezTo>
                  <a:cubicBezTo>
                    <a:pt x="147" y="19"/>
                    <a:pt x="137" y="9"/>
                    <a:pt x="128" y="9"/>
                  </a:cubicBezTo>
                  <a:lnTo>
                    <a:pt x="119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1857199" y="774241"/>
              <a:ext cx="5625" cy="6450"/>
            </a:xfrm>
            <a:custGeom>
              <a:avLst/>
              <a:gdLst/>
              <a:ahLst/>
              <a:cxnLst/>
              <a:rect l="l" t="t" r="r" b="b"/>
              <a:pathLst>
                <a:path w="184" h="211" extrusionOk="0">
                  <a:moveTo>
                    <a:pt x="128" y="1"/>
                  </a:moveTo>
                  <a:cubicBezTo>
                    <a:pt x="110" y="1"/>
                    <a:pt x="83" y="1"/>
                    <a:pt x="65" y="19"/>
                  </a:cubicBezTo>
                  <a:cubicBezTo>
                    <a:pt x="56" y="19"/>
                    <a:pt x="56" y="28"/>
                    <a:pt x="46" y="37"/>
                  </a:cubicBezTo>
                  <a:lnTo>
                    <a:pt x="28" y="55"/>
                  </a:lnTo>
                  <a:cubicBezTo>
                    <a:pt x="28" y="64"/>
                    <a:pt x="19" y="73"/>
                    <a:pt x="19" y="73"/>
                  </a:cubicBezTo>
                  <a:cubicBezTo>
                    <a:pt x="10" y="92"/>
                    <a:pt x="1" y="119"/>
                    <a:pt x="1" y="137"/>
                  </a:cubicBezTo>
                  <a:cubicBezTo>
                    <a:pt x="1" y="165"/>
                    <a:pt x="10" y="201"/>
                    <a:pt x="37" y="210"/>
                  </a:cubicBezTo>
                  <a:lnTo>
                    <a:pt x="28" y="201"/>
                  </a:lnTo>
                  <a:lnTo>
                    <a:pt x="28" y="201"/>
                  </a:lnTo>
                  <a:cubicBezTo>
                    <a:pt x="33" y="206"/>
                    <a:pt x="37" y="208"/>
                    <a:pt x="42" y="208"/>
                  </a:cubicBezTo>
                  <a:cubicBezTo>
                    <a:pt x="46" y="208"/>
                    <a:pt x="51" y="206"/>
                    <a:pt x="56" y="201"/>
                  </a:cubicBezTo>
                  <a:cubicBezTo>
                    <a:pt x="74" y="201"/>
                    <a:pt x="83" y="192"/>
                    <a:pt x="92" y="183"/>
                  </a:cubicBezTo>
                  <a:lnTo>
                    <a:pt x="101" y="174"/>
                  </a:lnTo>
                  <a:cubicBezTo>
                    <a:pt x="101" y="165"/>
                    <a:pt x="101" y="165"/>
                    <a:pt x="110" y="155"/>
                  </a:cubicBezTo>
                  <a:cubicBezTo>
                    <a:pt x="110" y="155"/>
                    <a:pt x="119" y="146"/>
                    <a:pt x="128" y="137"/>
                  </a:cubicBezTo>
                  <a:lnTo>
                    <a:pt x="156" y="119"/>
                  </a:lnTo>
                  <a:cubicBezTo>
                    <a:pt x="165" y="110"/>
                    <a:pt x="174" y="101"/>
                    <a:pt x="183" y="83"/>
                  </a:cubicBezTo>
                  <a:cubicBezTo>
                    <a:pt x="183" y="73"/>
                    <a:pt x="183" y="55"/>
                    <a:pt x="183" y="46"/>
                  </a:cubicBezTo>
                  <a:cubicBezTo>
                    <a:pt x="183" y="28"/>
                    <a:pt x="174" y="19"/>
                    <a:pt x="156" y="10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1867501" y="767730"/>
              <a:ext cx="4494" cy="6267"/>
            </a:xfrm>
            <a:custGeom>
              <a:avLst/>
              <a:gdLst/>
              <a:ahLst/>
              <a:cxnLst/>
              <a:rect l="l" t="t" r="r" b="b"/>
              <a:pathLst>
                <a:path w="147" h="205" extrusionOk="0">
                  <a:moveTo>
                    <a:pt x="76" y="1"/>
                  </a:moveTo>
                  <a:cubicBezTo>
                    <a:pt x="70" y="1"/>
                    <a:pt x="63" y="2"/>
                    <a:pt x="56" y="4"/>
                  </a:cubicBezTo>
                  <a:cubicBezTo>
                    <a:pt x="37" y="13"/>
                    <a:pt x="19" y="22"/>
                    <a:pt x="19" y="50"/>
                  </a:cubicBezTo>
                  <a:cubicBezTo>
                    <a:pt x="10" y="59"/>
                    <a:pt x="1" y="68"/>
                    <a:pt x="1" y="86"/>
                  </a:cubicBezTo>
                  <a:cubicBezTo>
                    <a:pt x="1" y="93"/>
                    <a:pt x="1" y="101"/>
                    <a:pt x="1" y="113"/>
                  </a:cubicBezTo>
                  <a:lnTo>
                    <a:pt x="1" y="123"/>
                  </a:lnTo>
                  <a:cubicBezTo>
                    <a:pt x="1" y="123"/>
                    <a:pt x="1" y="132"/>
                    <a:pt x="1" y="141"/>
                  </a:cubicBezTo>
                  <a:cubicBezTo>
                    <a:pt x="1" y="150"/>
                    <a:pt x="1" y="150"/>
                    <a:pt x="1" y="159"/>
                  </a:cubicBezTo>
                  <a:lnTo>
                    <a:pt x="1" y="168"/>
                  </a:lnTo>
                  <a:cubicBezTo>
                    <a:pt x="1" y="186"/>
                    <a:pt x="19" y="204"/>
                    <a:pt x="37" y="204"/>
                  </a:cubicBezTo>
                  <a:lnTo>
                    <a:pt x="83" y="204"/>
                  </a:lnTo>
                  <a:lnTo>
                    <a:pt x="92" y="195"/>
                  </a:lnTo>
                  <a:lnTo>
                    <a:pt x="110" y="186"/>
                  </a:lnTo>
                  <a:cubicBezTo>
                    <a:pt x="119" y="177"/>
                    <a:pt x="119" y="177"/>
                    <a:pt x="128" y="168"/>
                  </a:cubicBezTo>
                  <a:cubicBezTo>
                    <a:pt x="128" y="159"/>
                    <a:pt x="128" y="150"/>
                    <a:pt x="138" y="141"/>
                  </a:cubicBezTo>
                  <a:cubicBezTo>
                    <a:pt x="138" y="123"/>
                    <a:pt x="147" y="104"/>
                    <a:pt x="147" y="86"/>
                  </a:cubicBezTo>
                  <a:cubicBezTo>
                    <a:pt x="147" y="77"/>
                    <a:pt x="147" y="68"/>
                    <a:pt x="147" y="59"/>
                  </a:cubicBezTo>
                  <a:cubicBezTo>
                    <a:pt x="138" y="41"/>
                    <a:pt x="128" y="31"/>
                    <a:pt x="119" y="22"/>
                  </a:cubicBezTo>
                  <a:cubicBezTo>
                    <a:pt x="106" y="9"/>
                    <a:pt x="93" y="1"/>
                    <a:pt x="76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1867776" y="76922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1867776" y="76922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1863894" y="760943"/>
              <a:ext cx="4219" cy="4616"/>
            </a:xfrm>
            <a:custGeom>
              <a:avLst/>
              <a:gdLst/>
              <a:ahLst/>
              <a:cxnLst/>
              <a:rect l="l" t="t" r="r" b="b"/>
              <a:pathLst>
                <a:path w="138" h="151" extrusionOk="0">
                  <a:moveTo>
                    <a:pt x="77" y="1"/>
                  </a:moveTo>
                  <a:cubicBezTo>
                    <a:pt x="71" y="1"/>
                    <a:pt x="64" y="3"/>
                    <a:pt x="55" y="7"/>
                  </a:cubicBezTo>
                  <a:lnTo>
                    <a:pt x="37" y="17"/>
                  </a:lnTo>
                  <a:cubicBezTo>
                    <a:pt x="28" y="17"/>
                    <a:pt x="19" y="26"/>
                    <a:pt x="19" y="35"/>
                  </a:cubicBezTo>
                  <a:lnTo>
                    <a:pt x="10" y="35"/>
                  </a:lnTo>
                  <a:cubicBezTo>
                    <a:pt x="0" y="44"/>
                    <a:pt x="0" y="53"/>
                    <a:pt x="0" y="62"/>
                  </a:cubicBezTo>
                  <a:lnTo>
                    <a:pt x="0" y="89"/>
                  </a:lnTo>
                  <a:lnTo>
                    <a:pt x="0" y="108"/>
                  </a:lnTo>
                  <a:cubicBezTo>
                    <a:pt x="0" y="108"/>
                    <a:pt x="0" y="117"/>
                    <a:pt x="0" y="117"/>
                  </a:cubicBezTo>
                  <a:cubicBezTo>
                    <a:pt x="0" y="135"/>
                    <a:pt x="10" y="144"/>
                    <a:pt x="19" y="144"/>
                  </a:cubicBezTo>
                  <a:cubicBezTo>
                    <a:pt x="23" y="149"/>
                    <a:pt x="28" y="151"/>
                    <a:pt x="32" y="151"/>
                  </a:cubicBezTo>
                  <a:cubicBezTo>
                    <a:pt x="37" y="151"/>
                    <a:pt x="41" y="149"/>
                    <a:pt x="46" y="144"/>
                  </a:cubicBezTo>
                  <a:lnTo>
                    <a:pt x="64" y="144"/>
                  </a:lnTo>
                  <a:cubicBezTo>
                    <a:pt x="73" y="144"/>
                    <a:pt x="82" y="144"/>
                    <a:pt x="92" y="135"/>
                  </a:cubicBezTo>
                  <a:cubicBezTo>
                    <a:pt x="101" y="126"/>
                    <a:pt x="119" y="117"/>
                    <a:pt x="128" y="99"/>
                  </a:cubicBezTo>
                  <a:cubicBezTo>
                    <a:pt x="137" y="89"/>
                    <a:pt x="137" y="80"/>
                    <a:pt x="137" y="62"/>
                  </a:cubicBezTo>
                  <a:cubicBezTo>
                    <a:pt x="137" y="53"/>
                    <a:pt x="137" y="44"/>
                    <a:pt x="128" y="35"/>
                  </a:cubicBezTo>
                  <a:cubicBezTo>
                    <a:pt x="119" y="17"/>
                    <a:pt x="110" y="7"/>
                    <a:pt x="92" y="7"/>
                  </a:cubicBezTo>
                  <a:cubicBezTo>
                    <a:pt x="87" y="3"/>
                    <a:pt x="82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5"/>
          <p:cNvGrpSpPr/>
          <p:nvPr/>
        </p:nvGrpSpPr>
        <p:grpSpPr>
          <a:xfrm>
            <a:off x="253133" y="3822950"/>
            <a:ext cx="388775" cy="398623"/>
            <a:chOff x="3795031" y="3639842"/>
            <a:chExt cx="163488" cy="167615"/>
          </a:xfrm>
        </p:grpSpPr>
        <p:sp>
          <p:nvSpPr>
            <p:cNvPr id="124" name="Google Shape;124;p5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5"/>
          <p:cNvSpPr/>
          <p:nvPr/>
        </p:nvSpPr>
        <p:spPr>
          <a:xfrm>
            <a:off x="7030900" y="448"/>
            <a:ext cx="2113090" cy="2346773"/>
          </a:xfrm>
          <a:custGeom>
            <a:avLst/>
            <a:gdLst/>
            <a:ahLst/>
            <a:cxnLst/>
            <a:rect l="l" t="t" r="r" b="b"/>
            <a:pathLst>
              <a:path w="23393" h="25980" extrusionOk="0">
                <a:moveTo>
                  <a:pt x="1" y="1"/>
                </a:moveTo>
                <a:cubicBezTo>
                  <a:pt x="247" y="1458"/>
                  <a:pt x="620" y="2861"/>
                  <a:pt x="1486" y="4009"/>
                </a:cubicBezTo>
                <a:cubicBezTo>
                  <a:pt x="3048" y="6078"/>
                  <a:pt x="5808" y="6760"/>
                  <a:pt x="8438" y="6760"/>
                </a:cubicBezTo>
                <a:cubicBezTo>
                  <a:pt x="8691" y="6760"/>
                  <a:pt x="8943" y="6754"/>
                  <a:pt x="9192" y="6742"/>
                </a:cubicBezTo>
                <a:cubicBezTo>
                  <a:pt x="11430" y="6626"/>
                  <a:pt x="13668" y="6176"/>
                  <a:pt x="15897" y="6176"/>
                </a:cubicBezTo>
                <a:cubicBezTo>
                  <a:pt x="16490" y="6176"/>
                  <a:pt x="17081" y="6208"/>
                  <a:pt x="17672" y="6286"/>
                </a:cubicBezTo>
                <a:cubicBezTo>
                  <a:pt x="19704" y="6559"/>
                  <a:pt x="21908" y="7689"/>
                  <a:pt x="22309" y="9702"/>
                </a:cubicBezTo>
                <a:cubicBezTo>
                  <a:pt x="22783" y="12079"/>
                  <a:pt x="20569" y="14047"/>
                  <a:pt x="19558" y="16260"/>
                </a:cubicBezTo>
                <a:cubicBezTo>
                  <a:pt x="18565" y="18492"/>
                  <a:pt x="18784" y="21088"/>
                  <a:pt x="20150" y="23119"/>
                </a:cubicBezTo>
                <a:cubicBezTo>
                  <a:pt x="20988" y="24331"/>
                  <a:pt x="22136" y="25215"/>
                  <a:pt x="23393" y="25980"/>
                </a:cubicBezTo>
                <a:lnTo>
                  <a:pt x="23393" y="1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7;p5"/>
          <p:cNvGrpSpPr/>
          <p:nvPr/>
        </p:nvGrpSpPr>
        <p:grpSpPr>
          <a:xfrm rot="-8807109" flipH="1">
            <a:off x="7974693" y="171917"/>
            <a:ext cx="1656987" cy="1075106"/>
            <a:chOff x="2672837" y="1594496"/>
            <a:chExt cx="612501" cy="397410"/>
          </a:xfrm>
        </p:grpSpPr>
        <p:sp>
          <p:nvSpPr>
            <p:cNvPr id="128" name="Google Shape;128;p5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" name="Google Shape;155;p5"/>
          <p:cNvGrpSpPr/>
          <p:nvPr/>
        </p:nvGrpSpPr>
        <p:grpSpPr>
          <a:xfrm>
            <a:off x="8520265" y="1571135"/>
            <a:ext cx="268432" cy="275208"/>
            <a:chOff x="3795031" y="3639842"/>
            <a:chExt cx="163488" cy="167615"/>
          </a:xfrm>
        </p:grpSpPr>
        <p:sp>
          <p:nvSpPr>
            <p:cNvPr id="156" name="Google Shape;156;p5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19" name="Google Shape;219;p8"/>
          <p:cNvSpPr/>
          <p:nvPr/>
        </p:nvSpPr>
        <p:spPr>
          <a:xfrm>
            <a:off x="-6" y="-2"/>
            <a:ext cx="2866803" cy="1816898"/>
          </a:xfrm>
          <a:custGeom>
            <a:avLst/>
            <a:gdLst/>
            <a:ahLst/>
            <a:cxnLst/>
            <a:rect l="l" t="t" r="r" b="b"/>
            <a:pathLst>
              <a:path w="31737" h="20114" extrusionOk="0">
                <a:moveTo>
                  <a:pt x="1" y="1"/>
                </a:moveTo>
                <a:lnTo>
                  <a:pt x="1" y="20114"/>
                </a:lnTo>
                <a:cubicBezTo>
                  <a:pt x="465" y="20059"/>
                  <a:pt x="921" y="19959"/>
                  <a:pt x="1367" y="19822"/>
                </a:cubicBezTo>
                <a:cubicBezTo>
                  <a:pt x="4155" y="18984"/>
                  <a:pt x="6441" y="16871"/>
                  <a:pt x="7935" y="14375"/>
                </a:cubicBezTo>
                <a:cubicBezTo>
                  <a:pt x="9083" y="12453"/>
                  <a:pt x="9820" y="10294"/>
                  <a:pt x="11087" y="8445"/>
                </a:cubicBezTo>
                <a:cubicBezTo>
                  <a:pt x="12301" y="6671"/>
                  <a:pt x="14212" y="5148"/>
                  <a:pt x="16336" y="5148"/>
                </a:cubicBezTo>
                <a:cubicBezTo>
                  <a:pt x="16426" y="5148"/>
                  <a:pt x="16516" y="5151"/>
                  <a:pt x="16607" y="5157"/>
                </a:cubicBezTo>
                <a:cubicBezTo>
                  <a:pt x="17800" y="5239"/>
                  <a:pt x="18902" y="5785"/>
                  <a:pt x="20068" y="6022"/>
                </a:cubicBezTo>
                <a:cubicBezTo>
                  <a:pt x="20544" y="6121"/>
                  <a:pt x="21022" y="6167"/>
                  <a:pt x="21500" y="6167"/>
                </a:cubicBezTo>
                <a:cubicBezTo>
                  <a:pt x="23919" y="6167"/>
                  <a:pt x="26313" y="4976"/>
                  <a:pt x="28230" y="3417"/>
                </a:cubicBezTo>
                <a:cubicBezTo>
                  <a:pt x="29496" y="2387"/>
                  <a:pt x="30616" y="1194"/>
                  <a:pt x="31737" y="1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8"/>
          <p:cNvSpPr/>
          <p:nvPr/>
        </p:nvSpPr>
        <p:spPr>
          <a:xfrm>
            <a:off x="3715909" y="4744877"/>
            <a:ext cx="1712386" cy="398626"/>
          </a:xfrm>
          <a:custGeom>
            <a:avLst/>
            <a:gdLst/>
            <a:ahLst/>
            <a:cxnLst/>
            <a:rect l="l" t="t" r="r" b="b"/>
            <a:pathLst>
              <a:path w="18957" h="4413" extrusionOk="0">
                <a:moveTo>
                  <a:pt x="8588" y="0"/>
                </a:moveTo>
                <a:cubicBezTo>
                  <a:pt x="7073" y="0"/>
                  <a:pt x="5584" y="324"/>
                  <a:pt x="4200" y="1061"/>
                </a:cubicBezTo>
                <a:cubicBezTo>
                  <a:pt x="2615" y="1908"/>
                  <a:pt x="1348" y="3211"/>
                  <a:pt x="0" y="4413"/>
                </a:cubicBezTo>
                <a:lnTo>
                  <a:pt x="18956" y="4413"/>
                </a:lnTo>
                <a:cubicBezTo>
                  <a:pt x="16087" y="1898"/>
                  <a:pt x="12260" y="0"/>
                  <a:pt x="8588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8"/>
          <p:cNvSpPr/>
          <p:nvPr/>
        </p:nvSpPr>
        <p:spPr>
          <a:xfrm>
            <a:off x="-6" y="2948963"/>
            <a:ext cx="1560993" cy="2193664"/>
          </a:xfrm>
          <a:custGeom>
            <a:avLst/>
            <a:gdLst/>
            <a:ahLst/>
            <a:cxnLst/>
            <a:rect l="l" t="t" r="r" b="b"/>
            <a:pathLst>
              <a:path w="17281" h="24285" extrusionOk="0">
                <a:moveTo>
                  <a:pt x="1" y="0"/>
                </a:moveTo>
                <a:lnTo>
                  <a:pt x="1" y="24285"/>
                </a:lnTo>
                <a:lnTo>
                  <a:pt x="17281" y="24285"/>
                </a:lnTo>
                <a:cubicBezTo>
                  <a:pt x="16570" y="21006"/>
                  <a:pt x="15896" y="17116"/>
                  <a:pt x="12799" y="15968"/>
                </a:cubicBezTo>
                <a:cubicBezTo>
                  <a:pt x="11706" y="15568"/>
                  <a:pt x="10485" y="15613"/>
                  <a:pt x="9383" y="15212"/>
                </a:cubicBezTo>
                <a:cubicBezTo>
                  <a:pt x="6860" y="14292"/>
                  <a:pt x="5767" y="11359"/>
                  <a:pt x="5248" y="8727"/>
                </a:cubicBezTo>
                <a:cubicBezTo>
                  <a:pt x="4728" y="6085"/>
                  <a:pt x="4364" y="3179"/>
                  <a:pt x="2406" y="1339"/>
                </a:cubicBezTo>
                <a:cubicBezTo>
                  <a:pt x="1722" y="702"/>
                  <a:pt x="894" y="246"/>
                  <a:pt x="1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8"/>
          <p:cNvSpPr/>
          <p:nvPr/>
        </p:nvSpPr>
        <p:spPr>
          <a:xfrm>
            <a:off x="7030900" y="448"/>
            <a:ext cx="2113090" cy="2346773"/>
          </a:xfrm>
          <a:custGeom>
            <a:avLst/>
            <a:gdLst/>
            <a:ahLst/>
            <a:cxnLst/>
            <a:rect l="l" t="t" r="r" b="b"/>
            <a:pathLst>
              <a:path w="23393" h="25980" extrusionOk="0">
                <a:moveTo>
                  <a:pt x="1" y="1"/>
                </a:moveTo>
                <a:cubicBezTo>
                  <a:pt x="247" y="1458"/>
                  <a:pt x="620" y="2861"/>
                  <a:pt x="1486" y="4009"/>
                </a:cubicBezTo>
                <a:cubicBezTo>
                  <a:pt x="3048" y="6078"/>
                  <a:pt x="5808" y="6760"/>
                  <a:pt x="8438" y="6760"/>
                </a:cubicBezTo>
                <a:cubicBezTo>
                  <a:pt x="8691" y="6760"/>
                  <a:pt x="8943" y="6754"/>
                  <a:pt x="9192" y="6742"/>
                </a:cubicBezTo>
                <a:cubicBezTo>
                  <a:pt x="11430" y="6626"/>
                  <a:pt x="13668" y="6176"/>
                  <a:pt x="15897" y="6176"/>
                </a:cubicBezTo>
                <a:cubicBezTo>
                  <a:pt x="16490" y="6176"/>
                  <a:pt x="17081" y="6208"/>
                  <a:pt x="17672" y="6286"/>
                </a:cubicBezTo>
                <a:cubicBezTo>
                  <a:pt x="19704" y="6559"/>
                  <a:pt x="21908" y="7689"/>
                  <a:pt x="22309" y="9702"/>
                </a:cubicBezTo>
                <a:cubicBezTo>
                  <a:pt x="22783" y="12079"/>
                  <a:pt x="20569" y="14047"/>
                  <a:pt x="19558" y="16260"/>
                </a:cubicBezTo>
                <a:cubicBezTo>
                  <a:pt x="18565" y="18492"/>
                  <a:pt x="18784" y="21088"/>
                  <a:pt x="20150" y="23119"/>
                </a:cubicBezTo>
                <a:cubicBezTo>
                  <a:pt x="20988" y="24331"/>
                  <a:pt x="22136" y="25215"/>
                  <a:pt x="23393" y="25980"/>
                </a:cubicBezTo>
                <a:lnTo>
                  <a:pt x="23393" y="1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8"/>
          <p:cNvSpPr/>
          <p:nvPr/>
        </p:nvSpPr>
        <p:spPr>
          <a:xfrm>
            <a:off x="7971403" y="4117816"/>
            <a:ext cx="1172574" cy="1025246"/>
          </a:xfrm>
          <a:custGeom>
            <a:avLst/>
            <a:gdLst/>
            <a:ahLst/>
            <a:cxnLst/>
            <a:rect l="l" t="t" r="r" b="b"/>
            <a:pathLst>
              <a:path w="12981" h="11350" extrusionOk="0">
                <a:moveTo>
                  <a:pt x="12981" y="0"/>
                </a:moveTo>
                <a:cubicBezTo>
                  <a:pt x="12034" y="9"/>
                  <a:pt x="11095" y="91"/>
                  <a:pt x="10166" y="246"/>
                </a:cubicBezTo>
                <a:cubicBezTo>
                  <a:pt x="6605" y="911"/>
                  <a:pt x="3562" y="3234"/>
                  <a:pt x="1977" y="6495"/>
                </a:cubicBezTo>
                <a:cubicBezTo>
                  <a:pt x="1221" y="8071"/>
                  <a:pt x="839" y="9829"/>
                  <a:pt x="1" y="11350"/>
                </a:cubicBezTo>
                <a:lnTo>
                  <a:pt x="12981" y="11350"/>
                </a:lnTo>
                <a:lnTo>
                  <a:pt x="12981" y="0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"/>
          <p:cNvSpPr txBox="1">
            <a:spLocks noGrp="1"/>
          </p:cNvSpPr>
          <p:nvPr>
            <p:ph type="title"/>
          </p:nvPr>
        </p:nvSpPr>
        <p:spPr>
          <a:xfrm>
            <a:off x="3588100" y="1355175"/>
            <a:ext cx="4840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6" name="Google Shape;226;p9"/>
          <p:cNvSpPr txBox="1">
            <a:spLocks noGrp="1"/>
          </p:cNvSpPr>
          <p:nvPr>
            <p:ph type="subTitle" idx="1"/>
          </p:nvPr>
        </p:nvSpPr>
        <p:spPr>
          <a:xfrm>
            <a:off x="4235275" y="2164300"/>
            <a:ext cx="4193700" cy="14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9"/>
          <p:cNvSpPr/>
          <p:nvPr/>
        </p:nvSpPr>
        <p:spPr>
          <a:xfrm>
            <a:off x="7030900" y="448"/>
            <a:ext cx="2113090" cy="2346773"/>
          </a:xfrm>
          <a:custGeom>
            <a:avLst/>
            <a:gdLst/>
            <a:ahLst/>
            <a:cxnLst/>
            <a:rect l="l" t="t" r="r" b="b"/>
            <a:pathLst>
              <a:path w="23393" h="25980" extrusionOk="0">
                <a:moveTo>
                  <a:pt x="1" y="1"/>
                </a:moveTo>
                <a:cubicBezTo>
                  <a:pt x="247" y="1458"/>
                  <a:pt x="620" y="2861"/>
                  <a:pt x="1486" y="4009"/>
                </a:cubicBezTo>
                <a:cubicBezTo>
                  <a:pt x="3048" y="6078"/>
                  <a:pt x="5808" y="6760"/>
                  <a:pt x="8438" y="6760"/>
                </a:cubicBezTo>
                <a:cubicBezTo>
                  <a:pt x="8691" y="6760"/>
                  <a:pt x="8943" y="6754"/>
                  <a:pt x="9192" y="6742"/>
                </a:cubicBezTo>
                <a:cubicBezTo>
                  <a:pt x="11430" y="6626"/>
                  <a:pt x="13668" y="6176"/>
                  <a:pt x="15897" y="6176"/>
                </a:cubicBezTo>
                <a:cubicBezTo>
                  <a:pt x="16490" y="6176"/>
                  <a:pt x="17081" y="6208"/>
                  <a:pt x="17672" y="6286"/>
                </a:cubicBezTo>
                <a:cubicBezTo>
                  <a:pt x="19704" y="6559"/>
                  <a:pt x="21908" y="7689"/>
                  <a:pt x="22309" y="9702"/>
                </a:cubicBezTo>
                <a:cubicBezTo>
                  <a:pt x="22783" y="12079"/>
                  <a:pt x="20569" y="14047"/>
                  <a:pt x="19558" y="16260"/>
                </a:cubicBezTo>
                <a:cubicBezTo>
                  <a:pt x="18565" y="18492"/>
                  <a:pt x="18784" y="21088"/>
                  <a:pt x="20150" y="23119"/>
                </a:cubicBezTo>
                <a:cubicBezTo>
                  <a:pt x="20988" y="24331"/>
                  <a:pt x="22136" y="25215"/>
                  <a:pt x="23393" y="25980"/>
                </a:cubicBezTo>
                <a:lnTo>
                  <a:pt x="23393" y="1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"/>
          <p:cNvSpPr/>
          <p:nvPr/>
        </p:nvSpPr>
        <p:spPr>
          <a:xfrm>
            <a:off x="-6" y="-2"/>
            <a:ext cx="2866803" cy="1816898"/>
          </a:xfrm>
          <a:custGeom>
            <a:avLst/>
            <a:gdLst/>
            <a:ahLst/>
            <a:cxnLst/>
            <a:rect l="l" t="t" r="r" b="b"/>
            <a:pathLst>
              <a:path w="31737" h="20114" extrusionOk="0">
                <a:moveTo>
                  <a:pt x="1" y="1"/>
                </a:moveTo>
                <a:lnTo>
                  <a:pt x="1" y="20114"/>
                </a:lnTo>
                <a:cubicBezTo>
                  <a:pt x="465" y="20059"/>
                  <a:pt x="921" y="19959"/>
                  <a:pt x="1367" y="19822"/>
                </a:cubicBezTo>
                <a:cubicBezTo>
                  <a:pt x="4155" y="18984"/>
                  <a:pt x="6441" y="16871"/>
                  <a:pt x="7935" y="14375"/>
                </a:cubicBezTo>
                <a:cubicBezTo>
                  <a:pt x="9083" y="12453"/>
                  <a:pt x="9820" y="10294"/>
                  <a:pt x="11087" y="8445"/>
                </a:cubicBezTo>
                <a:cubicBezTo>
                  <a:pt x="12301" y="6671"/>
                  <a:pt x="14212" y="5148"/>
                  <a:pt x="16336" y="5148"/>
                </a:cubicBezTo>
                <a:cubicBezTo>
                  <a:pt x="16426" y="5148"/>
                  <a:pt x="16516" y="5151"/>
                  <a:pt x="16607" y="5157"/>
                </a:cubicBezTo>
                <a:cubicBezTo>
                  <a:pt x="17800" y="5239"/>
                  <a:pt x="18902" y="5785"/>
                  <a:pt x="20068" y="6022"/>
                </a:cubicBezTo>
                <a:cubicBezTo>
                  <a:pt x="20544" y="6121"/>
                  <a:pt x="21022" y="6167"/>
                  <a:pt x="21500" y="6167"/>
                </a:cubicBezTo>
                <a:cubicBezTo>
                  <a:pt x="23919" y="6167"/>
                  <a:pt x="26313" y="4976"/>
                  <a:pt x="28230" y="3417"/>
                </a:cubicBezTo>
                <a:cubicBezTo>
                  <a:pt x="29496" y="2387"/>
                  <a:pt x="30616" y="1194"/>
                  <a:pt x="31737" y="1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7971403" y="4117816"/>
            <a:ext cx="1172574" cy="1025246"/>
          </a:xfrm>
          <a:custGeom>
            <a:avLst/>
            <a:gdLst/>
            <a:ahLst/>
            <a:cxnLst/>
            <a:rect l="l" t="t" r="r" b="b"/>
            <a:pathLst>
              <a:path w="12981" h="11350" extrusionOk="0">
                <a:moveTo>
                  <a:pt x="12981" y="0"/>
                </a:moveTo>
                <a:cubicBezTo>
                  <a:pt x="12034" y="9"/>
                  <a:pt x="11095" y="91"/>
                  <a:pt x="10166" y="246"/>
                </a:cubicBezTo>
                <a:cubicBezTo>
                  <a:pt x="6605" y="911"/>
                  <a:pt x="3562" y="3234"/>
                  <a:pt x="1977" y="6495"/>
                </a:cubicBezTo>
                <a:cubicBezTo>
                  <a:pt x="1221" y="8071"/>
                  <a:pt x="839" y="9829"/>
                  <a:pt x="1" y="11350"/>
                </a:cubicBezTo>
                <a:lnTo>
                  <a:pt x="12981" y="11350"/>
                </a:lnTo>
                <a:lnTo>
                  <a:pt x="12981" y="0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"/>
          <p:cNvSpPr/>
          <p:nvPr/>
        </p:nvSpPr>
        <p:spPr>
          <a:xfrm>
            <a:off x="3715909" y="4744877"/>
            <a:ext cx="1712386" cy="398626"/>
          </a:xfrm>
          <a:custGeom>
            <a:avLst/>
            <a:gdLst/>
            <a:ahLst/>
            <a:cxnLst/>
            <a:rect l="l" t="t" r="r" b="b"/>
            <a:pathLst>
              <a:path w="18957" h="4413" extrusionOk="0">
                <a:moveTo>
                  <a:pt x="8588" y="0"/>
                </a:moveTo>
                <a:cubicBezTo>
                  <a:pt x="7073" y="0"/>
                  <a:pt x="5584" y="324"/>
                  <a:pt x="4200" y="1061"/>
                </a:cubicBezTo>
                <a:cubicBezTo>
                  <a:pt x="2615" y="1908"/>
                  <a:pt x="1348" y="3211"/>
                  <a:pt x="0" y="4413"/>
                </a:cubicBezTo>
                <a:lnTo>
                  <a:pt x="18956" y="4413"/>
                </a:lnTo>
                <a:cubicBezTo>
                  <a:pt x="16087" y="1898"/>
                  <a:pt x="12260" y="0"/>
                  <a:pt x="8588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"/>
          <p:cNvSpPr/>
          <p:nvPr/>
        </p:nvSpPr>
        <p:spPr>
          <a:xfrm>
            <a:off x="-6" y="2948963"/>
            <a:ext cx="1560993" cy="2193664"/>
          </a:xfrm>
          <a:custGeom>
            <a:avLst/>
            <a:gdLst/>
            <a:ahLst/>
            <a:cxnLst/>
            <a:rect l="l" t="t" r="r" b="b"/>
            <a:pathLst>
              <a:path w="17281" h="24285" extrusionOk="0">
                <a:moveTo>
                  <a:pt x="1" y="0"/>
                </a:moveTo>
                <a:lnTo>
                  <a:pt x="1" y="24285"/>
                </a:lnTo>
                <a:lnTo>
                  <a:pt x="17281" y="24285"/>
                </a:lnTo>
                <a:cubicBezTo>
                  <a:pt x="16570" y="21006"/>
                  <a:pt x="15896" y="17116"/>
                  <a:pt x="12799" y="15968"/>
                </a:cubicBezTo>
                <a:cubicBezTo>
                  <a:pt x="11706" y="15568"/>
                  <a:pt x="10485" y="15613"/>
                  <a:pt x="9383" y="15212"/>
                </a:cubicBezTo>
                <a:cubicBezTo>
                  <a:pt x="6860" y="14292"/>
                  <a:pt x="5767" y="11359"/>
                  <a:pt x="5248" y="8727"/>
                </a:cubicBezTo>
                <a:cubicBezTo>
                  <a:pt x="4728" y="6085"/>
                  <a:pt x="4364" y="3179"/>
                  <a:pt x="2406" y="1339"/>
                </a:cubicBezTo>
                <a:cubicBezTo>
                  <a:pt x="1722" y="702"/>
                  <a:pt x="894" y="246"/>
                  <a:pt x="1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66" name="Google Shape;266;p11"/>
          <p:cNvSpPr txBox="1">
            <a:spLocks noGrp="1"/>
          </p:cNvSpPr>
          <p:nvPr>
            <p:ph type="subTitle" idx="1"/>
          </p:nvPr>
        </p:nvSpPr>
        <p:spPr>
          <a:xfrm>
            <a:off x="2273950" y="3227024"/>
            <a:ext cx="4596000" cy="3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"/>
          <p:cNvSpPr txBox="1">
            <a:spLocks noGrp="1"/>
          </p:cNvSpPr>
          <p:nvPr>
            <p:ph type="title"/>
          </p:nvPr>
        </p:nvSpPr>
        <p:spPr>
          <a:xfrm>
            <a:off x="2097775" y="1615988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3"/>
          <p:cNvSpPr txBox="1">
            <a:spLocks noGrp="1"/>
          </p:cNvSpPr>
          <p:nvPr>
            <p:ph type="title" idx="2" hasCustomPrompt="1"/>
          </p:nvPr>
        </p:nvSpPr>
        <p:spPr>
          <a:xfrm>
            <a:off x="822475" y="1476500"/>
            <a:ext cx="1275300" cy="9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71" name="Google Shape;271;p13"/>
          <p:cNvSpPr txBox="1">
            <a:spLocks noGrp="1"/>
          </p:cNvSpPr>
          <p:nvPr>
            <p:ph type="subTitle" idx="1"/>
          </p:nvPr>
        </p:nvSpPr>
        <p:spPr>
          <a:xfrm>
            <a:off x="2097775" y="2126313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3"/>
          <p:cNvSpPr txBox="1">
            <a:spLocks noGrp="1"/>
          </p:cNvSpPr>
          <p:nvPr>
            <p:ph type="title" idx="3"/>
          </p:nvPr>
        </p:nvSpPr>
        <p:spPr>
          <a:xfrm>
            <a:off x="5985125" y="1615988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3" name="Google Shape;273;p13"/>
          <p:cNvSpPr txBox="1">
            <a:spLocks noGrp="1"/>
          </p:cNvSpPr>
          <p:nvPr>
            <p:ph type="title" idx="4" hasCustomPrompt="1"/>
          </p:nvPr>
        </p:nvSpPr>
        <p:spPr>
          <a:xfrm>
            <a:off x="4709825" y="1476500"/>
            <a:ext cx="1275300" cy="9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74" name="Google Shape;274;p13"/>
          <p:cNvSpPr txBox="1">
            <a:spLocks noGrp="1"/>
          </p:cNvSpPr>
          <p:nvPr>
            <p:ph type="subTitle" idx="5"/>
          </p:nvPr>
        </p:nvSpPr>
        <p:spPr>
          <a:xfrm>
            <a:off x="5985125" y="2126313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13"/>
          <p:cNvSpPr txBox="1">
            <a:spLocks noGrp="1"/>
          </p:cNvSpPr>
          <p:nvPr>
            <p:ph type="title" idx="6"/>
          </p:nvPr>
        </p:nvSpPr>
        <p:spPr>
          <a:xfrm>
            <a:off x="2097775" y="3140625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title" idx="7" hasCustomPrompt="1"/>
          </p:nvPr>
        </p:nvSpPr>
        <p:spPr>
          <a:xfrm>
            <a:off x="822475" y="3001100"/>
            <a:ext cx="1275300" cy="9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77" name="Google Shape;277;p13"/>
          <p:cNvSpPr txBox="1">
            <a:spLocks noGrp="1"/>
          </p:cNvSpPr>
          <p:nvPr>
            <p:ph type="subTitle" idx="8"/>
          </p:nvPr>
        </p:nvSpPr>
        <p:spPr>
          <a:xfrm>
            <a:off x="2097775" y="36509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title" idx="9"/>
          </p:nvPr>
        </p:nvSpPr>
        <p:spPr>
          <a:xfrm>
            <a:off x="5985125" y="3140650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9" name="Google Shape;279;p13"/>
          <p:cNvSpPr txBox="1">
            <a:spLocks noGrp="1"/>
          </p:cNvSpPr>
          <p:nvPr>
            <p:ph type="title" idx="13" hasCustomPrompt="1"/>
          </p:nvPr>
        </p:nvSpPr>
        <p:spPr>
          <a:xfrm>
            <a:off x="4709825" y="3001123"/>
            <a:ext cx="1275300" cy="9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80" name="Google Shape;280;p13"/>
          <p:cNvSpPr txBox="1">
            <a:spLocks noGrp="1"/>
          </p:cNvSpPr>
          <p:nvPr>
            <p:ph type="subTitle" idx="14"/>
          </p:nvPr>
        </p:nvSpPr>
        <p:spPr>
          <a:xfrm>
            <a:off x="5985125" y="36509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3"/>
          <p:cNvSpPr/>
          <p:nvPr/>
        </p:nvSpPr>
        <p:spPr>
          <a:xfrm>
            <a:off x="-6" y="-2"/>
            <a:ext cx="2866803" cy="1816898"/>
          </a:xfrm>
          <a:custGeom>
            <a:avLst/>
            <a:gdLst/>
            <a:ahLst/>
            <a:cxnLst/>
            <a:rect l="l" t="t" r="r" b="b"/>
            <a:pathLst>
              <a:path w="31737" h="20114" extrusionOk="0">
                <a:moveTo>
                  <a:pt x="1" y="1"/>
                </a:moveTo>
                <a:lnTo>
                  <a:pt x="1" y="20114"/>
                </a:lnTo>
                <a:cubicBezTo>
                  <a:pt x="465" y="20059"/>
                  <a:pt x="921" y="19959"/>
                  <a:pt x="1367" y="19822"/>
                </a:cubicBezTo>
                <a:cubicBezTo>
                  <a:pt x="4155" y="18984"/>
                  <a:pt x="6441" y="16871"/>
                  <a:pt x="7935" y="14375"/>
                </a:cubicBezTo>
                <a:cubicBezTo>
                  <a:pt x="9083" y="12453"/>
                  <a:pt x="9820" y="10294"/>
                  <a:pt x="11087" y="8445"/>
                </a:cubicBezTo>
                <a:cubicBezTo>
                  <a:pt x="12301" y="6671"/>
                  <a:pt x="14212" y="5148"/>
                  <a:pt x="16336" y="5148"/>
                </a:cubicBezTo>
                <a:cubicBezTo>
                  <a:pt x="16426" y="5148"/>
                  <a:pt x="16516" y="5151"/>
                  <a:pt x="16607" y="5157"/>
                </a:cubicBezTo>
                <a:cubicBezTo>
                  <a:pt x="17800" y="5239"/>
                  <a:pt x="18902" y="5785"/>
                  <a:pt x="20068" y="6022"/>
                </a:cubicBezTo>
                <a:cubicBezTo>
                  <a:pt x="20544" y="6121"/>
                  <a:pt x="21022" y="6167"/>
                  <a:pt x="21500" y="6167"/>
                </a:cubicBezTo>
                <a:cubicBezTo>
                  <a:pt x="23919" y="6167"/>
                  <a:pt x="26313" y="4976"/>
                  <a:pt x="28230" y="3417"/>
                </a:cubicBezTo>
                <a:cubicBezTo>
                  <a:pt x="29496" y="2387"/>
                  <a:pt x="30616" y="1194"/>
                  <a:pt x="31737" y="1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"/>
          <p:cNvSpPr/>
          <p:nvPr/>
        </p:nvSpPr>
        <p:spPr>
          <a:xfrm>
            <a:off x="7971403" y="4117816"/>
            <a:ext cx="1172574" cy="1025246"/>
          </a:xfrm>
          <a:custGeom>
            <a:avLst/>
            <a:gdLst/>
            <a:ahLst/>
            <a:cxnLst/>
            <a:rect l="l" t="t" r="r" b="b"/>
            <a:pathLst>
              <a:path w="12981" h="11350" extrusionOk="0">
                <a:moveTo>
                  <a:pt x="12981" y="0"/>
                </a:moveTo>
                <a:cubicBezTo>
                  <a:pt x="12034" y="9"/>
                  <a:pt x="11095" y="91"/>
                  <a:pt x="10166" y="246"/>
                </a:cubicBezTo>
                <a:cubicBezTo>
                  <a:pt x="6605" y="911"/>
                  <a:pt x="3562" y="3234"/>
                  <a:pt x="1977" y="6495"/>
                </a:cubicBezTo>
                <a:cubicBezTo>
                  <a:pt x="1221" y="8071"/>
                  <a:pt x="839" y="9829"/>
                  <a:pt x="1" y="11350"/>
                </a:cubicBezTo>
                <a:lnTo>
                  <a:pt x="12981" y="11350"/>
                </a:lnTo>
                <a:lnTo>
                  <a:pt x="12981" y="0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4" name="Google Shape;284;p13"/>
          <p:cNvGrpSpPr/>
          <p:nvPr/>
        </p:nvGrpSpPr>
        <p:grpSpPr>
          <a:xfrm>
            <a:off x="427149" y="629805"/>
            <a:ext cx="221006" cy="204574"/>
            <a:chOff x="3286561" y="3897211"/>
            <a:chExt cx="156243" cy="144627"/>
          </a:xfrm>
        </p:grpSpPr>
        <p:sp>
          <p:nvSpPr>
            <p:cNvPr id="285" name="Google Shape;285;p13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13"/>
          <p:cNvGrpSpPr/>
          <p:nvPr/>
        </p:nvGrpSpPr>
        <p:grpSpPr>
          <a:xfrm rot="-3600017">
            <a:off x="-41022" y="-31768"/>
            <a:ext cx="701497" cy="779145"/>
            <a:chOff x="2238713" y="553923"/>
            <a:chExt cx="324164" cy="360023"/>
          </a:xfrm>
        </p:grpSpPr>
        <p:sp>
          <p:nvSpPr>
            <p:cNvPr id="288" name="Google Shape;288;p13"/>
            <p:cNvSpPr/>
            <p:nvPr/>
          </p:nvSpPr>
          <p:spPr>
            <a:xfrm>
              <a:off x="2439741" y="661255"/>
              <a:ext cx="123136" cy="252692"/>
            </a:xfrm>
            <a:custGeom>
              <a:avLst/>
              <a:gdLst/>
              <a:ahLst/>
              <a:cxnLst/>
              <a:rect l="l" t="t" r="r" b="b"/>
              <a:pathLst>
                <a:path w="4028" h="8266" extrusionOk="0">
                  <a:moveTo>
                    <a:pt x="1161" y="1"/>
                  </a:moveTo>
                  <a:cubicBezTo>
                    <a:pt x="1117" y="1"/>
                    <a:pt x="1071" y="21"/>
                    <a:pt x="1039" y="62"/>
                  </a:cubicBezTo>
                  <a:cubicBezTo>
                    <a:pt x="702" y="508"/>
                    <a:pt x="447" y="1019"/>
                    <a:pt x="292" y="1565"/>
                  </a:cubicBezTo>
                  <a:cubicBezTo>
                    <a:pt x="220" y="1802"/>
                    <a:pt x="174" y="2039"/>
                    <a:pt x="156" y="2276"/>
                  </a:cubicBezTo>
                  <a:cubicBezTo>
                    <a:pt x="28" y="2777"/>
                    <a:pt x="1" y="3296"/>
                    <a:pt x="65" y="3815"/>
                  </a:cubicBezTo>
                  <a:cubicBezTo>
                    <a:pt x="210" y="4990"/>
                    <a:pt x="912" y="6010"/>
                    <a:pt x="1886" y="6867"/>
                  </a:cubicBezTo>
                  <a:cubicBezTo>
                    <a:pt x="2442" y="7358"/>
                    <a:pt x="3034" y="7814"/>
                    <a:pt x="3645" y="8233"/>
                  </a:cubicBezTo>
                  <a:cubicBezTo>
                    <a:pt x="3676" y="8256"/>
                    <a:pt x="3709" y="8265"/>
                    <a:pt x="3738" y="8265"/>
                  </a:cubicBezTo>
                  <a:cubicBezTo>
                    <a:pt x="3827" y="8265"/>
                    <a:pt x="3890" y="8178"/>
                    <a:pt x="3836" y="8096"/>
                  </a:cubicBezTo>
                  <a:cubicBezTo>
                    <a:pt x="3535" y="7604"/>
                    <a:pt x="3590" y="7030"/>
                    <a:pt x="3699" y="6520"/>
                  </a:cubicBezTo>
                  <a:cubicBezTo>
                    <a:pt x="3808" y="5956"/>
                    <a:pt x="3963" y="5391"/>
                    <a:pt x="3982" y="4799"/>
                  </a:cubicBezTo>
                  <a:cubicBezTo>
                    <a:pt x="4027" y="3687"/>
                    <a:pt x="3799" y="2376"/>
                    <a:pt x="2907" y="1456"/>
                  </a:cubicBezTo>
                  <a:cubicBezTo>
                    <a:pt x="2415" y="946"/>
                    <a:pt x="1741" y="590"/>
                    <a:pt x="1276" y="62"/>
                  </a:cubicBezTo>
                  <a:cubicBezTo>
                    <a:pt x="1249" y="21"/>
                    <a:pt x="1206" y="1"/>
                    <a:pt x="1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2238713" y="623378"/>
              <a:ext cx="230590" cy="165292"/>
            </a:xfrm>
            <a:custGeom>
              <a:avLst/>
              <a:gdLst/>
              <a:ahLst/>
              <a:cxnLst/>
              <a:rect l="l" t="t" r="r" b="b"/>
              <a:pathLst>
                <a:path w="7543" h="5407" extrusionOk="0">
                  <a:moveTo>
                    <a:pt x="6241" y="0"/>
                  </a:moveTo>
                  <a:cubicBezTo>
                    <a:pt x="5689" y="0"/>
                    <a:pt x="5142" y="86"/>
                    <a:pt x="4618" y="254"/>
                  </a:cubicBezTo>
                  <a:cubicBezTo>
                    <a:pt x="3270" y="673"/>
                    <a:pt x="2068" y="1574"/>
                    <a:pt x="1203" y="2677"/>
                  </a:cubicBezTo>
                  <a:cubicBezTo>
                    <a:pt x="720" y="3296"/>
                    <a:pt x="273" y="3997"/>
                    <a:pt x="18" y="4744"/>
                  </a:cubicBezTo>
                  <a:cubicBezTo>
                    <a:pt x="0" y="4799"/>
                    <a:pt x="37" y="4863"/>
                    <a:pt x="91" y="4872"/>
                  </a:cubicBezTo>
                  <a:cubicBezTo>
                    <a:pt x="793" y="5045"/>
                    <a:pt x="1458" y="5273"/>
                    <a:pt x="2186" y="5364"/>
                  </a:cubicBezTo>
                  <a:cubicBezTo>
                    <a:pt x="2389" y="5392"/>
                    <a:pt x="2594" y="5406"/>
                    <a:pt x="2799" y="5406"/>
                  </a:cubicBezTo>
                  <a:cubicBezTo>
                    <a:pt x="3255" y="5406"/>
                    <a:pt x="3711" y="5335"/>
                    <a:pt x="4145" y="5191"/>
                  </a:cubicBezTo>
                  <a:cubicBezTo>
                    <a:pt x="5365" y="4744"/>
                    <a:pt x="6349" y="3651"/>
                    <a:pt x="6878" y="2494"/>
                  </a:cubicBezTo>
                  <a:cubicBezTo>
                    <a:pt x="7069" y="2084"/>
                    <a:pt x="7205" y="1647"/>
                    <a:pt x="7297" y="1201"/>
                  </a:cubicBezTo>
                  <a:cubicBezTo>
                    <a:pt x="7333" y="1092"/>
                    <a:pt x="7369" y="973"/>
                    <a:pt x="7397" y="864"/>
                  </a:cubicBezTo>
                  <a:cubicBezTo>
                    <a:pt x="7442" y="700"/>
                    <a:pt x="7542" y="472"/>
                    <a:pt x="7497" y="299"/>
                  </a:cubicBezTo>
                  <a:cubicBezTo>
                    <a:pt x="7451" y="172"/>
                    <a:pt x="7333" y="126"/>
                    <a:pt x="7205" y="99"/>
                  </a:cubicBezTo>
                  <a:cubicBezTo>
                    <a:pt x="7023" y="53"/>
                    <a:pt x="6841" y="26"/>
                    <a:pt x="6659" y="17"/>
                  </a:cubicBezTo>
                  <a:cubicBezTo>
                    <a:pt x="6520" y="6"/>
                    <a:pt x="6380" y="0"/>
                    <a:pt x="62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2255343" y="553923"/>
              <a:ext cx="286624" cy="296101"/>
            </a:xfrm>
            <a:custGeom>
              <a:avLst/>
              <a:gdLst/>
              <a:ahLst/>
              <a:cxnLst/>
              <a:rect l="l" t="t" r="r" b="b"/>
              <a:pathLst>
                <a:path w="9376" h="9686" extrusionOk="0">
                  <a:moveTo>
                    <a:pt x="7681" y="0"/>
                  </a:moveTo>
                  <a:cubicBezTo>
                    <a:pt x="7634" y="0"/>
                    <a:pt x="7590" y="25"/>
                    <a:pt x="7572" y="84"/>
                  </a:cubicBezTo>
                  <a:cubicBezTo>
                    <a:pt x="7436" y="531"/>
                    <a:pt x="7326" y="995"/>
                    <a:pt x="7244" y="1460"/>
                  </a:cubicBezTo>
                  <a:cubicBezTo>
                    <a:pt x="7035" y="2043"/>
                    <a:pt x="6743" y="2598"/>
                    <a:pt x="6379" y="3099"/>
                  </a:cubicBezTo>
                  <a:cubicBezTo>
                    <a:pt x="6379" y="3081"/>
                    <a:pt x="6370" y="3063"/>
                    <a:pt x="6352" y="3063"/>
                  </a:cubicBezTo>
                  <a:cubicBezTo>
                    <a:pt x="5978" y="2945"/>
                    <a:pt x="5587" y="2863"/>
                    <a:pt x="5204" y="2808"/>
                  </a:cubicBezTo>
                  <a:cubicBezTo>
                    <a:pt x="5004" y="2781"/>
                    <a:pt x="4803" y="2772"/>
                    <a:pt x="4612" y="2772"/>
                  </a:cubicBezTo>
                  <a:lnTo>
                    <a:pt x="4320" y="2772"/>
                  </a:lnTo>
                  <a:cubicBezTo>
                    <a:pt x="4307" y="2770"/>
                    <a:pt x="4293" y="2769"/>
                    <a:pt x="4279" y="2769"/>
                  </a:cubicBezTo>
                  <a:cubicBezTo>
                    <a:pt x="4211" y="2769"/>
                    <a:pt x="4144" y="2788"/>
                    <a:pt x="4084" y="2826"/>
                  </a:cubicBezTo>
                  <a:cubicBezTo>
                    <a:pt x="4047" y="2844"/>
                    <a:pt x="4056" y="2899"/>
                    <a:pt x="4093" y="2917"/>
                  </a:cubicBezTo>
                  <a:cubicBezTo>
                    <a:pt x="4146" y="2935"/>
                    <a:pt x="4199" y="2945"/>
                    <a:pt x="4254" y="2945"/>
                  </a:cubicBezTo>
                  <a:cubicBezTo>
                    <a:pt x="4284" y="2945"/>
                    <a:pt x="4315" y="2942"/>
                    <a:pt x="4348" y="2935"/>
                  </a:cubicBezTo>
                  <a:cubicBezTo>
                    <a:pt x="4408" y="2935"/>
                    <a:pt x="4473" y="2931"/>
                    <a:pt x="4537" y="2931"/>
                  </a:cubicBezTo>
                  <a:cubicBezTo>
                    <a:pt x="4568" y="2931"/>
                    <a:pt x="4600" y="2932"/>
                    <a:pt x="4630" y="2935"/>
                  </a:cubicBezTo>
                  <a:cubicBezTo>
                    <a:pt x="4821" y="2935"/>
                    <a:pt x="5013" y="2945"/>
                    <a:pt x="5195" y="2972"/>
                  </a:cubicBezTo>
                  <a:cubicBezTo>
                    <a:pt x="5577" y="3008"/>
                    <a:pt x="5942" y="3109"/>
                    <a:pt x="6315" y="3172"/>
                  </a:cubicBezTo>
                  <a:lnTo>
                    <a:pt x="6324" y="3172"/>
                  </a:lnTo>
                  <a:cubicBezTo>
                    <a:pt x="6215" y="3318"/>
                    <a:pt x="6097" y="3464"/>
                    <a:pt x="5987" y="3610"/>
                  </a:cubicBezTo>
                  <a:cubicBezTo>
                    <a:pt x="5760" y="3874"/>
                    <a:pt x="5505" y="4129"/>
                    <a:pt x="5240" y="4366"/>
                  </a:cubicBezTo>
                  <a:cubicBezTo>
                    <a:pt x="5158" y="4311"/>
                    <a:pt x="5067" y="4284"/>
                    <a:pt x="4976" y="4275"/>
                  </a:cubicBezTo>
                  <a:cubicBezTo>
                    <a:pt x="4803" y="4229"/>
                    <a:pt x="4621" y="4193"/>
                    <a:pt x="4439" y="4156"/>
                  </a:cubicBezTo>
                  <a:cubicBezTo>
                    <a:pt x="4074" y="4092"/>
                    <a:pt x="3701" y="4056"/>
                    <a:pt x="3337" y="4038"/>
                  </a:cubicBezTo>
                  <a:cubicBezTo>
                    <a:pt x="3201" y="4031"/>
                    <a:pt x="3065" y="4028"/>
                    <a:pt x="2930" y="4028"/>
                  </a:cubicBezTo>
                  <a:cubicBezTo>
                    <a:pt x="2711" y="4028"/>
                    <a:pt x="2494" y="4036"/>
                    <a:pt x="2280" y="4047"/>
                  </a:cubicBezTo>
                  <a:cubicBezTo>
                    <a:pt x="2171" y="4056"/>
                    <a:pt x="2016" y="4047"/>
                    <a:pt x="1934" y="4138"/>
                  </a:cubicBezTo>
                  <a:cubicBezTo>
                    <a:pt x="1870" y="4193"/>
                    <a:pt x="1888" y="4302"/>
                    <a:pt x="1970" y="4347"/>
                  </a:cubicBezTo>
                  <a:cubicBezTo>
                    <a:pt x="1976" y="4351"/>
                    <a:pt x="1983" y="4353"/>
                    <a:pt x="1990" y="4353"/>
                  </a:cubicBezTo>
                  <a:cubicBezTo>
                    <a:pt x="2012" y="4353"/>
                    <a:pt x="2032" y="4332"/>
                    <a:pt x="2025" y="4311"/>
                  </a:cubicBezTo>
                  <a:cubicBezTo>
                    <a:pt x="2015" y="4229"/>
                    <a:pt x="2432" y="4208"/>
                    <a:pt x="2850" y="4208"/>
                  </a:cubicBezTo>
                  <a:cubicBezTo>
                    <a:pt x="3223" y="4208"/>
                    <a:pt x="3596" y="4225"/>
                    <a:pt x="3674" y="4229"/>
                  </a:cubicBezTo>
                  <a:cubicBezTo>
                    <a:pt x="3956" y="4247"/>
                    <a:pt x="4248" y="4284"/>
                    <a:pt x="4530" y="4329"/>
                  </a:cubicBezTo>
                  <a:cubicBezTo>
                    <a:pt x="4676" y="4356"/>
                    <a:pt x="4831" y="4384"/>
                    <a:pt x="4985" y="4420"/>
                  </a:cubicBezTo>
                  <a:cubicBezTo>
                    <a:pt x="5031" y="4429"/>
                    <a:pt x="5086" y="4448"/>
                    <a:pt x="5140" y="4448"/>
                  </a:cubicBezTo>
                  <a:cubicBezTo>
                    <a:pt x="4676" y="4848"/>
                    <a:pt x="4175" y="5204"/>
                    <a:pt x="3637" y="5495"/>
                  </a:cubicBezTo>
                  <a:cubicBezTo>
                    <a:pt x="3564" y="5459"/>
                    <a:pt x="3482" y="5422"/>
                    <a:pt x="3400" y="5404"/>
                  </a:cubicBezTo>
                  <a:cubicBezTo>
                    <a:pt x="3273" y="5368"/>
                    <a:pt x="3154" y="5340"/>
                    <a:pt x="3027" y="5304"/>
                  </a:cubicBezTo>
                  <a:cubicBezTo>
                    <a:pt x="2745" y="5240"/>
                    <a:pt x="2462" y="5195"/>
                    <a:pt x="2180" y="5167"/>
                  </a:cubicBezTo>
                  <a:cubicBezTo>
                    <a:pt x="2020" y="5157"/>
                    <a:pt x="1863" y="5152"/>
                    <a:pt x="1705" y="5152"/>
                  </a:cubicBezTo>
                  <a:cubicBezTo>
                    <a:pt x="1594" y="5152"/>
                    <a:pt x="1482" y="5154"/>
                    <a:pt x="1369" y="5158"/>
                  </a:cubicBezTo>
                  <a:cubicBezTo>
                    <a:pt x="1232" y="5167"/>
                    <a:pt x="1096" y="5176"/>
                    <a:pt x="968" y="5195"/>
                  </a:cubicBezTo>
                  <a:cubicBezTo>
                    <a:pt x="886" y="5204"/>
                    <a:pt x="832" y="5258"/>
                    <a:pt x="813" y="5331"/>
                  </a:cubicBezTo>
                  <a:cubicBezTo>
                    <a:pt x="813" y="5358"/>
                    <a:pt x="823" y="5386"/>
                    <a:pt x="841" y="5404"/>
                  </a:cubicBezTo>
                  <a:cubicBezTo>
                    <a:pt x="859" y="5422"/>
                    <a:pt x="877" y="5431"/>
                    <a:pt x="905" y="5440"/>
                  </a:cubicBezTo>
                  <a:cubicBezTo>
                    <a:pt x="909" y="5442"/>
                    <a:pt x="914" y="5442"/>
                    <a:pt x="919" y="5442"/>
                  </a:cubicBezTo>
                  <a:cubicBezTo>
                    <a:pt x="952" y="5442"/>
                    <a:pt x="985" y="5416"/>
                    <a:pt x="977" y="5377"/>
                  </a:cubicBezTo>
                  <a:cubicBezTo>
                    <a:pt x="1050" y="5358"/>
                    <a:pt x="1132" y="5349"/>
                    <a:pt x="1205" y="5349"/>
                  </a:cubicBezTo>
                  <a:cubicBezTo>
                    <a:pt x="1324" y="5340"/>
                    <a:pt x="1451" y="5331"/>
                    <a:pt x="1570" y="5331"/>
                  </a:cubicBezTo>
                  <a:cubicBezTo>
                    <a:pt x="1615" y="5329"/>
                    <a:pt x="1660" y="5329"/>
                    <a:pt x="1705" y="5329"/>
                  </a:cubicBezTo>
                  <a:cubicBezTo>
                    <a:pt x="1906" y="5329"/>
                    <a:pt x="2107" y="5344"/>
                    <a:pt x="2307" y="5358"/>
                  </a:cubicBezTo>
                  <a:cubicBezTo>
                    <a:pt x="2535" y="5386"/>
                    <a:pt x="2772" y="5422"/>
                    <a:pt x="3000" y="5468"/>
                  </a:cubicBezTo>
                  <a:cubicBezTo>
                    <a:pt x="3127" y="5495"/>
                    <a:pt x="3255" y="5532"/>
                    <a:pt x="3382" y="5568"/>
                  </a:cubicBezTo>
                  <a:lnTo>
                    <a:pt x="3473" y="5595"/>
                  </a:lnTo>
                  <a:cubicBezTo>
                    <a:pt x="3273" y="5705"/>
                    <a:pt x="3072" y="5805"/>
                    <a:pt x="2863" y="5896"/>
                  </a:cubicBezTo>
                  <a:cubicBezTo>
                    <a:pt x="2571" y="6033"/>
                    <a:pt x="2262" y="6151"/>
                    <a:pt x="1952" y="6260"/>
                  </a:cubicBezTo>
                  <a:lnTo>
                    <a:pt x="1943" y="6251"/>
                  </a:lnTo>
                  <a:cubicBezTo>
                    <a:pt x="1888" y="6224"/>
                    <a:pt x="1834" y="6197"/>
                    <a:pt x="1779" y="6169"/>
                  </a:cubicBezTo>
                  <a:cubicBezTo>
                    <a:pt x="1679" y="6124"/>
                    <a:pt x="1570" y="6078"/>
                    <a:pt x="1451" y="6042"/>
                  </a:cubicBezTo>
                  <a:cubicBezTo>
                    <a:pt x="1223" y="5978"/>
                    <a:pt x="987" y="5932"/>
                    <a:pt x="750" y="5923"/>
                  </a:cubicBezTo>
                  <a:cubicBezTo>
                    <a:pt x="640" y="5923"/>
                    <a:pt x="522" y="5923"/>
                    <a:pt x="413" y="5932"/>
                  </a:cubicBezTo>
                  <a:cubicBezTo>
                    <a:pt x="303" y="5932"/>
                    <a:pt x="203" y="5951"/>
                    <a:pt x="103" y="5996"/>
                  </a:cubicBezTo>
                  <a:cubicBezTo>
                    <a:pt x="1" y="6079"/>
                    <a:pt x="91" y="6176"/>
                    <a:pt x="164" y="6176"/>
                  </a:cubicBezTo>
                  <a:cubicBezTo>
                    <a:pt x="195" y="6176"/>
                    <a:pt x="222" y="6158"/>
                    <a:pt x="230" y="6115"/>
                  </a:cubicBezTo>
                  <a:cubicBezTo>
                    <a:pt x="285" y="6105"/>
                    <a:pt x="404" y="6096"/>
                    <a:pt x="422" y="6096"/>
                  </a:cubicBezTo>
                  <a:cubicBezTo>
                    <a:pt x="504" y="6087"/>
                    <a:pt x="577" y="6087"/>
                    <a:pt x="659" y="6087"/>
                  </a:cubicBezTo>
                  <a:cubicBezTo>
                    <a:pt x="682" y="6087"/>
                    <a:pt x="706" y="6086"/>
                    <a:pt x="729" y="6086"/>
                  </a:cubicBezTo>
                  <a:cubicBezTo>
                    <a:pt x="1032" y="6086"/>
                    <a:pt x="1328" y="6141"/>
                    <a:pt x="1615" y="6242"/>
                  </a:cubicBezTo>
                  <a:cubicBezTo>
                    <a:pt x="1679" y="6269"/>
                    <a:pt x="1743" y="6297"/>
                    <a:pt x="1806" y="6324"/>
                  </a:cubicBezTo>
                  <a:cubicBezTo>
                    <a:pt x="1469" y="6433"/>
                    <a:pt x="1132" y="6552"/>
                    <a:pt x="795" y="6661"/>
                  </a:cubicBezTo>
                  <a:cubicBezTo>
                    <a:pt x="659" y="6703"/>
                    <a:pt x="706" y="6920"/>
                    <a:pt x="830" y="6920"/>
                  </a:cubicBezTo>
                  <a:cubicBezTo>
                    <a:pt x="839" y="6920"/>
                    <a:pt x="849" y="6919"/>
                    <a:pt x="859" y="6916"/>
                  </a:cubicBezTo>
                  <a:cubicBezTo>
                    <a:pt x="1005" y="6880"/>
                    <a:pt x="1178" y="6834"/>
                    <a:pt x="1333" y="6789"/>
                  </a:cubicBezTo>
                  <a:lnTo>
                    <a:pt x="1333" y="6789"/>
                  </a:lnTo>
                  <a:lnTo>
                    <a:pt x="1278" y="6852"/>
                  </a:lnTo>
                  <a:cubicBezTo>
                    <a:pt x="1223" y="6934"/>
                    <a:pt x="1150" y="7007"/>
                    <a:pt x="1087" y="7071"/>
                  </a:cubicBezTo>
                  <a:cubicBezTo>
                    <a:pt x="1059" y="7098"/>
                    <a:pt x="1005" y="7153"/>
                    <a:pt x="1032" y="7198"/>
                  </a:cubicBezTo>
                  <a:cubicBezTo>
                    <a:pt x="1038" y="7211"/>
                    <a:pt x="1052" y="7216"/>
                    <a:pt x="1069" y="7216"/>
                  </a:cubicBezTo>
                  <a:cubicBezTo>
                    <a:pt x="1100" y="7216"/>
                    <a:pt x="1142" y="7198"/>
                    <a:pt x="1160" y="7180"/>
                  </a:cubicBezTo>
                  <a:cubicBezTo>
                    <a:pt x="1242" y="7117"/>
                    <a:pt x="1305" y="7044"/>
                    <a:pt x="1360" y="6962"/>
                  </a:cubicBezTo>
                  <a:cubicBezTo>
                    <a:pt x="1396" y="6916"/>
                    <a:pt x="1433" y="6871"/>
                    <a:pt x="1451" y="6816"/>
                  </a:cubicBezTo>
                  <a:cubicBezTo>
                    <a:pt x="1469" y="6789"/>
                    <a:pt x="1478" y="6770"/>
                    <a:pt x="1488" y="6743"/>
                  </a:cubicBezTo>
                  <a:lnTo>
                    <a:pt x="1488" y="6734"/>
                  </a:lnTo>
                  <a:cubicBezTo>
                    <a:pt x="1961" y="6588"/>
                    <a:pt x="2417" y="6415"/>
                    <a:pt x="2854" y="6215"/>
                  </a:cubicBezTo>
                  <a:lnTo>
                    <a:pt x="2854" y="6233"/>
                  </a:lnTo>
                  <a:cubicBezTo>
                    <a:pt x="2827" y="6297"/>
                    <a:pt x="2808" y="6360"/>
                    <a:pt x="2781" y="6424"/>
                  </a:cubicBezTo>
                  <a:cubicBezTo>
                    <a:pt x="2717" y="6561"/>
                    <a:pt x="2653" y="6697"/>
                    <a:pt x="2571" y="6816"/>
                  </a:cubicBezTo>
                  <a:cubicBezTo>
                    <a:pt x="2490" y="6934"/>
                    <a:pt x="2398" y="7044"/>
                    <a:pt x="2307" y="7144"/>
                  </a:cubicBezTo>
                  <a:cubicBezTo>
                    <a:pt x="2189" y="7235"/>
                    <a:pt x="2089" y="7335"/>
                    <a:pt x="1998" y="7444"/>
                  </a:cubicBezTo>
                  <a:cubicBezTo>
                    <a:pt x="1981" y="7469"/>
                    <a:pt x="1995" y="7509"/>
                    <a:pt x="2025" y="7509"/>
                  </a:cubicBezTo>
                  <a:cubicBezTo>
                    <a:pt x="2028" y="7509"/>
                    <a:pt x="2031" y="7509"/>
                    <a:pt x="2034" y="7508"/>
                  </a:cubicBezTo>
                  <a:cubicBezTo>
                    <a:pt x="2107" y="7499"/>
                    <a:pt x="2171" y="7463"/>
                    <a:pt x="2225" y="7417"/>
                  </a:cubicBezTo>
                  <a:cubicBezTo>
                    <a:pt x="2280" y="7362"/>
                    <a:pt x="2344" y="7317"/>
                    <a:pt x="2389" y="7262"/>
                  </a:cubicBezTo>
                  <a:cubicBezTo>
                    <a:pt x="2508" y="7153"/>
                    <a:pt x="2608" y="7025"/>
                    <a:pt x="2690" y="6898"/>
                  </a:cubicBezTo>
                  <a:cubicBezTo>
                    <a:pt x="2772" y="6770"/>
                    <a:pt x="2845" y="6634"/>
                    <a:pt x="2899" y="6497"/>
                  </a:cubicBezTo>
                  <a:cubicBezTo>
                    <a:pt x="2945" y="6388"/>
                    <a:pt x="2981" y="6269"/>
                    <a:pt x="2991" y="6151"/>
                  </a:cubicBezTo>
                  <a:cubicBezTo>
                    <a:pt x="3528" y="5896"/>
                    <a:pt x="4038" y="5604"/>
                    <a:pt x="4530" y="5267"/>
                  </a:cubicBezTo>
                  <a:cubicBezTo>
                    <a:pt x="4667" y="5167"/>
                    <a:pt x="4812" y="5067"/>
                    <a:pt x="4949" y="4958"/>
                  </a:cubicBezTo>
                  <a:lnTo>
                    <a:pt x="4949" y="4958"/>
                  </a:lnTo>
                  <a:cubicBezTo>
                    <a:pt x="4922" y="5040"/>
                    <a:pt x="4885" y="5113"/>
                    <a:pt x="4858" y="5185"/>
                  </a:cubicBezTo>
                  <a:cubicBezTo>
                    <a:pt x="4794" y="5368"/>
                    <a:pt x="4730" y="5541"/>
                    <a:pt x="4657" y="5723"/>
                  </a:cubicBezTo>
                  <a:cubicBezTo>
                    <a:pt x="4594" y="5896"/>
                    <a:pt x="4512" y="6060"/>
                    <a:pt x="4412" y="6224"/>
                  </a:cubicBezTo>
                  <a:cubicBezTo>
                    <a:pt x="4311" y="6370"/>
                    <a:pt x="4175" y="6479"/>
                    <a:pt x="4093" y="6634"/>
                  </a:cubicBezTo>
                  <a:cubicBezTo>
                    <a:pt x="4077" y="6664"/>
                    <a:pt x="4107" y="6702"/>
                    <a:pt x="4139" y="6702"/>
                  </a:cubicBezTo>
                  <a:cubicBezTo>
                    <a:pt x="4145" y="6702"/>
                    <a:pt x="4151" y="6700"/>
                    <a:pt x="4156" y="6697"/>
                  </a:cubicBezTo>
                  <a:cubicBezTo>
                    <a:pt x="4320" y="6643"/>
                    <a:pt x="4430" y="6470"/>
                    <a:pt x="4521" y="6333"/>
                  </a:cubicBezTo>
                  <a:cubicBezTo>
                    <a:pt x="4621" y="6169"/>
                    <a:pt x="4712" y="6005"/>
                    <a:pt x="4785" y="5823"/>
                  </a:cubicBezTo>
                  <a:cubicBezTo>
                    <a:pt x="4858" y="5650"/>
                    <a:pt x="4922" y="5468"/>
                    <a:pt x="4985" y="5286"/>
                  </a:cubicBezTo>
                  <a:lnTo>
                    <a:pt x="5095" y="4967"/>
                  </a:lnTo>
                  <a:cubicBezTo>
                    <a:pt x="5113" y="4912"/>
                    <a:pt x="5140" y="4848"/>
                    <a:pt x="5149" y="4794"/>
                  </a:cubicBezTo>
                  <a:cubicBezTo>
                    <a:pt x="5477" y="4520"/>
                    <a:pt x="5787" y="4229"/>
                    <a:pt x="6069" y="3919"/>
                  </a:cubicBezTo>
                  <a:lnTo>
                    <a:pt x="6069" y="3919"/>
                  </a:lnTo>
                  <a:cubicBezTo>
                    <a:pt x="6042" y="4056"/>
                    <a:pt x="6024" y="4183"/>
                    <a:pt x="5987" y="4320"/>
                  </a:cubicBezTo>
                  <a:cubicBezTo>
                    <a:pt x="5960" y="4448"/>
                    <a:pt x="5915" y="4612"/>
                    <a:pt x="5878" y="4748"/>
                  </a:cubicBezTo>
                  <a:cubicBezTo>
                    <a:pt x="5842" y="4867"/>
                    <a:pt x="5760" y="5003"/>
                    <a:pt x="5796" y="5131"/>
                  </a:cubicBezTo>
                  <a:cubicBezTo>
                    <a:pt x="5807" y="5142"/>
                    <a:pt x="5819" y="5150"/>
                    <a:pt x="5830" y="5150"/>
                  </a:cubicBezTo>
                  <a:cubicBezTo>
                    <a:pt x="5837" y="5150"/>
                    <a:pt x="5844" y="5147"/>
                    <a:pt x="5851" y="5140"/>
                  </a:cubicBezTo>
                  <a:cubicBezTo>
                    <a:pt x="5969" y="5076"/>
                    <a:pt x="5987" y="4903"/>
                    <a:pt x="6024" y="4785"/>
                  </a:cubicBezTo>
                  <a:cubicBezTo>
                    <a:pt x="6069" y="4639"/>
                    <a:pt x="6106" y="4493"/>
                    <a:pt x="6142" y="4338"/>
                  </a:cubicBezTo>
                  <a:cubicBezTo>
                    <a:pt x="6170" y="4193"/>
                    <a:pt x="6197" y="4047"/>
                    <a:pt x="6224" y="3901"/>
                  </a:cubicBezTo>
                  <a:cubicBezTo>
                    <a:pt x="6233" y="3837"/>
                    <a:pt x="6242" y="3774"/>
                    <a:pt x="6252" y="3710"/>
                  </a:cubicBezTo>
                  <a:cubicBezTo>
                    <a:pt x="6579" y="3309"/>
                    <a:pt x="6871" y="2872"/>
                    <a:pt x="7117" y="2416"/>
                  </a:cubicBezTo>
                  <a:lnTo>
                    <a:pt x="7117" y="2416"/>
                  </a:lnTo>
                  <a:cubicBezTo>
                    <a:pt x="7026" y="3391"/>
                    <a:pt x="7053" y="4375"/>
                    <a:pt x="7208" y="5340"/>
                  </a:cubicBezTo>
                  <a:cubicBezTo>
                    <a:pt x="7199" y="5340"/>
                    <a:pt x="7190" y="5349"/>
                    <a:pt x="7190" y="5349"/>
                  </a:cubicBezTo>
                  <a:cubicBezTo>
                    <a:pt x="7162" y="5377"/>
                    <a:pt x="7135" y="5404"/>
                    <a:pt x="7117" y="5431"/>
                  </a:cubicBezTo>
                  <a:cubicBezTo>
                    <a:pt x="7071" y="5495"/>
                    <a:pt x="7035" y="5559"/>
                    <a:pt x="6989" y="5623"/>
                  </a:cubicBezTo>
                  <a:lnTo>
                    <a:pt x="6734" y="6014"/>
                  </a:lnTo>
                  <a:cubicBezTo>
                    <a:pt x="6643" y="6124"/>
                    <a:pt x="6579" y="6242"/>
                    <a:pt x="6552" y="6379"/>
                  </a:cubicBezTo>
                  <a:cubicBezTo>
                    <a:pt x="6534" y="6479"/>
                    <a:pt x="6607" y="6579"/>
                    <a:pt x="6707" y="6597"/>
                  </a:cubicBezTo>
                  <a:cubicBezTo>
                    <a:pt x="6743" y="6597"/>
                    <a:pt x="6762" y="6552"/>
                    <a:pt x="6734" y="6534"/>
                  </a:cubicBezTo>
                  <a:cubicBezTo>
                    <a:pt x="6661" y="6461"/>
                    <a:pt x="6707" y="6342"/>
                    <a:pt x="6753" y="6269"/>
                  </a:cubicBezTo>
                  <a:cubicBezTo>
                    <a:pt x="6807" y="6160"/>
                    <a:pt x="6880" y="6060"/>
                    <a:pt x="6944" y="5951"/>
                  </a:cubicBezTo>
                  <a:lnTo>
                    <a:pt x="7153" y="5623"/>
                  </a:lnTo>
                  <a:cubicBezTo>
                    <a:pt x="7181" y="5586"/>
                    <a:pt x="7208" y="5541"/>
                    <a:pt x="7235" y="5495"/>
                  </a:cubicBezTo>
                  <a:cubicBezTo>
                    <a:pt x="7317" y="5960"/>
                    <a:pt x="7427" y="6433"/>
                    <a:pt x="7572" y="6889"/>
                  </a:cubicBezTo>
                  <a:cubicBezTo>
                    <a:pt x="7308" y="7162"/>
                    <a:pt x="7108" y="7481"/>
                    <a:pt x="6971" y="7836"/>
                  </a:cubicBezTo>
                  <a:cubicBezTo>
                    <a:pt x="6898" y="8009"/>
                    <a:pt x="6844" y="8191"/>
                    <a:pt x="6807" y="8383"/>
                  </a:cubicBezTo>
                  <a:cubicBezTo>
                    <a:pt x="6780" y="8519"/>
                    <a:pt x="6734" y="8720"/>
                    <a:pt x="6889" y="8793"/>
                  </a:cubicBezTo>
                  <a:cubicBezTo>
                    <a:pt x="6897" y="8798"/>
                    <a:pt x="6904" y="8800"/>
                    <a:pt x="6912" y="8800"/>
                  </a:cubicBezTo>
                  <a:cubicBezTo>
                    <a:pt x="6930" y="8800"/>
                    <a:pt x="6946" y="8785"/>
                    <a:pt x="6953" y="8765"/>
                  </a:cubicBezTo>
                  <a:cubicBezTo>
                    <a:pt x="6962" y="8692"/>
                    <a:pt x="6953" y="8619"/>
                    <a:pt x="6953" y="8547"/>
                  </a:cubicBezTo>
                  <a:cubicBezTo>
                    <a:pt x="6953" y="8474"/>
                    <a:pt x="6971" y="8410"/>
                    <a:pt x="6989" y="8337"/>
                  </a:cubicBezTo>
                  <a:cubicBezTo>
                    <a:pt x="7026" y="8173"/>
                    <a:pt x="7080" y="8009"/>
                    <a:pt x="7144" y="7845"/>
                  </a:cubicBezTo>
                  <a:cubicBezTo>
                    <a:pt x="7272" y="7563"/>
                    <a:pt x="7427" y="7290"/>
                    <a:pt x="7609" y="7044"/>
                  </a:cubicBezTo>
                  <a:cubicBezTo>
                    <a:pt x="7654" y="7180"/>
                    <a:pt x="7700" y="7317"/>
                    <a:pt x="7745" y="7444"/>
                  </a:cubicBezTo>
                  <a:cubicBezTo>
                    <a:pt x="7837" y="7690"/>
                    <a:pt x="7937" y="7936"/>
                    <a:pt x="8046" y="8182"/>
                  </a:cubicBezTo>
                  <a:cubicBezTo>
                    <a:pt x="8028" y="8191"/>
                    <a:pt x="8010" y="8200"/>
                    <a:pt x="8000" y="8219"/>
                  </a:cubicBezTo>
                  <a:cubicBezTo>
                    <a:pt x="7982" y="8246"/>
                    <a:pt x="7964" y="8282"/>
                    <a:pt x="7946" y="8319"/>
                  </a:cubicBezTo>
                  <a:cubicBezTo>
                    <a:pt x="7918" y="8392"/>
                    <a:pt x="7891" y="8474"/>
                    <a:pt x="7855" y="8556"/>
                  </a:cubicBezTo>
                  <a:cubicBezTo>
                    <a:pt x="7800" y="8720"/>
                    <a:pt x="7755" y="8875"/>
                    <a:pt x="7700" y="9038"/>
                  </a:cubicBezTo>
                  <a:cubicBezTo>
                    <a:pt x="7654" y="9175"/>
                    <a:pt x="7627" y="9312"/>
                    <a:pt x="7609" y="9458"/>
                  </a:cubicBezTo>
                  <a:cubicBezTo>
                    <a:pt x="7591" y="9558"/>
                    <a:pt x="7654" y="9658"/>
                    <a:pt x="7755" y="9685"/>
                  </a:cubicBezTo>
                  <a:cubicBezTo>
                    <a:pt x="7782" y="9685"/>
                    <a:pt x="7809" y="9649"/>
                    <a:pt x="7791" y="9621"/>
                  </a:cubicBezTo>
                  <a:cubicBezTo>
                    <a:pt x="7727" y="9558"/>
                    <a:pt x="7755" y="9430"/>
                    <a:pt x="7773" y="9348"/>
                  </a:cubicBezTo>
                  <a:cubicBezTo>
                    <a:pt x="7809" y="9212"/>
                    <a:pt x="7846" y="9075"/>
                    <a:pt x="7891" y="8938"/>
                  </a:cubicBezTo>
                  <a:cubicBezTo>
                    <a:pt x="7937" y="8802"/>
                    <a:pt x="7973" y="8674"/>
                    <a:pt x="8019" y="8547"/>
                  </a:cubicBezTo>
                  <a:cubicBezTo>
                    <a:pt x="8037" y="8483"/>
                    <a:pt x="8064" y="8419"/>
                    <a:pt x="8092" y="8355"/>
                  </a:cubicBezTo>
                  <a:cubicBezTo>
                    <a:pt x="8092" y="8337"/>
                    <a:pt x="8101" y="8319"/>
                    <a:pt x="8110" y="8301"/>
                  </a:cubicBezTo>
                  <a:cubicBezTo>
                    <a:pt x="8265" y="8665"/>
                    <a:pt x="8447" y="9011"/>
                    <a:pt x="8656" y="9339"/>
                  </a:cubicBezTo>
                  <a:cubicBezTo>
                    <a:pt x="8667" y="9352"/>
                    <a:pt x="8682" y="9358"/>
                    <a:pt x="8696" y="9358"/>
                  </a:cubicBezTo>
                  <a:cubicBezTo>
                    <a:pt x="8731" y="9358"/>
                    <a:pt x="8767" y="9326"/>
                    <a:pt x="8747" y="9294"/>
                  </a:cubicBezTo>
                  <a:cubicBezTo>
                    <a:pt x="8693" y="9175"/>
                    <a:pt x="8629" y="9066"/>
                    <a:pt x="8583" y="8957"/>
                  </a:cubicBezTo>
                  <a:lnTo>
                    <a:pt x="8583" y="8957"/>
                  </a:lnTo>
                  <a:cubicBezTo>
                    <a:pt x="8611" y="8966"/>
                    <a:pt x="8638" y="8984"/>
                    <a:pt x="8665" y="8993"/>
                  </a:cubicBezTo>
                  <a:lnTo>
                    <a:pt x="8866" y="9057"/>
                  </a:lnTo>
                  <a:lnTo>
                    <a:pt x="9066" y="9120"/>
                  </a:lnTo>
                  <a:cubicBezTo>
                    <a:pt x="9103" y="9130"/>
                    <a:pt x="9130" y="9139"/>
                    <a:pt x="9166" y="9148"/>
                  </a:cubicBezTo>
                  <a:cubicBezTo>
                    <a:pt x="9185" y="9152"/>
                    <a:pt x="9203" y="9155"/>
                    <a:pt x="9221" y="9155"/>
                  </a:cubicBezTo>
                  <a:cubicBezTo>
                    <a:pt x="9239" y="9155"/>
                    <a:pt x="9258" y="9152"/>
                    <a:pt x="9276" y="9148"/>
                  </a:cubicBezTo>
                  <a:cubicBezTo>
                    <a:pt x="9276" y="9148"/>
                    <a:pt x="9285" y="9139"/>
                    <a:pt x="9276" y="9130"/>
                  </a:cubicBezTo>
                  <a:cubicBezTo>
                    <a:pt x="9258" y="9111"/>
                    <a:pt x="9239" y="9084"/>
                    <a:pt x="9212" y="9075"/>
                  </a:cubicBezTo>
                  <a:cubicBezTo>
                    <a:pt x="9176" y="9057"/>
                    <a:pt x="9148" y="9038"/>
                    <a:pt x="9112" y="9020"/>
                  </a:cubicBezTo>
                  <a:lnTo>
                    <a:pt x="8911" y="8947"/>
                  </a:lnTo>
                  <a:lnTo>
                    <a:pt x="8720" y="8875"/>
                  </a:lnTo>
                  <a:cubicBezTo>
                    <a:pt x="8679" y="8861"/>
                    <a:pt x="8624" y="8837"/>
                    <a:pt x="8575" y="8837"/>
                  </a:cubicBezTo>
                  <a:cubicBezTo>
                    <a:pt x="8559" y="8837"/>
                    <a:pt x="8543" y="8840"/>
                    <a:pt x="8529" y="8847"/>
                  </a:cubicBezTo>
                  <a:cubicBezTo>
                    <a:pt x="8338" y="8437"/>
                    <a:pt x="8164" y="8018"/>
                    <a:pt x="8010" y="7590"/>
                  </a:cubicBezTo>
                  <a:lnTo>
                    <a:pt x="8010" y="7590"/>
                  </a:lnTo>
                  <a:cubicBezTo>
                    <a:pt x="8383" y="7599"/>
                    <a:pt x="8738" y="7727"/>
                    <a:pt x="9039" y="7945"/>
                  </a:cubicBezTo>
                  <a:cubicBezTo>
                    <a:pt x="9094" y="7982"/>
                    <a:pt x="9148" y="8027"/>
                    <a:pt x="9194" y="8073"/>
                  </a:cubicBezTo>
                  <a:cubicBezTo>
                    <a:pt x="9239" y="8118"/>
                    <a:pt x="9294" y="8164"/>
                    <a:pt x="9358" y="8191"/>
                  </a:cubicBezTo>
                  <a:cubicBezTo>
                    <a:pt x="9367" y="8191"/>
                    <a:pt x="9376" y="8182"/>
                    <a:pt x="9376" y="8173"/>
                  </a:cubicBezTo>
                  <a:cubicBezTo>
                    <a:pt x="9358" y="8100"/>
                    <a:pt x="9321" y="8046"/>
                    <a:pt x="9276" y="8000"/>
                  </a:cubicBezTo>
                  <a:cubicBezTo>
                    <a:pt x="9221" y="7945"/>
                    <a:pt x="9166" y="7891"/>
                    <a:pt x="9103" y="7845"/>
                  </a:cubicBezTo>
                  <a:cubicBezTo>
                    <a:pt x="8975" y="7745"/>
                    <a:pt x="8839" y="7663"/>
                    <a:pt x="8693" y="7590"/>
                  </a:cubicBezTo>
                  <a:cubicBezTo>
                    <a:pt x="8556" y="7526"/>
                    <a:pt x="8401" y="7481"/>
                    <a:pt x="8246" y="7463"/>
                  </a:cubicBezTo>
                  <a:cubicBezTo>
                    <a:pt x="8178" y="7442"/>
                    <a:pt x="8105" y="7432"/>
                    <a:pt x="8030" y="7432"/>
                  </a:cubicBezTo>
                  <a:cubicBezTo>
                    <a:pt x="8005" y="7432"/>
                    <a:pt x="7980" y="7433"/>
                    <a:pt x="7955" y="7435"/>
                  </a:cubicBezTo>
                  <a:cubicBezTo>
                    <a:pt x="7818" y="7035"/>
                    <a:pt x="7709" y="6625"/>
                    <a:pt x="7618" y="6206"/>
                  </a:cubicBezTo>
                  <a:lnTo>
                    <a:pt x="7618" y="6206"/>
                  </a:lnTo>
                  <a:lnTo>
                    <a:pt x="7682" y="6224"/>
                  </a:lnTo>
                  <a:cubicBezTo>
                    <a:pt x="7782" y="6251"/>
                    <a:pt x="7873" y="6278"/>
                    <a:pt x="7964" y="6324"/>
                  </a:cubicBezTo>
                  <a:cubicBezTo>
                    <a:pt x="8146" y="6397"/>
                    <a:pt x="8319" y="6497"/>
                    <a:pt x="8474" y="6625"/>
                  </a:cubicBezTo>
                  <a:cubicBezTo>
                    <a:pt x="8611" y="6752"/>
                    <a:pt x="8738" y="6889"/>
                    <a:pt x="8866" y="7025"/>
                  </a:cubicBezTo>
                  <a:cubicBezTo>
                    <a:pt x="8966" y="7144"/>
                    <a:pt x="9103" y="7299"/>
                    <a:pt x="9258" y="7335"/>
                  </a:cubicBezTo>
                  <a:cubicBezTo>
                    <a:pt x="9285" y="7335"/>
                    <a:pt x="9294" y="7308"/>
                    <a:pt x="9285" y="7290"/>
                  </a:cubicBezTo>
                  <a:cubicBezTo>
                    <a:pt x="9230" y="7217"/>
                    <a:pt x="9166" y="7153"/>
                    <a:pt x="9094" y="7098"/>
                  </a:cubicBezTo>
                  <a:cubicBezTo>
                    <a:pt x="9021" y="7035"/>
                    <a:pt x="8957" y="6962"/>
                    <a:pt x="8893" y="6880"/>
                  </a:cubicBezTo>
                  <a:cubicBezTo>
                    <a:pt x="8775" y="6734"/>
                    <a:pt x="8638" y="6588"/>
                    <a:pt x="8492" y="6461"/>
                  </a:cubicBezTo>
                  <a:cubicBezTo>
                    <a:pt x="8338" y="6342"/>
                    <a:pt x="8174" y="6242"/>
                    <a:pt x="8000" y="6160"/>
                  </a:cubicBezTo>
                  <a:cubicBezTo>
                    <a:pt x="7864" y="6105"/>
                    <a:pt x="7718" y="6060"/>
                    <a:pt x="7572" y="6033"/>
                  </a:cubicBezTo>
                  <a:cubicBezTo>
                    <a:pt x="7563" y="5969"/>
                    <a:pt x="7545" y="5914"/>
                    <a:pt x="7536" y="5850"/>
                  </a:cubicBezTo>
                  <a:cubicBezTo>
                    <a:pt x="7463" y="5450"/>
                    <a:pt x="7408" y="5049"/>
                    <a:pt x="7372" y="4639"/>
                  </a:cubicBezTo>
                  <a:lnTo>
                    <a:pt x="7372" y="4639"/>
                  </a:lnTo>
                  <a:lnTo>
                    <a:pt x="7399" y="4648"/>
                  </a:lnTo>
                  <a:cubicBezTo>
                    <a:pt x="7445" y="4666"/>
                    <a:pt x="7481" y="4675"/>
                    <a:pt x="7518" y="4694"/>
                  </a:cubicBezTo>
                  <a:cubicBezTo>
                    <a:pt x="7581" y="4721"/>
                    <a:pt x="7636" y="4757"/>
                    <a:pt x="7700" y="4785"/>
                  </a:cubicBezTo>
                  <a:cubicBezTo>
                    <a:pt x="7827" y="4848"/>
                    <a:pt x="7955" y="4921"/>
                    <a:pt x="8082" y="5003"/>
                  </a:cubicBezTo>
                  <a:cubicBezTo>
                    <a:pt x="8328" y="5158"/>
                    <a:pt x="8556" y="5331"/>
                    <a:pt x="8775" y="5522"/>
                  </a:cubicBezTo>
                  <a:cubicBezTo>
                    <a:pt x="8784" y="5530"/>
                    <a:pt x="8795" y="5533"/>
                    <a:pt x="8805" y="5533"/>
                  </a:cubicBezTo>
                  <a:cubicBezTo>
                    <a:pt x="8845" y="5533"/>
                    <a:pt x="8884" y="5486"/>
                    <a:pt x="8848" y="5450"/>
                  </a:cubicBezTo>
                  <a:cubicBezTo>
                    <a:pt x="8565" y="5158"/>
                    <a:pt x="8246" y="4903"/>
                    <a:pt x="7891" y="4703"/>
                  </a:cubicBezTo>
                  <a:cubicBezTo>
                    <a:pt x="7800" y="4657"/>
                    <a:pt x="7718" y="4602"/>
                    <a:pt x="7627" y="4557"/>
                  </a:cubicBezTo>
                  <a:cubicBezTo>
                    <a:pt x="7545" y="4502"/>
                    <a:pt x="7454" y="4475"/>
                    <a:pt x="7354" y="4466"/>
                  </a:cubicBezTo>
                  <a:cubicBezTo>
                    <a:pt x="7299" y="3719"/>
                    <a:pt x="7308" y="2963"/>
                    <a:pt x="7390" y="2216"/>
                  </a:cubicBezTo>
                  <a:cubicBezTo>
                    <a:pt x="7417" y="2006"/>
                    <a:pt x="7445" y="1797"/>
                    <a:pt x="7481" y="1596"/>
                  </a:cubicBezTo>
                  <a:cubicBezTo>
                    <a:pt x="7654" y="1132"/>
                    <a:pt x="7773" y="640"/>
                    <a:pt x="7827" y="148"/>
                  </a:cubicBezTo>
                  <a:cubicBezTo>
                    <a:pt x="7839" y="64"/>
                    <a:pt x="7756" y="0"/>
                    <a:pt x="7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3"/>
            <p:cNvSpPr/>
            <p:nvPr/>
          </p:nvSpPr>
          <p:spPr>
            <a:xfrm>
              <a:off x="2535272" y="880778"/>
              <a:ext cx="5594" cy="7429"/>
            </a:xfrm>
            <a:custGeom>
              <a:avLst/>
              <a:gdLst/>
              <a:ahLst/>
              <a:cxnLst/>
              <a:rect l="l" t="t" r="r" b="b"/>
              <a:pathLst>
                <a:path w="183" h="243" extrusionOk="0">
                  <a:moveTo>
                    <a:pt x="77" y="1"/>
                  </a:moveTo>
                  <a:cubicBezTo>
                    <a:pt x="69" y="1"/>
                    <a:pt x="62" y="2"/>
                    <a:pt x="55" y="4"/>
                  </a:cubicBezTo>
                  <a:lnTo>
                    <a:pt x="46" y="4"/>
                  </a:lnTo>
                  <a:cubicBezTo>
                    <a:pt x="28" y="4"/>
                    <a:pt x="9" y="13"/>
                    <a:pt x="0" y="23"/>
                  </a:cubicBezTo>
                  <a:cubicBezTo>
                    <a:pt x="0" y="32"/>
                    <a:pt x="0" y="50"/>
                    <a:pt x="9" y="59"/>
                  </a:cubicBezTo>
                  <a:cubicBezTo>
                    <a:pt x="9" y="59"/>
                    <a:pt x="9" y="68"/>
                    <a:pt x="19" y="68"/>
                  </a:cubicBezTo>
                  <a:cubicBezTo>
                    <a:pt x="19" y="86"/>
                    <a:pt x="28" y="95"/>
                    <a:pt x="37" y="114"/>
                  </a:cubicBezTo>
                  <a:lnTo>
                    <a:pt x="37" y="123"/>
                  </a:lnTo>
                  <a:cubicBezTo>
                    <a:pt x="37" y="132"/>
                    <a:pt x="37" y="141"/>
                    <a:pt x="37" y="150"/>
                  </a:cubicBezTo>
                  <a:lnTo>
                    <a:pt x="37" y="159"/>
                  </a:lnTo>
                  <a:cubicBezTo>
                    <a:pt x="28" y="168"/>
                    <a:pt x="28" y="177"/>
                    <a:pt x="37" y="187"/>
                  </a:cubicBezTo>
                  <a:cubicBezTo>
                    <a:pt x="29" y="218"/>
                    <a:pt x="42" y="243"/>
                    <a:pt x="69" y="243"/>
                  </a:cubicBezTo>
                  <a:cubicBezTo>
                    <a:pt x="73" y="243"/>
                    <a:pt x="78" y="242"/>
                    <a:pt x="82" y="241"/>
                  </a:cubicBezTo>
                  <a:lnTo>
                    <a:pt x="101" y="241"/>
                  </a:lnTo>
                  <a:cubicBezTo>
                    <a:pt x="119" y="241"/>
                    <a:pt x="137" y="232"/>
                    <a:pt x="146" y="223"/>
                  </a:cubicBezTo>
                  <a:cubicBezTo>
                    <a:pt x="173" y="187"/>
                    <a:pt x="183" y="150"/>
                    <a:pt x="173" y="105"/>
                  </a:cubicBezTo>
                  <a:cubicBezTo>
                    <a:pt x="164" y="86"/>
                    <a:pt x="164" y="59"/>
                    <a:pt x="146" y="41"/>
                  </a:cubicBezTo>
                  <a:lnTo>
                    <a:pt x="137" y="32"/>
                  </a:lnTo>
                  <a:cubicBezTo>
                    <a:pt x="123" y="11"/>
                    <a:pt x="99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2525521" y="873930"/>
              <a:ext cx="4494" cy="5808"/>
            </a:xfrm>
            <a:custGeom>
              <a:avLst/>
              <a:gdLst/>
              <a:ahLst/>
              <a:cxnLst/>
              <a:rect l="l" t="t" r="r" b="b"/>
              <a:pathLst>
                <a:path w="147" h="190" extrusionOk="0">
                  <a:moveTo>
                    <a:pt x="64" y="1"/>
                  </a:moveTo>
                  <a:cubicBezTo>
                    <a:pt x="55" y="1"/>
                    <a:pt x="55" y="10"/>
                    <a:pt x="46" y="10"/>
                  </a:cubicBezTo>
                  <a:cubicBezTo>
                    <a:pt x="37" y="10"/>
                    <a:pt x="28" y="19"/>
                    <a:pt x="28" y="28"/>
                  </a:cubicBezTo>
                  <a:cubicBezTo>
                    <a:pt x="10" y="46"/>
                    <a:pt x="1" y="64"/>
                    <a:pt x="1" y="83"/>
                  </a:cubicBezTo>
                  <a:cubicBezTo>
                    <a:pt x="1" y="101"/>
                    <a:pt x="1" y="110"/>
                    <a:pt x="10" y="119"/>
                  </a:cubicBezTo>
                  <a:cubicBezTo>
                    <a:pt x="10" y="128"/>
                    <a:pt x="10" y="137"/>
                    <a:pt x="19" y="155"/>
                  </a:cubicBezTo>
                  <a:cubicBezTo>
                    <a:pt x="28" y="165"/>
                    <a:pt x="37" y="183"/>
                    <a:pt x="55" y="183"/>
                  </a:cubicBezTo>
                  <a:lnTo>
                    <a:pt x="73" y="183"/>
                  </a:lnTo>
                  <a:cubicBezTo>
                    <a:pt x="73" y="187"/>
                    <a:pt x="76" y="190"/>
                    <a:pt x="79" y="190"/>
                  </a:cubicBezTo>
                  <a:cubicBezTo>
                    <a:pt x="82" y="190"/>
                    <a:pt x="87" y="187"/>
                    <a:pt x="92" y="183"/>
                  </a:cubicBezTo>
                  <a:cubicBezTo>
                    <a:pt x="110" y="183"/>
                    <a:pt x="119" y="174"/>
                    <a:pt x="128" y="165"/>
                  </a:cubicBezTo>
                  <a:lnTo>
                    <a:pt x="137" y="146"/>
                  </a:lnTo>
                  <a:cubicBezTo>
                    <a:pt x="137" y="146"/>
                    <a:pt x="137" y="137"/>
                    <a:pt x="137" y="128"/>
                  </a:cubicBezTo>
                  <a:cubicBezTo>
                    <a:pt x="137" y="128"/>
                    <a:pt x="137" y="119"/>
                    <a:pt x="137" y="110"/>
                  </a:cubicBezTo>
                  <a:cubicBezTo>
                    <a:pt x="137" y="110"/>
                    <a:pt x="137" y="110"/>
                    <a:pt x="137" y="101"/>
                  </a:cubicBezTo>
                  <a:cubicBezTo>
                    <a:pt x="146" y="101"/>
                    <a:pt x="146" y="92"/>
                    <a:pt x="146" y="83"/>
                  </a:cubicBezTo>
                  <a:lnTo>
                    <a:pt x="146" y="64"/>
                  </a:lnTo>
                  <a:cubicBezTo>
                    <a:pt x="146" y="64"/>
                    <a:pt x="146" y="55"/>
                    <a:pt x="146" y="55"/>
                  </a:cubicBezTo>
                  <a:cubicBezTo>
                    <a:pt x="146" y="28"/>
                    <a:pt x="128" y="10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2532490" y="866410"/>
              <a:ext cx="3913" cy="4494"/>
            </a:xfrm>
            <a:custGeom>
              <a:avLst/>
              <a:gdLst/>
              <a:ahLst/>
              <a:cxnLst/>
              <a:rect l="l" t="t" r="r" b="b"/>
              <a:pathLst>
                <a:path w="128" h="147" extrusionOk="0">
                  <a:moveTo>
                    <a:pt x="46" y="1"/>
                  </a:moveTo>
                  <a:cubicBezTo>
                    <a:pt x="28" y="10"/>
                    <a:pt x="18" y="10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46"/>
                    <a:pt x="0" y="55"/>
                    <a:pt x="0" y="55"/>
                  </a:cubicBezTo>
                  <a:lnTo>
                    <a:pt x="9" y="83"/>
                  </a:lnTo>
                  <a:lnTo>
                    <a:pt x="9" y="92"/>
                  </a:lnTo>
                  <a:cubicBezTo>
                    <a:pt x="9" y="101"/>
                    <a:pt x="18" y="119"/>
                    <a:pt x="28" y="128"/>
                  </a:cubicBezTo>
                  <a:cubicBezTo>
                    <a:pt x="28" y="137"/>
                    <a:pt x="37" y="137"/>
                    <a:pt x="37" y="137"/>
                  </a:cubicBezTo>
                  <a:cubicBezTo>
                    <a:pt x="46" y="146"/>
                    <a:pt x="55" y="146"/>
                    <a:pt x="73" y="146"/>
                  </a:cubicBezTo>
                  <a:cubicBezTo>
                    <a:pt x="73" y="146"/>
                    <a:pt x="82" y="146"/>
                    <a:pt x="91" y="137"/>
                  </a:cubicBezTo>
                  <a:cubicBezTo>
                    <a:pt x="91" y="137"/>
                    <a:pt x="100" y="137"/>
                    <a:pt x="100" y="128"/>
                  </a:cubicBezTo>
                  <a:cubicBezTo>
                    <a:pt x="110" y="128"/>
                    <a:pt x="110" y="119"/>
                    <a:pt x="119" y="119"/>
                  </a:cubicBezTo>
                  <a:cubicBezTo>
                    <a:pt x="119" y="110"/>
                    <a:pt x="119" y="101"/>
                    <a:pt x="128" y="101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28" y="74"/>
                    <a:pt x="128" y="74"/>
                    <a:pt x="128" y="74"/>
                  </a:cubicBezTo>
                  <a:cubicBezTo>
                    <a:pt x="128" y="64"/>
                    <a:pt x="128" y="55"/>
                    <a:pt x="128" y="55"/>
                  </a:cubicBezTo>
                  <a:cubicBezTo>
                    <a:pt x="128" y="46"/>
                    <a:pt x="128" y="46"/>
                    <a:pt x="128" y="37"/>
                  </a:cubicBezTo>
                  <a:cubicBezTo>
                    <a:pt x="119" y="28"/>
                    <a:pt x="119" y="19"/>
                    <a:pt x="110" y="19"/>
                  </a:cubicBezTo>
                  <a:cubicBezTo>
                    <a:pt x="100" y="10"/>
                    <a:pt x="82" y="1"/>
                    <a:pt x="7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2263199" y="764214"/>
              <a:ext cx="8407" cy="6664"/>
            </a:xfrm>
            <a:custGeom>
              <a:avLst/>
              <a:gdLst/>
              <a:ahLst/>
              <a:cxnLst/>
              <a:rect l="l" t="t" r="r" b="b"/>
              <a:pathLst>
                <a:path w="275" h="218" extrusionOk="0">
                  <a:moveTo>
                    <a:pt x="165" y="1"/>
                  </a:moveTo>
                  <a:lnTo>
                    <a:pt x="92" y="28"/>
                  </a:lnTo>
                  <a:cubicBezTo>
                    <a:pt x="83" y="28"/>
                    <a:pt x="74" y="37"/>
                    <a:pt x="65" y="46"/>
                  </a:cubicBezTo>
                  <a:lnTo>
                    <a:pt x="46" y="55"/>
                  </a:lnTo>
                  <a:lnTo>
                    <a:pt x="37" y="64"/>
                  </a:lnTo>
                  <a:cubicBezTo>
                    <a:pt x="10" y="74"/>
                    <a:pt x="1" y="101"/>
                    <a:pt x="1" y="128"/>
                  </a:cubicBezTo>
                  <a:lnTo>
                    <a:pt x="1" y="146"/>
                  </a:lnTo>
                  <a:cubicBezTo>
                    <a:pt x="1" y="165"/>
                    <a:pt x="10" y="183"/>
                    <a:pt x="19" y="192"/>
                  </a:cubicBezTo>
                  <a:cubicBezTo>
                    <a:pt x="28" y="201"/>
                    <a:pt x="37" y="201"/>
                    <a:pt x="46" y="210"/>
                  </a:cubicBezTo>
                  <a:cubicBezTo>
                    <a:pt x="55" y="215"/>
                    <a:pt x="67" y="217"/>
                    <a:pt x="79" y="217"/>
                  </a:cubicBezTo>
                  <a:cubicBezTo>
                    <a:pt x="92" y="217"/>
                    <a:pt x="106" y="215"/>
                    <a:pt x="119" y="210"/>
                  </a:cubicBezTo>
                  <a:lnTo>
                    <a:pt x="137" y="201"/>
                  </a:lnTo>
                  <a:lnTo>
                    <a:pt x="147" y="201"/>
                  </a:lnTo>
                  <a:cubicBezTo>
                    <a:pt x="156" y="201"/>
                    <a:pt x="174" y="192"/>
                    <a:pt x="183" y="183"/>
                  </a:cubicBezTo>
                  <a:lnTo>
                    <a:pt x="238" y="146"/>
                  </a:lnTo>
                  <a:cubicBezTo>
                    <a:pt x="247" y="137"/>
                    <a:pt x="256" y="137"/>
                    <a:pt x="265" y="119"/>
                  </a:cubicBezTo>
                  <a:cubicBezTo>
                    <a:pt x="265" y="119"/>
                    <a:pt x="274" y="101"/>
                    <a:pt x="274" y="92"/>
                  </a:cubicBezTo>
                  <a:lnTo>
                    <a:pt x="274" y="74"/>
                  </a:lnTo>
                  <a:cubicBezTo>
                    <a:pt x="274" y="64"/>
                    <a:pt x="265" y="55"/>
                    <a:pt x="265" y="46"/>
                  </a:cubicBezTo>
                  <a:cubicBezTo>
                    <a:pt x="256" y="37"/>
                    <a:pt x="256" y="28"/>
                    <a:pt x="247" y="28"/>
                  </a:cubicBezTo>
                  <a:cubicBezTo>
                    <a:pt x="247" y="19"/>
                    <a:pt x="238" y="10"/>
                    <a:pt x="229" y="10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2258461" y="758375"/>
              <a:ext cx="5625" cy="4219"/>
            </a:xfrm>
            <a:custGeom>
              <a:avLst/>
              <a:gdLst/>
              <a:ahLst/>
              <a:cxnLst/>
              <a:rect l="l" t="t" r="r" b="b"/>
              <a:pathLst>
                <a:path w="184" h="138" extrusionOk="0">
                  <a:moveTo>
                    <a:pt x="110" y="0"/>
                  </a:moveTo>
                  <a:cubicBezTo>
                    <a:pt x="92" y="0"/>
                    <a:pt x="74" y="0"/>
                    <a:pt x="56" y="9"/>
                  </a:cubicBezTo>
                  <a:cubicBezTo>
                    <a:pt x="46" y="9"/>
                    <a:pt x="37" y="19"/>
                    <a:pt x="28" y="28"/>
                  </a:cubicBezTo>
                  <a:lnTo>
                    <a:pt x="19" y="37"/>
                  </a:lnTo>
                  <a:cubicBezTo>
                    <a:pt x="10" y="46"/>
                    <a:pt x="10" y="55"/>
                    <a:pt x="1" y="73"/>
                  </a:cubicBezTo>
                  <a:lnTo>
                    <a:pt x="10" y="73"/>
                  </a:lnTo>
                  <a:cubicBezTo>
                    <a:pt x="10" y="82"/>
                    <a:pt x="10" y="91"/>
                    <a:pt x="10" y="110"/>
                  </a:cubicBezTo>
                  <a:cubicBezTo>
                    <a:pt x="10" y="119"/>
                    <a:pt x="28" y="128"/>
                    <a:pt x="37" y="137"/>
                  </a:cubicBezTo>
                  <a:lnTo>
                    <a:pt x="147" y="137"/>
                  </a:lnTo>
                  <a:lnTo>
                    <a:pt x="156" y="128"/>
                  </a:lnTo>
                  <a:cubicBezTo>
                    <a:pt x="165" y="128"/>
                    <a:pt x="174" y="119"/>
                    <a:pt x="174" y="110"/>
                  </a:cubicBezTo>
                  <a:cubicBezTo>
                    <a:pt x="183" y="101"/>
                    <a:pt x="183" y="101"/>
                    <a:pt x="183" y="91"/>
                  </a:cubicBezTo>
                  <a:cubicBezTo>
                    <a:pt x="183" y="82"/>
                    <a:pt x="183" y="73"/>
                    <a:pt x="183" y="64"/>
                  </a:cubicBezTo>
                  <a:lnTo>
                    <a:pt x="183" y="46"/>
                  </a:lnTo>
                  <a:cubicBezTo>
                    <a:pt x="174" y="37"/>
                    <a:pt x="174" y="28"/>
                    <a:pt x="165" y="19"/>
                  </a:cubicBezTo>
                  <a:lnTo>
                    <a:pt x="13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2259867" y="76283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2254579" y="76617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2250666" y="762839"/>
              <a:ext cx="4219" cy="4738"/>
            </a:xfrm>
            <a:custGeom>
              <a:avLst/>
              <a:gdLst/>
              <a:ahLst/>
              <a:cxnLst/>
              <a:rect l="l" t="t" r="r" b="b"/>
              <a:pathLst>
                <a:path w="138" h="155" extrusionOk="0">
                  <a:moveTo>
                    <a:pt x="65" y="0"/>
                  </a:moveTo>
                  <a:cubicBezTo>
                    <a:pt x="56" y="0"/>
                    <a:pt x="37" y="9"/>
                    <a:pt x="28" y="18"/>
                  </a:cubicBezTo>
                  <a:lnTo>
                    <a:pt x="10" y="27"/>
                  </a:lnTo>
                  <a:lnTo>
                    <a:pt x="1" y="46"/>
                  </a:lnTo>
                  <a:cubicBezTo>
                    <a:pt x="1" y="55"/>
                    <a:pt x="1" y="55"/>
                    <a:pt x="1" y="64"/>
                  </a:cubicBezTo>
                  <a:cubicBezTo>
                    <a:pt x="1" y="73"/>
                    <a:pt x="1" y="82"/>
                    <a:pt x="1" y="91"/>
                  </a:cubicBezTo>
                  <a:cubicBezTo>
                    <a:pt x="1" y="91"/>
                    <a:pt x="1" y="91"/>
                    <a:pt x="1" y="100"/>
                  </a:cubicBezTo>
                  <a:cubicBezTo>
                    <a:pt x="1" y="109"/>
                    <a:pt x="1" y="109"/>
                    <a:pt x="10" y="119"/>
                  </a:cubicBezTo>
                  <a:cubicBezTo>
                    <a:pt x="10" y="119"/>
                    <a:pt x="10" y="128"/>
                    <a:pt x="19" y="128"/>
                  </a:cubicBezTo>
                  <a:lnTo>
                    <a:pt x="28" y="137"/>
                  </a:lnTo>
                  <a:cubicBezTo>
                    <a:pt x="37" y="146"/>
                    <a:pt x="37" y="146"/>
                    <a:pt x="46" y="155"/>
                  </a:cubicBezTo>
                  <a:lnTo>
                    <a:pt x="83" y="155"/>
                  </a:lnTo>
                  <a:cubicBezTo>
                    <a:pt x="92" y="146"/>
                    <a:pt x="101" y="146"/>
                    <a:pt x="110" y="137"/>
                  </a:cubicBezTo>
                  <a:lnTo>
                    <a:pt x="110" y="128"/>
                  </a:lnTo>
                  <a:cubicBezTo>
                    <a:pt x="110" y="128"/>
                    <a:pt x="110" y="119"/>
                    <a:pt x="110" y="109"/>
                  </a:cubicBezTo>
                  <a:cubicBezTo>
                    <a:pt x="110" y="109"/>
                    <a:pt x="110" y="109"/>
                    <a:pt x="110" y="100"/>
                  </a:cubicBezTo>
                  <a:cubicBezTo>
                    <a:pt x="110" y="103"/>
                    <a:pt x="111" y="104"/>
                    <a:pt x="113" y="104"/>
                  </a:cubicBezTo>
                  <a:cubicBezTo>
                    <a:pt x="115" y="104"/>
                    <a:pt x="119" y="100"/>
                    <a:pt x="119" y="100"/>
                  </a:cubicBezTo>
                  <a:lnTo>
                    <a:pt x="128" y="91"/>
                  </a:lnTo>
                  <a:cubicBezTo>
                    <a:pt x="128" y="82"/>
                    <a:pt x="138" y="73"/>
                    <a:pt x="138" y="64"/>
                  </a:cubicBezTo>
                  <a:cubicBezTo>
                    <a:pt x="138" y="55"/>
                    <a:pt x="138" y="46"/>
                    <a:pt x="138" y="37"/>
                  </a:cubicBezTo>
                  <a:cubicBezTo>
                    <a:pt x="138" y="37"/>
                    <a:pt x="138" y="27"/>
                    <a:pt x="128" y="18"/>
                  </a:cubicBezTo>
                  <a:cubicBezTo>
                    <a:pt x="119" y="9"/>
                    <a:pt x="110" y="9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" name="Google Shape;299;p13"/>
          <p:cNvGrpSpPr/>
          <p:nvPr/>
        </p:nvGrpSpPr>
        <p:grpSpPr>
          <a:xfrm rot="-6350861">
            <a:off x="8256660" y="3830699"/>
            <a:ext cx="1316676" cy="1138052"/>
            <a:chOff x="7480752" y="1098832"/>
            <a:chExt cx="561724" cy="485513"/>
          </a:xfrm>
        </p:grpSpPr>
        <p:sp>
          <p:nvSpPr>
            <p:cNvPr id="300" name="Google Shape;300;p13"/>
            <p:cNvSpPr/>
            <p:nvPr/>
          </p:nvSpPr>
          <p:spPr>
            <a:xfrm>
              <a:off x="7846645" y="1349047"/>
              <a:ext cx="195831" cy="97274"/>
            </a:xfrm>
            <a:custGeom>
              <a:avLst/>
              <a:gdLst/>
              <a:ahLst/>
              <a:cxnLst/>
              <a:rect l="l" t="t" r="r" b="b"/>
              <a:pathLst>
                <a:path w="6406" h="3182" extrusionOk="0">
                  <a:moveTo>
                    <a:pt x="3257" y="1"/>
                  </a:moveTo>
                  <a:cubicBezTo>
                    <a:pt x="3253" y="1"/>
                    <a:pt x="3249" y="1"/>
                    <a:pt x="3245" y="2"/>
                  </a:cubicBezTo>
                  <a:cubicBezTo>
                    <a:pt x="2161" y="84"/>
                    <a:pt x="1022" y="421"/>
                    <a:pt x="130" y="1068"/>
                  </a:cubicBezTo>
                  <a:cubicBezTo>
                    <a:pt x="114" y="1052"/>
                    <a:pt x="96" y="1045"/>
                    <a:pt x="80" y="1045"/>
                  </a:cubicBezTo>
                  <a:cubicBezTo>
                    <a:pt x="37" y="1045"/>
                    <a:pt x="1" y="1088"/>
                    <a:pt x="20" y="1140"/>
                  </a:cubicBezTo>
                  <a:cubicBezTo>
                    <a:pt x="193" y="1815"/>
                    <a:pt x="722" y="2416"/>
                    <a:pt x="1232" y="2862"/>
                  </a:cubicBezTo>
                  <a:cubicBezTo>
                    <a:pt x="1367" y="2977"/>
                    <a:pt x="1578" y="3153"/>
                    <a:pt x="1779" y="3153"/>
                  </a:cubicBezTo>
                  <a:cubicBezTo>
                    <a:pt x="1848" y="3153"/>
                    <a:pt x="1916" y="3132"/>
                    <a:pt x="1979" y="3081"/>
                  </a:cubicBezTo>
                  <a:cubicBezTo>
                    <a:pt x="2042" y="3026"/>
                    <a:pt x="2088" y="2944"/>
                    <a:pt x="2097" y="2853"/>
                  </a:cubicBezTo>
                  <a:cubicBezTo>
                    <a:pt x="2603" y="3028"/>
                    <a:pt x="3130" y="3181"/>
                    <a:pt x="3661" y="3181"/>
                  </a:cubicBezTo>
                  <a:cubicBezTo>
                    <a:pt x="3905" y="3181"/>
                    <a:pt x="4149" y="3149"/>
                    <a:pt x="4393" y="3072"/>
                  </a:cubicBezTo>
                  <a:cubicBezTo>
                    <a:pt x="4438" y="3053"/>
                    <a:pt x="4456" y="2999"/>
                    <a:pt x="4438" y="2953"/>
                  </a:cubicBezTo>
                  <a:lnTo>
                    <a:pt x="4311" y="2625"/>
                  </a:lnTo>
                  <a:cubicBezTo>
                    <a:pt x="5039" y="2561"/>
                    <a:pt x="5741" y="2334"/>
                    <a:pt x="6360" y="1951"/>
                  </a:cubicBezTo>
                  <a:cubicBezTo>
                    <a:pt x="6406" y="1915"/>
                    <a:pt x="6406" y="1851"/>
                    <a:pt x="6360" y="1815"/>
                  </a:cubicBezTo>
                  <a:cubicBezTo>
                    <a:pt x="6041" y="1532"/>
                    <a:pt x="5659" y="1332"/>
                    <a:pt x="5240" y="1232"/>
                  </a:cubicBezTo>
                  <a:cubicBezTo>
                    <a:pt x="5294" y="1186"/>
                    <a:pt x="5340" y="1131"/>
                    <a:pt x="5385" y="1077"/>
                  </a:cubicBezTo>
                  <a:cubicBezTo>
                    <a:pt x="5413" y="1031"/>
                    <a:pt x="5404" y="967"/>
                    <a:pt x="5349" y="940"/>
                  </a:cubicBezTo>
                  <a:cubicBezTo>
                    <a:pt x="4684" y="630"/>
                    <a:pt x="3974" y="430"/>
                    <a:pt x="3245" y="348"/>
                  </a:cubicBezTo>
                  <a:cubicBezTo>
                    <a:pt x="3299" y="275"/>
                    <a:pt x="3336" y="193"/>
                    <a:pt x="3336" y="102"/>
                  </a:cubicBezTo>
                  <a:cubicBezTo>
                    <a:pt x="3344" y="51"/>
                    <a:pt x="3306" y="1"/>
                    <a:pt x="3257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7764258" y="1254097"/>
              <a:ext cx="217781" cy="104763"/>
            </a:xfrm>
            <a:custGeom>
              <a:avLst/>
              <a:gdLst/>
              <a:ahLst/>
              <a:cxnLst/>
              <a:rect l="l" t="t" r="r" b="b"/>
              <a:pathLst>
                <a:path w="7124" h="3427" extrusionOk="0">
                  <a:moveTo>
                    <a:pt x="4082" y="1"/>
                  </a:moveTo>
                  <a:cubicBezTo>
                    <a:pt x="3303" y="1"/>
                    <a:pt x="2544" y="228"/>
                    <a:pt x="1895" y="658"/>
                  </a:cubicBezTo>
                  <a:cubicBezTo>
                    <a:pt x="1914" y="585"/>
                    <a:pt x="1941" y="512"/>
                    <a:pt x="1959" y="448"/>
                  </a:cubicBezTo>
                  <a:cubicBezTo>
                    <a:pt x="1976" y="380"/>
                    <a:pt x="1930" y="329"/>
                    <a:pt x="1866" y="329"/>
                  </a:cubicBezTo>
                  <a:cubicBezTo>
                    <a:pt x="1860" y="329"/>
                    <a:pt x="1855" y="329"/>
                    <a:pt x="1850" y="330"/>
                  </a:cubicBezTo>
                  <a:cubicBezTo>
                    <a:pt x="921" y="576"/>
                    <a:pt x="110" y="1423"/>
                    <a:pt x="46" y="2406"/>
                  </a:cubicBezTo>
                  <a:cubicBezTo>
                    <a:pt x="46" y="2425"/>
                    <a:pt x="46" y="2434"/>
                    <a:pt x="55" y="2452"/>
                  </a:cubicBezTo>
                  <a:cubicBezTo>
                    <a:pt x="37" y="2488"/>
                    <a:pt x="28" y="2534"/>
                    <a:pt x="10" y="2570"/>
                  </a:cubicBezTo>
                  <a:cubicBezTo>
                    <a:pt x="1" y="2625"/>
                    <a:pt x="28" y="2671"/>
                    <a:pt x="74" y="2689"/>
                  </a:cubicBezTo>
                  <a:cubicBezTo>
                    <a:pt x="966" y="3090"/>
                    <a:pt x="1932" y="3336"/>
                    <a:pt x="2916" y="3408"/>
                  </a:cubicBezTo>
                  <a:cubicBezTo>
                    <a:pt x="3162" y="3427"/>
                    <a:pt x="3417" y="3427"/>
                    <a:pt x="3663" y="3427"/>
                  </a:cubicBezTo>
                  <a:cubicBezTo>
                    <a:pt x="3691" y="3427"/>
                    <a:pt x="3721" y="3427"/>
                    <a:pt x="3752" y="3427"/>
                  </a:cubicBezTo>
                  <a:cubicBezTo>
                    <a:pt x="3904" y="3427"/>
                    <a:pt x="4071" y="3421"/>
                    <a:pt x="4200" y="3345"/>
                  </a:cubicBezTo>
                  <a:cubicBezTo>
                    <a:pt x="4318" y="3263"/>
                    <a:pt x="4373" y="3117"/>
                    <a:pt x="4337" y="2971"/>
                  </a:cubicBezTo>
                  <a:cubicBezTo>
                    <a:pt x="4938" y="2871"/>
                    <a:pt x="5521" y="2689"/>
                    <a:pt x="6086" y="2434"/>
                  </a:cubicBezTo>
                  <a:cubicBezTo>
                    <a:pt x="6140" y="2406"/>
                    <a:pt x="6149" y="2343"/>
                    <a:pt x="6113" y="2297"/>
                  </a:cubicBezTo>
                  <a:lnTo>
                    <a:pt x="5785" y="1960"/>
                  </a:lnTo>
                  <a:cubicBezTo>
                    <a:pt x="6295" y="1550"/>
                    <a:pt x="6732" y="1067"/>
                    <a:pt x="7088" y="521"/>
                  </a:cubicBezTo>
                  <a:cubicBezTo>
                    <a:pt x="7124" y="466"/>
                    <a:pt x="7097" y="402"/>
                    <a:pt x="7042" y="384"/>
                  </a:cubicBezTo>
                  <a:cubicBezTo>
                    <a:pt x="6498" y="258"/>
                    <a:pt x="5946" y="195"/>
                    <a:pt x="5392" y="195"/>
                  </a:cubicBezTo>
                  <a:cubicBezTo>
                    <a:pt x="4991" y="195"/>
                    <a:pt x="4589" y="228"/>
                    <a:pt x="4191" y="293"/>
                  </a:cubicBezTo>
                  <a:cubicBezTo>
                    <a:pt x="4218" y="229"/>
                    <a:pt x="4246" y="166"/>
                    <a:pt x="4255" y="102"/>
                  </a:cubicBezTo>
                  <a:cubicBezTo>
                    <a:pt x="4255" y="47"/>
                    <a:pt x="4218" y="2"/>
                    <a:pt x="4173" y="2"/>
                  </a:cubicBezTo>
                  <a:cubicBezTo>
                    <a:pt x="4143" y="1"/>
                    <a:pt x="4113" y="1"/>
                    <a:pt x="408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3"/>
            <p:cNvSpPr/>
            <p:nvPr/>
          </p:nvSpPr>
          <p:spPr>
            <a:xfrm>
              <a:off x="7611103" y="1299707"/>
              <a:ext cx="169052" cy="284637"/>
            </a:xfrm>
            <a:custGeom>
              <a:avLst/>
              <a:gdLst/>
              <a:ahLst/>
              <a:cxnLst/>
              <a:rect l="l" t="t" r="r" b="b"/>
              <a:pathLst>
                <a:path w="5530" h="9311" extrusionOk="0">
                  <a:moveTo>
                    <a:pt x="1342" y="1"/>
                  </a:moveTo>
                  <a:cubicBezTo>
                    <a:pt x="1171" y="1"/>
                    <a:pt x="1015" y="93"/>
                    <a:pt x="866" y="259"/>
                  </a:cubicBezTo>
                  <a:cubicBezTo>
                    <a:pt x="383" y="823"/>
                    <a:pt x="83" y="1516"/>
                    <a:pt x="1" y="2244"/>
                  </a:cubicBezTo>
                  <a:cubicBezTo>
                    <a:pt x="1" y="2299"/>
                    <a:pt x="46" y="2345"/>
                    <a:pt x="101" y="2354"/>
                  </a:cubicBezTo>
                  <a:cubicBezTo>
                    <a:pt x="228" y="2354"/>
                    <a:pt x="356" y="2335"/>
                    <a:pt x="484" y="2290"/>
                  </a:cubicBezTo>
                  <a:lnTo>
                    <a:pt x="484" y="2290"/>
                  </a:lnTo>
                  <a:cubicBezTo>
                    <a:pt x="411" y="2982"/>
                    <a:pt x="347" y="3674"/>
                    <a:pt x="320" y="4376"/>
                  </a:cubicBezTo>
                  <a:cubicBezTo>
                    <a:pt x="310" y="4604"/>
                    <a:pt x="247" y="4895"/>
                    <a:pt x="383" y="5095"/>
                  </a:cubicBezTo>
                  <a:cubicBezTo>
                    <a:pt x="440" y="5178"/>
                    <a:pt x="506" y="5210"/>
                    <a:pt x="576" y="5210"/>
                  </a:cubicBezTo>
                  <a:cubicBezTo>
                    <a:pt x="675" y="5210"/>
                    <a:pt x="783" y="5147"/>
                    <a:pt x="884" y="5077"/>
                  </a:cubicBezTo>
                  <a:cubicBezTo>
                    <a:pt x="985" y="6088"/>
                    <a:pt x="1340" y="7054"/>
                    <a:pt x="1914" y="7892"/>
                  </a:cubicBezTo>
                  <a:cubicBezTo>
                    <a:pt x="1936" y="7925"/>
                    <a:pt x="1971" y="7941"/>
                    <a:pt x="2005" y="7941"/>
                  </a:cubicBezTo>
                  <a:cubicBezTo>
                    <a:pt x="2028" y="7941"/>
                    <a:pt x="2050" y="7934"/>
                    <a:pt x="2069" y="7919"/>
                  </a:cubicBezTo>
                  <a:cubicBezTo>
                    <a:pt x="2169" y="7828"/>
                    <a:pt x="2251" y="7728"/>
                    <a:pt x="2324" y="7619"/>
                  </a:cubicBezTo>
                  <a:cubicBezTo>
                    <a:pt x="2761" y="8302"/>
                    <a:pt x="3353" y="8876"/>
                    <a:pt x="4045" y="9295"/>
                  </a:cubicBezTo>
                  <a:cubicBezTo>
                    <a:pt x="4063" y="9305"/>
                    <a:pt x="4083" y="9311"/>
                    <a:pt x="4101" y="9311"/>
                  </a:cubicBezTo>
                  <a:cubicBezTo>
                    <a:pt x="4130" y="9311"/>
                    <a:pt x="4156" y="9299"/>
                    <a:pt x="4173" y="9276"/>
                  </a:cubicBezTo>
                  <a:cubicBezTo>
                    <a:pt x="4546" y="8548"/>
                    <a:pt x="4783" y="7755"/>
                    <a:pt x="4838" y="6935"/>
                  </a:cubicBezTo>
                  <a:lnTo>
                    <a:pt x="5166" y="6972"/>
                  </a:lnTo>
                  <a:cubicBezTo>
                    <a:pt x="5170" y="6973"/>
                    <a:pt x="5175" y="6974"/>
                    <a:pt x="5180" y="6974"/>
                  </a:cubicBezTo>
                  <a:cubicBezTo>
                    <a:pt x="5211" y="6974"/>
                    <a:pt x="5241" y="6949"/>
                    <a:pt x="5257" y="6917"/>
                  </a:cubicBezTo>
                  <a:cubicBezTo>
                    <a:pt x="5412" y="6289"/>
                    <a:pt x="5375" y="5624"/>
                    <a:pt x="5138" y="5013"/>
                  </a:cubicBezTo>
                  <a:cubicBezTo>
                    <a:pt x="5205" y="5000"/>
                    <a:pt x="5277" y="4992"/>
                    <a:pt x="5349" y="4992"/>
                  </a:cubicBezTo>
                  <a:cubicBezTo>
                    <a:pt x="5376" y="4992"/>
                    <a:pt x="5403" y="4993"/>
                    <a:pt x="5430" y="4995"/>
                  </a:cubicBezTo>
                  <a:cubicBezTo>
                    <a:pt x="5484" y="4995"/>
                    <a:pt x="5530" y="4950"/>
                    <a:pt x="5512" y="4886"/>
                  </a:cubicBezTo>
                  <a:cubicBezTo>
                    <a:pt x="5284" y="4103"/>
                    <a:pt x="4911" y="3356"/>
                    <a:pt x="4419" y="2691"/>
                  </a:cubicBezTo>
                  <a:cubicBezTo>
                    <a:pt x="4537" y="2672"/>
                    <a:pt x="4646" y="2636"/>
                    <a:pt x="4756" y="2581"/>
                  </a:cubicBezTo>
                  <a:cubicBezTo>
                    <a:pt x="4801" y="2554"/>
                    <a:pt x="4810" y="2490"/>
                    <a:pt x="4774" y="2454"/>
                  </a:cubicBezTo>
                  <a:cubicBezTo>
                    <a:pt x="4018" y="1443"/>
                    <a:pt x="2970" y="605"/>
                    <a:pt x="1768" y="177"/>
                  </a:cubicBezTo>
                  <a:lnTo>
                    <a:pt x="1695" y="122"/>
                  </a:lnTo>
                  <a:cubicBezTo>
                    <a:pt x="1570" y="40"/>
                    <a:pt x="1453" y="1"/>
                    <a:pt x="134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7544002" y="1108492"/>
              <a:ext cx="263177" cy="133988"/>
            </a:xfrm>
            <a:custGeom>
              <a:avLst/>
              <a:gdLst/>
              <a:ahLst/>
              <a:cxnLst/>
              <a:rect l="l" t="t" r="r" b="b"/>
              <a:pathLst>
                <a:path w="8609" h="4383" extrusionOk="0">
                  <a:moveTo>
                    <a:pt x="3198" y="1"/>
                  </a:moveTo>
                  <a:cubicBezTo>
                    <a:pt x="2068" y="74"/>
                    <a:pt x="829" y="629"/>
                    <a:pt x="192" y="1604"/>
                  </a:cubicBezTo>
                  <a:lnTo>
                    <a:pt x="183" y="1604"/>
                  </a:lnTo>
                  <a:lnTo>
                    <a:pt x="155" y="1640"/>
                  </a:lnTo>
                  <a:cubicBezTo>
                    <a:pt x="146" y="1649"/>
                    <a:pt x="137" y="1668"/>
                    <a:pt x="128" y="1686"/>
                  </a:cubicBezTo>
                  <a:lnTo>
                    <a:pt x="101" y="1750"/>
                  </a:lnTo>
                  <a:lnTo>
                    <a:pt x="101" y="1759"/>
                  </a:lnTo>
                  <a:cubicBezTo>
                    <a:pt x="28" y="1768"/>
                    <a:pt x="0" y="1850"/>
                    <a:pt x="37" y="1904"/>
                  </a:cubicBezTo>
                  <a:cubicBezTo>
                    <a:pt x="401" y="2351"/>
                    <a:pt x="820" y="2742"/>
                    <a:pt x="1285" y="3080"/>
                  </a:cubicBezTo>
                  <a:cubicBezTo>
                    <a:pt x="1749" y="3444"/>
                    <a:pt x="2250" y="3754"/>
                    <a:pt x="2770" y="4009"/>
                  </a:cubicBezTo>
                  <a:cubicBezTo>
                    <a:pt x="2787" y="4020"/>
                    <a:pt x="2806" y="4025"/>
                    <a:pt x="2825" y="4025"/>
                  </a:cubicBezTo>
                  <a:cubicBezTo>
                    <a:pt x="2866" y="4025"/>
                    <a:pt x="2906" y="4001"/>
                    <a:pt x="2924" y="3963"/>
                  </a:cubicBezTo>
                  <a:cubicBezTo>
                    <a:pt x="2952" y="3890"/>
                    <a:pt x="2970" y="3808"/>
                    <a:pt x="2961" y="3726"/>
                  </a:cubicBezTo>
                  <a:lnTo>
                    <a:pt x="2961" y="3726"/>
                  </a:lnTo>
                  <a:cubicBezTo>
                    <a:pt x="3553" y="4072"/>
                    <a:pt x="4209" y="4300"/>
                    <a:pt x="4883" y="4382"/>
                  </a:cubicBezTo>
                  <a:cubicBezTo>
                    <a:pt x="4965" y="4382"/>
                    <a:pt x="5010" y="4309"/>
                    <a:pt x="4974" y="4236"/>
                  </a:cubicBezTo>
                  <a:lnTo>
                    <a:pt x="4828" y="3954"/>
                  </a:lnTo>
                  <a:lnTo>
                    <a:pt x="4828" y="3954"/>
                  </a:lnTo>
                  <a:cubicBezTo>
                    <a:pt x="5074" y="4009"/>
                    <a:pt x="5320" y="4054"/>
                    <a:pt x="5575" y="4091"/>
                  </a:cubicBezTo>
                  <a:cubicBezTo>
                    <a:pt x="5716" y="4113"/>
                    <a:pt x="5870" y="4142"/>
                    <a:pt x="6021" y="4142"/>
                  </a:cubicBezTo>
                  <a:cubicBezTo>
                    <a:pt x="6115" y="4142"/>
                    <a:pt x="6208" y="4131"/>
                    <a:pt x="6295" y="4100"/>
                  </a:cubicBezTo>
                  <a:cubicBezTo>
                    <a:pt x="6459" y="4054"/>
                    <a:pt x="6568" y="3899"/>
                    <a:pt x="6568" y="3726"/>
                  </a:cubicBezTo>
                  <a:cubicBezTo>
                    <a:pt x="6559" y="3662"/>
                    <a:pt x="6541" y="3608"/>
                    <a:pt x="6513" y="3553"/>
                  </a:cubicBezTo>
                  <a:cubicBezTo>
                    <a:pt x="7333" y="3280"/>
                    <a:pt x="8044" y="2761"/>
                    <a:pt x="8581" y="2087"/>
                  </a:cubicBezTo>
                  <a:cubicBezTo>
                    <a:pt x="8609" y="2041"/>
                    <a:pt x="8590" y="1977"/>
                    <a:pt x="8554" y="1950"/>
                  </a:cubicBezTo>
                  <a:cubicBezTo>
                    <a:pt x="7953" y="1622"/>
                    <a:pt x="7324" y="1376"/>
                    <a:pt x="6668" y="1203"/>
                  </a:cubicBezTo>
                  <a:cubicBezTo>
                    <a:pt x="6705" y="1167"/>
                    <a:pt x="6741" y="1121"/>
                    <a:pt x="6769" y="1076"/>
                  </a:cubicBezTo>
                  <a:cubicBezTo>
                    <a:pt x="6823" y="1012"/>
                    <a:pt x="6759" y="939"/>
                    <a:pt x="6696" y="930"/>
                  </a:cubicBezTo>
                  <a:cubicBezTo>
                    <a:pt x="6139" y="861"/>
                    <a:pt x="5576" y="829"/>
                    <a:pt x="5013" y="829"/>
                  </a:cubicBezTo>
                  <a:cubicBezTo>
                    <a:pt x="4830" y="829"/>
                    <a:pt x="4647" y="832"/>
                    <a:pt x="4464" y="839"/>
                  </a:cubicBezTo>
                  <a:lnTo>
                    <a:pt x="4591" y="383"/>
                  </a:lnTo>
                  <a:cubicBezTo>
                    <a:pt x="4610" y="320"/>
                    <a:pt x="4573" y="265"/>
                    <a:pt x="4509" y="256"/>
                  </a:cubicBezTo>
                  <a:cubicBezTo>
                    <a:pt x="4366" y="238"/>
                    <a:pt x="4222" y="229"/>
                    <a:pt x="4079" y="229"/>
                  </a:cubicBezTo>
                  <a:cubicBezTo>
                    <a:pt x="3778" y="229"/>
                    <a:pt x="3479" y="269"/>
                    <a:pt x="3189" y="356"/>
                  </a:cubicBezTo>
                  <a:cubicBezTo>
                    <a:pt x="3216" y="283"/>
                    <a:pt x="3252" y="201"/>
                    <a:pt x="3280" y="119"/>
                  </a:cubicBezTo>
                  <a:cubicBezTo>
                    <a:pt x="3298" y="64"/>
                    <a:pt x="3252" y="1"/>
                    <a:pt x="319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7911850" y="142761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43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7480752" y="1098832"/>
              <a:ext cx="543351" cy="474997"/>
            </a:xfrm>
            <a:custGeom>
              <a:avLst/>
              <a:gdLst/>
              <a:ahLst/>
              <a:cxnLst/>
              <a:rect l="l" t="t" r="r" b="b"/>
              <a:pathLst>
                <a:path w="17774" h="15538" extrusionOk="0">
                  <a:moveTo>
                    <a:pt x="85" y="0"/>
                  </a:moveTo>
                  <a:cubicBezTo>
                    <a:pt x="44" y="0"/>
                    <a:pt x="1" y="29"/>
                    <a:pt x="20" y="80"/>
                  </a:cubicBezTo>
                  <a:cubicBezTo>
                    <a:pt x="56" y="198"/>
                    <a:pt x="102" y="326"/>
                    <a:pt x="157" y="444"/>
                  </a:cubicBezTo>
                  <a:cubicBezTo>
                    <a:pt x="229" y="572"/>
                    <a:pt x="311" y="699"/>
                    <a:pt x="403" y="818"/>
                  </a:cubicBezTo>
                  <a:cubicBezTo>
                    <a:pt x="576" y="1064"/>
                    <a:pt x="758" y="1310"/>
                    <a:pt x="940" y="1546"/>
                  </a:cubicBezTo>
                  <a:cubicBezTo>
                    <a:pt x="1304" y="2011"/>
                    <a:pt x="1678" y="2466"/>
                    <a:pt x="2079" y="2913"/>
                  </a:cubicBezTo>
                  <a:cubicBezTo>
                    <a:pt x="2816" y="3723"/>
                    <a:pt x="3618" y="4489"/>
                    <a:pt x="4465" y="5190"/>
                  </a:cubicBezTo>
                  <a:cubicBezTo>
                    <a:pt x="4556" y="5299"/>
                    <a:pt x="4656" y="5409"/>
                    <a:pt x="4748" y="5518"/>
                  </a:cubicBezTo>
                  <a:cubicBezTo>
                    <a:pt x="4939" y="5746"/>
                    <a:pt x="5112" y="5973"/>
                    <a:pt x="5285" y="6210"/>
                  </a:cubicBezTo>
                  <a:cubicBezTo>
                    <a:pt x="5649" y="6702"/>
                    <a:pt x="5968" y="7212"/>
                    <a:pt x="6260" y="7750"/>
                  </a:cubicBezTo>
                  <a:cubicBezTo>
                    <a:pt x="6305" y="7832"/>
                    <a:pt x="6351" y="7923"/>
                    <a:pt x="6396" y="8014"/>
                  </a:cubicBezTo>
                  <a:cubicBezTo>
                    <a:pt x="6169" y="8205"/>
                    <a:pt x="5950" y="8442"/>
                    <a:pt x="5731" y="8651"/>
                  </a:cubicBezTo>
                  <a:cubicBezTo>
                    <a:pt x="5513" y="8879"/>
                    <a:pt x="5312" y="9134"/>
                    <a:pt x="5157" y="9417"/>
                  </a:cubicBezTo>
                  <a:cubicBezTo>
                    <a:pt x="5021" y="9681"/>
                    <a:pt x="4893" y="9963"/>
                    <a:pt x="4793" y="10245"/>
                  </a:cubicBezTo>
                  <a:cubicBezTo>
                    <a:pt x="4748" y="10391"/>
                    <a:pt x="4684" y="10546"/>
                    <a:pt x="4638" y="10692"/>
                  </a:cubicBezTo>
                  <a:cubicBezTo>
                    <a:pt x="4602" y="10810"/>
                    <a:pt x="4538" y="10956"/>
                    <a:pt x="4611" y="11074"/>
                  </a:cubicBezTo>
                  <a:cubicBezTo>
                    <a:pt x="4622" y="11086"/>
                    <a:pt x="4637" y="11093"/>
                    <a:pt x="4651" y="11093"/>
                  </a:cubicBezTo>
                  <a:cubicBezTo>
                    <a:pt x="4659" y="11093"/>
                    <a:pt x="4668" y="11090"/>
                    <a:pt x="4675" y="11083"/>
                  </a:cubicBezTo>
                  <a:cubicBezTo>
                    <a:pt x="4766" y="10992"/>
                    <a:pt x="4766" y="10865"/>
                    <a:pt x="4802" y="10746"/>
                  </a:cubicBezTo>
                  <a:cubicBezTo>
                    <a:pt x="4848" y="10601"/>
                    <a:pt x="4893" y="10464"/>
                    <a:pt x="4948" y="10327"/>
                  </a:cubicBezTo>
                  <a:cubicBezTo>
                    <a:pt x="5048" y="10027"/>
                    <a:pt x="5176" y="9735"/>
                    <a:pt x="5321" y="9453"/>
                  </a:cubicBezTo>
                  <a:cubicBezTo>
                    <a:pt x="5613" y="8934"/>
                    <a:pt x="6077" y="8579"/>
                    <a:pt x="6460" y="8141"/>
                  </a:cubicBezTo>
                  <a:cubicBezTo>
                    <a:pt x="6879" y="8979"/>
                    <a:pt x="7207" y="9863"/>
                    <a:pt x="7426" y="10774"/>
                  </a:cubicBezTo>
                  <a:cubicBezTo>
                    <a:pt x="7416" y="10774"/>
                    <a:pt x="7398" y="10783"/>
                    <a:pt x="7389" y="10801"/>
                  </a:cubicBezTo>
                  <a:cubicBezTo>
                    <a:pt x="7198" y="11029"/>
                    <a:pt x="6943" y="11184"/>
                    <a:pt x="6742" y="11402"/>
                  </a:cubicBezTo>
                  <a:cubicBezTo>
                    <a:pt x="6542" y="11612"/>
                    <a:pt x="6378" y="11840"/>
                    <a:pt x="6241" y="12085"/>
                  </a:cubicBezTo>
                  <a:cubicBezTo>
                    <a:pt x="6114" y="12331"/>
                    <a:pt x="6014" y="12586"/>
                    <a:pt x="5941" y="12860"/>
                  </a:cubicBezTo>
                  <a:cubicBezTo>
                    <a:pt x="5914" y="12996"/>
                    <a:pt x="5886" y="13133"/>
                    <a:pt x="5868" y="13270"/>
                  </a:cubicBezTo>
                  <a:cubicBezTo>
                    <a:pt x="5841" y="13397"/>
                    <a:pt x="5841" y="13543"/>
                    <a:pt x="5877" y="13670"/>
                  </a:cubicBezTo>
                  <a:cubicBezTo>
                    <a:pt x="5889" y="13699"/>
                    <a:pt x="5912" y="13711"/>
                    <a:pt x="5935" y="13711"/>
                  </a:cubicBezTo>
                  <a:cubicBezTo>
                    <a:pt x="5965" y="13711"/>
                    <a:pt x="5994" y="13692"/>
                    <a:pt x="6005" y="13661"/>
                  </a:cubicBezTo>
                  <a:cubicBezTo>
                    <a:pt x="6041" y="13534"/>
                    <a:pt x="6059" y="13406"/>
                    <a:pt x="6050" y="13279"/>
                  </a:cubicBezTo>
                  <a:cubicBezTo>
                    <a:pt x="6068" y="13133"/>
                    <a:pt x="6096" y="12987"/>
                    <a:pt x="6132" y="12851"/>
                  </a:cubicBezTo>
                  <a:cubicBezTo>
                    <a:pt x="6205" y="12577"/>
                    <a:pt x="6314" y="12322"/>
                    <a:pt x="6460" y="12085"/>
                  </a:cubicBezTo>
                  <a:cubicBezTo>
                    <a:pt x="6597" y="11849"/>
                    <a:pt x="6761" y="11621"/>
                    <a:pt x="6961" y="11430"/>
                  </a:cubicBezTo>
                  <a:cubicBezTo>
                    <a:pt x="7116" y="11275"/>
                    <a:pt x="7344" y="11147"/>
                    <a:pt x="7471" y="10956"/>
                  </a:cubicBezTo>
                  <a:cubicBezTo>
                    <a:pt x="7480" y="11020"/>
                    <a:pt x="7498" y="11093"/>
                    <a:pt x="7517" y="11156"/>
                  </a:cubicBezTo>
                  <a:cubicBezTo>
                    <a:pt x="7672" y="11885"/>
                    <a:pt x="7817" y="12605"/>
                    <a:pt x="7936" y="13324"/>
                  </a:cubicBezTo>
                  <a:cubicBezTo>
                    <a:pt x="7927" y="13333"/>
                    <a:pt x="7917" y="13342"/>
                    <a:pt x="7908" y="13361"/>
                  </a:cubicBezTo>
                  <a:cubicBezTo>
                    <a:pt x="7863" y="13424"/>
                    <a:pt x="7817" y="13497"/>
                    <a:pt x="7781" y="13561"/>
                  </a:cubicBezTo>
                  <a:cubicBezTo>
                    <a:pt x="7690" y="13707"/>
                    <a:pt x="7608" y="13853"/>
                    <a:pt x="7526" y="14007"/>
                  </a:cubicBezTo>
                  <a:cubicBezTo>
                    <a:pt x="7453" y="14153"/>
                    <a:pt x="7389" y="14299"/>
                    <a:pt x="7335" y="14454"/>
                  </a:cubicBezTo>
                  <a:cubicBezTo>
                    <a:pt x="7289" y="14581"/>
                    <a:pt x="7234" y="14763"/>
                    <a:pt x="7325" y="14882"/>
                  </a:cubicBezTo>
                  <a:cubicBezTo>
                    <a:pt x="7337" y="14902"/>
                    <a:pt x="7353" y="14911"/>
                    <a:pt x="7371" y="14911"/>
                  </a:cubicBezTo>
                  <a:cubicBezTo>
                    <a:pt x="7407" y="14911"/>
                    <a:pt x="7447" y="14873"/>
                    <a:pt x="7453" y="14836"/>
                  </a:cubicBezTo>
                  <a:cubicBezTo>
                    <a:pt x="7462" y="14782"/>
                    <a:pt x="7444" y="14700"/>
                    <a:pt x="7453" y="14618"/>
                  </a:cubicBezTo>
                  <a:cubicBezTo>
                    <a:pt x="7471" y="14554"/>
                    <a:pt x="7489" y="14481"/>
                    <a:pt x="7526" y="14408"/>
                  </a:cubicBezTo>
                  <a:cubicBezTo>
                    <a:pt x="7580" y="14272"/>
                    <a:pt x="7635" y="14135"/>
                    <a:pt x="7708" y="14007"/>
                  </a:cubicBezTo>
                  <a:cubicBezTo>
                    <a:pt x="7772" y="13880"/>
                    <a:pt x="7836" y="13752"/>
                    <a:pt x="7917" y="13625"/>
                  </a:cubicBezTo>
                  <a:lnTo>
                    <a:pt x="7963" y="13543"/>
                  </a:lnTo>
                  <a:cubicBezTo>
                    <a:pt x="8063" y="14162"/>
                    <a:pt x="8127" y="14800"/>
                    <a:pt x="8145" y="15428"/>
                  </a:cubicBezTo>
                  <a:cubicBezTo>
                    <a:pt x="8145" y="15465"/>
                    <a:pt x="8163" y="15510"/>
                    <a:pt x="8182" y="15538"/>
                  </a:cubicBezTo>
                  <a:cubicBezTo>
                    <a:pt x="8200" y="15520"/>
                    <a:pt x="8218" y="15501"/>
                    <a:pt x="8236" y="15474"/>
                  </a:cubicBezTo>
                  <a:cubicBezTo>
                    <a:pt x="8519" y="15064"/>
                    <a:pt x="8264" y="14126"/>
                    <a:pt x="8200" y="13689"/>
                  </a:cubicBezTo>
                  <a:cubicBezTo>
                    <a:pt x="8136" y="13233"/>
                    <a:pt x="8045" y="12769"/>
                    <a:pt x="7954" y="12304"/>
                  </a:cubicBezTo>
                  <a:lnTo>
                    <a:pt x="7954" y="12304"/>
                  </a:lnTo>
                  <a:cubicBezTo>
                    <a:pt x="8018" y="12350"/>
                    <a:pt x="8091" y="12395"/>
                    <a:pt x="8154" y="12432"/>
                  </a:cubicBezTo>
                  <a:cubicBezTo>
                    <a:pt x="8291" y="12523"/>
                    <a:pt x="8418" y="12614"/>
                    <a:pt x="8546" y="12714"/>
                  </a:cubicBezTo>
                  <a:cubicBezTo>
                    <a:pt x="8655" y="12814"/>
                    <a:pt x="8756" y="12933"/>
                    <a:pt x="8838" y="13060"/>
                  </a:cubicBezTo>
                  <a:cubicBezTo>
                    <a:pt x="8874" y="13115"/>
                    <a:pt x="8910" y="13188"/>
                    <a:pt x="8938" y="13251"/>
                  </a:cubicBezTo>
                  <a:cubicBezTo>
                    <a:pt x="8965" y="13324"/>
                    <a:pt x="9011" y="13379"/>
                    <a:pt x="9065" y="13424"/>
                  </a:cubicBezTo>
                  <a:cubicBezTo>
                    <a:pt x="9076" y="13432"/>
                    <a:pt x="9087" y="13436"/>
                    <a:pt x="9097" y="13436"/>
                  </a:cubicBezTo>
                  <a:cubicBezTo>
                    <a:pt x="9125" y="13436"/>
                    <a:pt x="9150" y="13414"/>
                    <a:pt x="9156" y="13388"/>
                  </a:cubicBezTo>
                  <a:cubicBezTo>
                    <a:pt x="9147" y="13306"/>
                    <a:pt x="9129" y="13242"/>
                    <a:pt x="9083" y="13179"/>
                  </a:cubicBezTo>
                  <a:cubicBezTo>
                    <a:pt x="9056" y="13106"/>
                    <a:pt x="9011" y="13033"/>
                    <a:pt x="8974" y="12969"/>
                  </a:cubicBezTo>
                  <a:cubicBezTo>
                    <a:pt x="8892" y="12832"/>
                    <a:pt x="8792" y="12714"/>
                    <a:pt x="8664" y="12605"/>
                  </a:cubicBezTo>
                  <a:cubicBezTo>
                    <a:pt x="8537" y="12504"/>
                    <a:pt x="8409" y="12413"/>
                    <a:pt x="8273" y="12331"/>
                  </a:cubicBezTo>
                  <a:cubicBezTo>
                    <a:pt x="8154" y="12240"/>
                    <a:pt x="8045" y="12167"/>
                    <a:pt x="7917" y="12113"/>
                  </a:cubicBezTo>
                  <a:cubicBezTo>
                    <a:pt x="7872" y="11867"/>
                    <a:pt x="7817" y="11621"/>
                    <a:pt x="7772" y="11375"/>
                  </a:cubicBezTo>
                  <a:cubicBezTo>
                    <a:pt x="7717" y="11111"/>
                    <a:pt x="7662" y="10838"/>
                    <a:pt x="7590" y="10573"/>
                  </a:cubicBezTo>
                  <a:cubicBezTo>
                    <a:pt x="7508" y="10245"/>
                    <a:pt x="7398" y="9908"/>
                    <a:pt x="7289" y="9590"/>
                  </a:cubicBezTo>
                  <a:lnTo>
                    <a:pt x="7289" y="9590"/>
                  </a:lnTo>
                  <a:cubicBezTo>
                    <a:pt x="7316" y="9599"/>
                    <a:pt x="7344" y="9617"/>
                    <a:pt x="7371" y="9635"/>
                  </a:cubicBezTo>
                  <a:lnTo>
                    <a:pt x="7781" y="9881"/>
                  </a:lnTo>
                  <a:cubicBezTo>
                    <a:pt x="8009" y="10018"/>
                    <a:pt x="8255" y="10145"/>
                    <a:pt x="8464" y="10300"/>
                  </a:cubicBezTo>
                  <a:cubicBezTo>
                    <a:pt x="8683" y="10437"/>
                    <a:pt x="8874" y="10610"/>
                    <a:pt x="9038" y="10801"/>
                  </a:cubicBezTo>
                  <a:cubicBezTo>
                    <a:pt x="9120" y="10901"/>
                    <a:pt x="9193" y="11011"/>
                    <a:pt x="9247" y="11129"/>
                  </a:cubicBezTo>
                  <a:cubicBezTo>
                    <a:pt x="9302" y="11211"/>
                    <a:pt x="9348" y="11339"/>
                    <a:pt x="9457" y="11339"/>
                  </a:cubicBezTo>
                  <a:cubicBezTo>
                    <a:pt x="9484" y="11339"/>
                    <a:pt x="9502" y="11320"/>
                    <a:pt x="9502" y="11293"/>
                  </a:cubicBezTo>
                  <a:cubicBezTo>
                    <a:pt x="9521" y="11193"/>
                    <a:pt x="9420" y="11083"/>
                    <a:pt x="9375" y="11001"/>
                  </a:cubicBezTo>
                  <a:cubicBezTo>
                    <a:pt x="9311" y="10892"/>
                    <a:pt x="9238" y="10783"/>
                    <a:pt x="9165" y="10683"/>
                  </a:cubicBezTo>
                  <a:cubicBezTo>
                    <a:pt x="8992" y="10491"/>
                    <a:pt x="8801" y="10327"/>
                    <a:pt x="8592" y="10182"/>
                  </a:cubicBezTo>
                  <a:cubicBezTo>
                    <a:pt x="8373" y="10027"/>
                    <a:pt x="8136" y="9899"/>
                    <a:pt x="7908" y="9763"/>
                  </a:cubicBezTo>
                  <a:lnTo>
                    <a:pt x="7471" y="9517"/>
                  </a:lnTo>
                  <a:cubicBezTo>
                    <a:pt x="7389" y="9462"/>
                    <a:pt x="7307" y="9417"/>
                    <a:pt x="7216" y="9380"/>
                  </a:cubicBezTo>
                  <a:cubicBezTo>
                    <a:pt x="7171" y="9253"/>
                    <a:pt x="7116" y="9125"/>
                    <a:pt x="7070" y="9007"/>
                  </a:cubicBezTo>
                  <a:cubicBezTo>
                    <a:pt x="6879" y="8524"/>
                    <a:pt x="6651" y="8059"/>
                    <a:pt x="6405" y="7613"/>
                  </a:cubicBezTo>
                  <a:lnTo>
                    <a:pt x="6405" y="7613"/>
                  </a:lnTo>
                  <a:cubicBezTo>
                    <a:pt x="6551" y="7677"/>
                    <a:pt x="6688" y="7740"/>
                    <a:pt x="6824" y="7813"/>
                  </a:cubicBezTo>
                  <a:cubicBezTo>
                    <a:pt x="7079" y="7932"/>
                    <a:pt x="7325" y="8068"/>
                    <a:pt x="7562" y="8205"/>
                  </a:cubicBezTo>
                  <a:cubicBezTo>
                    <a:pt x="7781" y="8333"/>
                    <a:pt x="7999" y="8469"/>
                    <a:pt x="8200" y="8615"/>
                  </a:cubicBezTo>
                  <a:cubicBezTo>
                    <a:pt x="8318" y="8697"/>
                    <a:pt x="8428" y="8788"/>
                    <a:pt x="8528" y="8888"/>
                  </a:cubicBezTo>
                  <a:cubicBezTo>
                    <a:pt x="8601" y="8979"/>
                    <a:pt x="8692" y="9052"/>
                    <a:pt x="8792" y="9098"/>
                  </a:cubicBezTo>
                  <a:cubicBezTo>
                    <a:pt x="8797" y="9099"/>
                    <a:pt x="8801" y="9099"/>
                    <a:pt x="8806" y="9099"/>
                  </a:cubicBezTo>
                  <a:cubicBezTo>
                    <a:pt x="8843" y="9099"/>
                    <a:pt x="8865" y="9067"/>
                    <a:pt x="8865" y="9034"/>
                  </a:cubicBezTo>
                  <a:cubicBezTo>
                    <a:pt x="8819" y="8934"/>
                    <a:pt x="8746" y="8834"/>
                    <a:pt x="8655" y="8770"/>
                  </a:cubicBezTo>
                  <a:cubicBezTo>
                    <a:pt x="8555" y="8679"/>
                    <a:pt x="8455" y="8597"/>
                    <a:pt x="8355" y="8515"/>
                  </a:cubicBezTo>
                  <a:cubicBezTo>
                    <a:pt x="8127" y="8351"/>
                    <a:pt x="7899" y="8196"/>
                    <a:pt x="7662" y="8059"/>
                  </a:cubicBezTo>
                  <a:cubicBezTo>
                    <a:pt x="7416" y="7923"/>
                    <a:pt x="7171" y="7795"/>
                    <a:pt x="6925" y="7677"/>
                  </a:cubicBezTo>
                  <a:cubicBezTo>
                    <a:pt x="6779" y="7613"/>
                    <a:pt x="6633" y="7540"/>
                    <a:pt x="6487" y="7485"/>
                  </a:cubicBezTo>
                  <a:cubicBezTo>
                    <a:pt x="6424" y="7449"/>
                    <a:pt x="6351" y="7422"/>
                    <a:pt x="6287" y="7403"/>
                  </a:cubicBezTo>
                  <a:cubicBezTo>
                    <a:pt x="6032" y="6966"/>
                    <a:pt x="5759" y="6547"/>
                    <a:pt x="5458" y="6146"/>
                  </a:cubicBezTo>
                  <a:cubicBezTo>
                    <a:pt x="5367" y="6019"/>
                    <a:pt x="5267" y="5891"/>
                    <a:pt x="5157" y="5764"/>
                  </a:cubicBezTo>
                  <a:lnTo>
                    <a:pt x="5157" y="5764"/>
                  </a:lnTo>
                  <a:cubicBezTo>
                    <a:pt x="6870" y="7066"/>
                    <a:pt x="8765" y="8123"/>
                    <a:pt x="10769" y="8888"/>
                  </a:cubicBezTo>
                  <a:cubicBezTo>
                    <a:pt x="11379" y="9125"/>
                    <a:pt x="12007" y="9335"/>
                    <a:pt x="12645" y="9517"/>
                  </a:cubicBezTo>
                  <a:cubicBezTo>
                    <a:pt x="12918" y="9590"/>
                    <a:pt x="13192" y="9662"/>
                    <a:pt x="13474" y="9726"/>
                  </a:cubicBezTo>
                  <a:cubicBezTo>
                    <a:pt x="13483" y="9772"/>
                    <a:pt x="13492" y="9808"/>
                    <a:pt x="13510" y="9845"/>
                  </a:cubicBezTo>
                  <a:cubicBezTo>
                    <a:pt x="13529" y="9918"/>
                    <a:pt x="13556" y="9981"/>
                    <a:pt x="13574" y="10054"/>
                  </a:cubicBezTo>
                  <a:cubicBezTo>
                    <a:pt x="13629" y="10200"/>
                    <a:pt x="13683" y="10337"/>
                    <a:pt x="13747" y="10482"/>
                  </a:cubicBezTo>
                  <a:cubicBezTo>
                    <a:pt x="13784" y="10546"/>
                    <a:pt x="13820" y="10610"/>
                    <a:pt x="13847" y="10683"/>
                  </a:cubicBezTo>
                  <a:cubicBezTo>
                    <a:pt x="13875" y="10746"/>
                    <a:pt x="13920" y="10801"/>
                    <a:pt x="13966" y="10847"/>
                  </a:cubicBezTo>
                  <a:cubicBezTo>
                    <a:pt x="13989" y="10875"/>
                    <a:pt x="14019" y="10889"/>
                    <a:pt x="14051" y="10889"/>
                  </a:cubicBezTo>
                  <a:cubicBezTo>
                    <a:pt x="14071" y="10889"/>
                    <a:pt x="14091" y="10884"/>
                    <a:pt x="14112" y="10874"/>
                  </a:cubicBezTo>
                  <a:cubicBezTo>
                    <a:pt x="14157" y="10856"/>
                    <a:pt x="14166" y="10801"/>
                    <a:pt x="14130" y="10765"/>
                  </a:cubicBezTo>
                  <a:cubicBezTo>
                    <a:pt x="14123" y="10758"/>
                    <a:pt x="14112" y="10752"/>
                    <a:pt x="14100" y="10752"/>
                  </a:cubicBezTo>
                  <a:cubicBezTo>
                    <a:pt x="14097" y="10752"/>
                    <a:pt x="14094" y="10752"/>
                    <a:pt x="14091" y="10753"/>
                  </a:cubicBezTo>
                  <a:lnTo>
                    <a:pt x="14091" y="10753"/>
                  </a:lnTo>
                  <a:lnTo>
                    <a:pt x="14084" y="10746"/>
                  </a:lnTo>
                  <a:cubicBezTo>
                    <a:pt x="14075" y="10737"/>
                    <a:pt x="14066" y="10737"/>
                    <a:pt x="14057" y="10728"/>
                  </a:cubicBezTo>
                  <a:cubicBezTo>
                    <a:pt x="14021" y="10674"/>
                    <a:pt x="13993" y="10619"/>
                    <a:pt x="13966" y="10564"/>
                  </a:cubicBezTo>
                  <a:cubicBezTo>
                    <a:pt x="13911" y="10464"/>
                    <a:pt x="13857" y="10355"/>
                    <a:pt x="13811" y="10245"/>
                  </a:cubicBezTo>
                  <a:cubicBezTo>
                    <a:pt x="13765" y="10136"/>
                    <a:pt x="13720" y="10036"/>
                    <a:pt x="13674" y="9918"/>
                  </a:cubicBezTo>
                  <a:cubicBezTo>
                    <a:pt x="13656" y="9872"/>
                    <a:pt x="13638" y="9817"/>
                    <a:pt x="13629" y="9763"/>
                  </a:cubicBezTo>
                  <a:lnTo>
                    <a:pt x="13638" y="9763"/>
                  </a:lnTo>
                  <a:cubicBezTo>
                    <a:pt x="13802" y="9799"/>
                    <a:pt x="13966" y="9836"/>
                    <a:pt x="14139" y="9872"/>
                  </a:cubicBezTo>
                  <a:cubicBezTo>
                    <a:pt x="14276" y="9908"/>
                    <a:pt x="14412" y="9936"/>
                    <a:pt x="14549" y="9954"/>
                  </a:cubicBezTo>
                  <a:cubicBezTo>
                    <a:pt x="14704" y="9981"/>
                    <a:pt x="14859" y="10009"/>
                    <a:pt x="15013" y="10027"/>
                  </a:cubicBezTo>
                  <a:cubicBezTo>
                    <a:pt x="15050" y="10145"/>
                    <a:pt x="15105" y="10245"/>
                    <a:pt x="15168" y="10346"/>
                  </a:cubicBezTo>
                  <a:cubicBezTo>
                    <a:pt x="15241" y="10464"/>
                    <a:pt x="15332" y="10582"/>
                    <a:pt x="15423" y="10683"/>
                  </a:cubicBezTo>
                  <a:cubicBezTo>
                    <a:pt x="15514" y="10792"/>
                    <a:pt x="15615" y="10892"/>
                    <a:pt x="15724" y="10983"/>
                  </a:cubicBezTo>
                  <a:cubicBezTo>
                    <a:pt x="15779" y="11029"/>
                    <a:pt x="15833" y="11074"/>
                    <a:pt x="15897" y="11111"/>
                  </a:cubicBezTo>
                  <a:cubicBezTo>
                    <a:pt x="15933" y="11147"/>
                    <a:pt x="15986" y="11171"/>
                    <a:pt x="16037" y="11171"/>
                  </a:cubicBezTo>
                  <a:cubicBezTo>
                    <a:pt x="16052" y="11171"/>
                    <a:pt x="16066" y="11169"/>
                    <a:pt x="16079" y="11165"/>
                  </a:cubicBezTo>
                  <a:cubicBezTo>
                    <a:pt x="16088" y="11156"/>
                    <a:pt x="16097" y="11147"/>
                    <a:pt x="16097" y="11129"/>
                  </a:cubicBezTo>
                  <a:cubicBezTo>
                    <a:pt x="16097" y="11065"/>
                    <a:pt x="16034" y="11020"/>
                    <a:pt x="15988" y="10992"/>
                  </a:cubicBezTo>
                  <a:cubicBezTo>
                    <a:pt x="15933" y="10956"/>
                    <a:pt x="15870" y="10910"/>
                    <a:pt x="15815" y="10865"/>
                  </a:cubicBezTo>
                  <a:cubicBezTo>
                    <a:pt x="15615" y="10692"/>
                    <a:pt x="15432" y="10491"/>
                    <a:pt x="15287" y="10264"/>
                  </a:cubicBezTo>
                  <a:cubicBezTo>
                    <a:pt x="15241" y="10191"/>
                    <a:pt x="15196" y="10127"/>
                    <a:pt x="15150" y="10054"/>
                  </a:cubicBezTo>
                  <a:lnTo>
                    <a:pt x="15150" y="10054"/>
                  </a:lnTo>
                  <a:cubicBezTo>
                    <a:pt x="15314" y="10072"/>
                    <a:pt x="15469" y="10091"/>
                    <a:pt x="15633" y="10109"/>
                  </a:cubicBezTo>
                  <a:cubicBezTo>
                    <a:pt x="15988" y="10136"/>
                    <a:pt x="16343" y="10154"/>
                    <a:pt x="16699" y="10154"/>
                  </a:cubicBezTo>
                  <a:lnTo>
                    <a:pt x="16835" y="10154"/>
                  </a:lnTo>
                  <a:cubicBezTo>
                    <a:pt x="16844" y="10173"/>
                    <a:pt x="16853" y="10182"/>
                    <a:pt x="16872" y="10200"/>
                  </a:cubicBezTo>
                  <a:cubicBezTo>
                    <a:pt x="16908" y="10236"/>
                    <a:pt x="16945" y="10264"/>
                    <a:pt x="16981" y="10291"/>
                  </a:cubicBezTo>
                  <a:cubicBezTo>
                    <a:pt x="17017" y="10318"/>
                    <a:pt x="17054" y="10337"/>
                    <a:pt x="17090" y="10364"/>
                  </a:cubicBezTo>
                  <a:cubicBezTo>
                    <a:pt x="17127" y="10391"/>
                    <a:pt x="17172" y="10400"/>
                    <a:pt x="17218" y="10400"/>
                  </a:cubicBezTo>
                  <a:lnTo>
                    <a:pt x="17236" y="10400"/>
                  </a:lnTo>
                  <a:cubicBezTo>
                    <a:pt x="17272" y="10400"/>
                    <a:pt x="17291" y="10364"/>
                    <a:pt x="17263" y="10337"/>
                  </a:cubicBezTo>
                  <a:lnTo>
                    <a:pt x="17254" y="10327"/>
                  </a:lnTo>
                  <a:cubicBezTo>
                    <a:pt x="17236" y="10282"/>
                    <a:pt x="17190" y="10273"/>
                    <a:pt x="17145" y="10245"/>
                  </a:cubicBezTo>
                  <a:cubicBezTo>
                    <a:pt x="17108" y="10227"/>
                    <a:pt x="17072" y="10209"/>
                    <a:pt x="17036" y="10182"/>
                  </a:cubicBezTo>
                  <a:cubicBezTo>
                    <a:pt x="17017" y="10173"/>
                    <a:pt x="17008" y="10154"/>
                    <a:pt x="16999" y="10145"/>
                  </a:cubicBezTo>
                  <a:lnTo>
                    <a:pt x="16999" y="10145"/>
                  </a:lnTo>
                  <a:cubicBezTo>
                    <a:pt x="17048" y="10149"/>
                    <a:pt x="17098" y="10151"/>
                    <a:pt x="17147" y="10151"/>
                  </a:cubicBezTo>
                  <a:cubicBezTo>
                    <a:pt x="17343" y="10151"/>
                    <a:pt x="17538" y="10122"/>
                    <a:pt x="17728" y="10063"/>
                  </a:cubicBezTo>
                  <a:cubicBezTo>
                    <a:pt x="17773" y="10063"/>
                    <a:pt x="17773" y="10009"/>
                    <a:pt x="17728" y="10009"/>
                  </a:cubicBezTo>
                  <a:cubicBezTo>
                    <a:pt x="17632" y="10000"/>
                    <a:pt x="17537" y="9995"/>
                    <a:pt x="17442" y="9995"/>
                  </a:cubicBezTo>
                  <a:cubicBezTo>
                    <a:pt x="17348" y="9995"/>
                    <a:pt x="17254" y="10000"/>
                    <a:pt x="17163" y="10009"/>
                  </a:cubicBezTo>
                  <a:lnTo>
                    <a:pt x="16662" y="10009"/>
                  </a:lnTo>
                  <a:cubicBezTo>
                    <a:pt x="16553" y="10009"/>
                    <a:pt x="16425" y="10000"/>
                    <a:pt x="16307" y="9990"/>
                  </a:cubicBezTo>
                  <a:lnTo>
                    <a:pt x="16407" y="9927"/>
                  </a:lnTo>
                  <a:cubicBezTo>
                    <a:pt x="16480" y="9872"/>
                    <a:pt x="16553" y="9826"/>
                    <a:pt x="16635" y="9781"/>
                  </a:cubicBezTo>
                  <a:cubicBezTo>
                    <a:pt x="16717" y="9744"/>
                    <a:pt x="16790" y="9708"/>
                    <a:pt x="16863" y="9672"/>
                  </a:cubicBezTo>
                  <a:cubicBezTo>
                    <a:pt x="16945" y="9635"/>
                    <a:pt x="17027" y="9599"/>
                    <a:pt x="17099" y="9553"/>
                  </a:cubicBezTo>
                  <a:cubicBezTo>
                    <a:pt x="17151" y="9527"/>
                    <a:pt x="17130" y="9461"/>
                    <a:pt x="17081" y="9461"/>
                  </a:cubicBezTo>
                  <a:cubicBezTo>
                    <a:pt x="17078" y="9461"/>
                    <a:pt x="17075" y="9462"/>
                    <a:pt x="17072" y="9462"/>
                  </a:cubicBezTo>
                  <a:cubicBezTo>
                    <a:pt x="16981" y="9480"/>
                    <a:pt x="16899" y="9508"/>
                    <a:pt x="16817" y="9553"/>
                  </a:cubicBezTo>
                  <a:cubicBezTo>
                    <a:pt x="16735" y="9590"/>
                    <a:pt x="16653" y="9626"/>
                    <a:pt x="16571" y="9662"/>
                  </a:cubicBezTo>
                  <a:cubicBezTo>
                    <a:pt x="16498" y="9699"/>
                    <a:pt x="16425" y="9744"/>
                    <a:pt x="16343" y="9799"/>
                  </a:cubicBezTo>
                  <a:cubicBezTo>
                    <a:pt x="16307" y="9817"/>
                    <a:pt x="16270" y="9845"/>
                    <a:pt x="16234" y="9872"/>
                  </a:cubicBezTo>
                  <a:cubicBezTo>
                    <a:pt x="16198" y="9890"/>
                    <a:pt x="16170" y="9936"/>
                    <a:pt x="16170" y="9972"/>
                  </a:cubicBezTo>
                  <a:cubicBezTo>
                    <a:pt x="15988" y="9963"/>
                    <a:pt x="15806" y="9954"/>
                    <a:pt x="15633" y="9936"/>
                  </a:cubicBezTo>
                  <a:cubicBezTo>
                    <a:pt x="15341" y="9908"/>
                    <a:pt x="15059" y="9872"/>
                    <a:pt x="14777" y="9826"/>
                  </a:cubicBezTo>
                  <a:cubicBezTo>
                    <a:pt x="14840" y="9781"/>
                    <a:pt x="14913" y="9735"/>
                    <a:pt x="14986" y="9690"/>
                  </a:cubicBezTo>
                  <a:cubicBezTo>
                    <a:pt x="15141" y="9590"/>
                    <a:pt x="15296" y="9499"/>
                    <a:pt x="15460" y="9426"/>
                  </a:cubicBezTo>
                  <a:cubicBezTo>
                    <a:pt x="15624" y="9344"/>
                    <a:pt x="15788" y="9271"/>
                    <a:pt x="15961" y="9216"/>
                  </a:cubicBezTo>
                  <a:cubicBezTo>
                    <a:pt x="16043" y="9180"/>
                    <a:pt x="16134" y="9152"/>
                    <a:pt x="16216" y="9125"/>
                  </a:cubicBezTo>
                  <a:cubicBezTo>
                    <a:pt x="16298" y="9107"/>
                    <a:pt x="16380" y="9080"/>
                    <a:pt x="16462" y="9043"/>
                  </a:cubicBezTo>
                  <a:cubicBezTo>
                    <a:pt x="16507" y="9025"/>
                    <a:pt x="16489" y="8952"/>
                    <a:pt x="16444" y="8952"/>
                  </a:cubicBezTo>
                  <a:cubicBezTo>
                    <a:pt x="16352" y="8952"/>
                    <a:pt x="16270" y="8970"/>
                    <a:pt x="16188" y="8998"/>
                  </a:cubicBezTo>
                  <a:cubicBezTo>
                    <a:pt x="16097" y="9025"/>
                    <a:pt x="16006" y="9052"/>
                    <a:pt x="15915" y="9080"/>
                  </a:cubicBezTo>
                  <a:cubicBezTo>
                    <a:pt x="15742" y="9143"/>
                    <a:pt x="15569" y="9207"/>
                    <a:pt x="15405" y="9289"/>
                  </a:cubicBezTo>
                  <a:cubicBezTo>
                    <a:pt x="15241" y="9362"/>
                    <a:pt x="15077" y="9453"/>
                    <a:pt x="14922" y="9544"/>
                  </a:cubicBezTo>
                  <a:cubicBezTo>
                    <a:pt x="14849" y="9599"/>
                    <a:pt x="14777" y="9644"/>
                    <a:pt x="14695" y="9699"/>
                  </a:cubicBezTo>
                  <a:cubicBezTo>
                    <a:pt x="14658" y="9726"/>
                    <a:pt x="14622" y="9754"/>
                    <a:pt x="14585" y="9790"/>
                  </a:cubicBezTo>
                  <a:lnTo>
                    <a:pt x="14567" y="9790"/>
                  </a:lnTo>
                  <a:cubicBezTo>
                    <a:pt x="14430" y="9763"/>
                    <a:pt x="14303" y="9735"/>
                    <a:pt x="14166" y="9708"/>
                  </a:cubicBezTo>
                  <a:cubicBezTo>
                    <a:pt x="14039" y="9681"/>
                    <a:pt x="13902" y="9644"/>
                    <a:pt x="13765" y="9608"/>
                  </a:cubicBezTo>
                  <a:cubicBezTo>
                    <a:pt x="13556" y="9553"/>
                    <a:pt x="13356" y="9499"/>
                    <a:pt x="13155" y="9435"/>
                  </a:cubicBezTo>
                  <a:cubicBezTo>
                    <a:pt x="13201" y="9407"/>
                    <a:pt x="13264" y="9380"/>
                    <a:pt x="13319" y="9353"/>
                  </a:cubicBezTo>
                  <a:cubicBezTo>
                    <a:pt x="13401" y="9316"/>
                    <a:pt x="13492" y="9280"/>
                    <a:pt x="13574" y="9243"/>
                  </a:cubicBezTo>
                  <a:cubicBezTo>
                    <a:pt x="13738" y="9161"/>
                    <a:pt x="13911" y="9098"/>
                    <a:pt x="14075" y="9034"/>
                  </a:cubicBezTo>
                  <a:cubicBezTo>
                    <a:pt x="14248" y="8970"/>
                    <a:pt x="14430" y="8906"/>
                    <a:pt x="14604" y="8852"/>
                  </a:cubicBezTo>
                  <a:cubicBezTo>
                    <a:pt x="14695" y="8824"/>
                    <a:pt x="14786" y="8797"/>
                    <a:pt x="14877" y="8770"/>
                  </a:cubicBezTo>
                  <a:cubicBezTo>
                    <a:pt x="14931" y="8752"/>
                    <a:pt x="14986" y="8742"/>
                    <a:pt x="15013" y="8679"/>
                  </a:cubicBezTo>
                  <a:cubicBezTo>
                    <a:pt x="15013" y="8670"/>
                    <a:pt x="15013" y="8660"/>
                    <a:pt x="15013" y="8660"/>
                  </a:cubicBezTo>
                  <a:cubicBezTo>
                    <a:pt x="14987" y="8634"/>
                    <a:pt x="14958" y="8625"/>
                    <a:pt x="14928" y="8625"/>
                  </a:cubicBezTo>
                  <a:cubicBezTo>
                    <a:pt x="14884" y="8625"/>
                    <a:pt x="14838" y="8644"/>
                    <a:pt x="14795" y="8660"/>
                  </a:cubicBezTo>
                  <a:cubicBezTo>
                    <a:pt x="14695" y="8688"/>
                    <a:pt x="14594" y="8715"/>
                    <a:pt x="14494" y="8742"/>
                  </a:cubicBezTo>
                  <a:cubicBezTo>
                    <a:pt x="14285" y="8806"/>
                    <a:pt x="14084" y="8879"/>
                    <a:pt x="13875" y="8952"/>
                  </a:cubicBezTo>
                  <a:cubicBezTo>
                    <a:pt x="13674" y="9034"/>
                    <a:pt x="13474" y="9116"/>
                    <a:pt x="13283" y="9207"/>
                  </a:cubicBezTo>
                  <a:cubicBezTo>
                    <a:pt x="13173" y="9243"/>
                    <a:pt x="13064" y="9307"/>
                    <a:pt x="12982" y="9398"/>
                  </a:cubicBezTo>
                  <a:lnTo>
                    <a:pt x="12927" y="9380"/>
                  </a:lnTo>
                  <a:cubicBezTo>
                    <a:pt x="12363" y="9216"/>
                    <a:pt x="11816" y="9034"/>
                    <a:pt x="11270" y="8834"/>
                  </a:cubicBezTo>
                  <a:cubicBezTo>
                    <a:pt x="10432" y="8515"/>
                    <a:pt x="9612" y="8150"/>
                    <a:pt x="8810" y="7740"/>
                  </a:cubicBezTo>
                  <a:lnTo>
                    <a:pt x="8810" y="7740"/>
                  </a:lnTo>
                  <a:cubicBezTo>
                    <a:pt x="8938" y="7745"/>
                    <a:pt x="9063" y="7747"/>
                    <a:pt x="9187" y="7747"/>
                  </a:cubicBezTo>
                  <a:cubicBezTo>
                    <a:pt x="9311" y="7747"/>
                    <a:pt x="9434" y="7745"/>
                    <a:pt x="9557" y="7740"/>
                  </a:cubicBezTo>
                  <a:cubicBezTo>
                    <a:pt x="9830" y="7731"/>
                    <a:pt x="10104" y="7713"/>
                    <a:pt x="10368" y="7686"/>
                  </a:cubicBezTo>
                  <a:cubicBezTo>
                    <a:pt x="10395" y="7704"/>
                    <a:pt x="10413" y="7713"/>
                    <a:pt x="10441" y="7731"/>
                  </a:cubicBezTo>
                  <a:cubicBezTo>
                    <a:pt x="10559" y="7777"/>
                    <a:pt x="10668" y="7832"/>
                    <a:pt x="10787" y="7877"/>
                  </a:cubicBezTo>
                  <a:cubicBezTo>
                    <a:pt x="11015" y="7959"/>
                    <a:pt x="11251" y="8032"/>
                    <a:pt x="11488" y="8087"/>
                  </a:cubicBezTo>
                  <a:cubicBezTo>
                    <a:pt x="11725" y="8150"/>
                    <a:pt x="11962" y="8196"/>
                    <a:pt x="12208" y="8223"/>
                  </a:cubicBezTo>
                  <a:cubicBezTo>
                    <a:pt x="12335" y="8232"/>
                    <a:pt x="12463" y="8241"/>
                    <a:pt x="12590" y="8241"/>
                  </a:cubicBezTo>
                  <a:cubicBezTo>
                    <a:pt x="12613" y="8244"/>
                    <a:pt x="12635" y="8245"/>
                    <a:pt x="12658" y="8245"/>
                  </a:cubicBezTo>
                  <a:cubicBezTo>
                    <a:pt x="12736" y="8245"/>
                    <a:pt x="12813" y="8231"/>
                    <a:pt x="12891" y="8196"/>
                  </a:cubicBezTo>
                  <a:cubicBezTo>
                    <a:pt x="12900" y="8187"/>
                    <a:pt x="12900" y="8169"/>
                    <a:pt x="12891" y="8160"/>
                  </a:cubicBezTo>
                  <a:cubicBezTo>
                    <a:pt x="12809" y="8132"/>
                    <a:pt x="12727" y="8114"/>
                    <a:pt x="12636" y="8114"/>
                  </a:cubicBezTo>
                  <a:cubicBezTo>
                    <a:pt x="12527" y="8105"/>
                    <a:pt x="12408" y="8096"/>
                    <a:pt x="12308" y="8078"/>
                  </a:cubicBezTo>
                  <a:cubicBezTo>
                    <a:pt x="12071" y="8050"/>
                    <a:pt x="11834" y="8005"/>
                    <a:pt x="11607" y="7950"/>
                  </a:cubicBezTo>
                  <a:cubicBezTo>
                    <a:pt x="11397" y="7895"/>
                    <a:pt x="11197" y="7832"/>
                    <a:pt x="10987" y="7759"/>
                  </a:cubicBezTo>
                  <a:cubicBezTo>
                    <a:pt x="10896" y="7722"/>
                    <a:pt x="10805" y="7686"/>
                    <a:pt x="10705" y="7640"/>
                  </a:cubicBezTo>
                  <a:cubicBezTo>
                    <a:pt x="10796" y="7631"/>
                    <a:pt x="10887" y="7622"/>
                    <a:pt x="10969" y="7604"/>
                  </a:cubicBezTo>
                  <a:cubicBezTo>
                    <a:pt x="11415" y="7540"/>
                    <a:pt x="11853" y="7449"/>
                    <a:pt x="12290" y="7321"/>
                  </a:cubicBezTo>
                  <a:cubicBezTo>
                    <a:pt x="12436" y="7413"/>
                    <a:pt x="12590" y="7476"/>
                    <a:pt x="12754" y="7522"/>
                  </a:cubicBezTo>
                  <a:cubicBezTo>
                    <a:pt x="12927" y="7567"/>
                    <a:pt x="13101" y="7613"/>
                    <a:pt x="13283" y="7640"/>
                  </a:cubicBezTo>
                  <a:cubicBezTo>
                    <a:pt x="13465" y="7668"/>
                    <a:pt x="13647" y="7686"/>
                    <a:pt x="13829" y="7686"/>
                  </a:cubicBezTo>
                  <a:cubicBezTo>
                    <a:pt x="13851" y="7687"/>
                    <a:pt x="13872" y="7688"/>
                    <a:pt x="13894" y="7688"/>
                  </a:cubicBezTo>
                  <a:cubicBezTo>
                    <a:pt x="14043" y="7688"/>
                    <a:pt x="14186" y="7660"/>
                    <a:pt x="14321" y="7604"/>
                  </a:cubicBezTo>
                  <a:cubicBezTo>
                    <a:pt x="14339" y="7595"/>
                    <a:pt x="14339" y="7567"/>
                    <a:pt x="14321" y="7567"/>
                  </a:cubicBezTo>
                  <a:cubicBezTo>
                    <a:pt x="14166" y="7540"/>
                    <a:pt x="14002" y="7531"/>
                    <a:pt x="13838" y="7531"/>
                  </a:cubicBezTo>
                  <a:cubicBezTo>
                    <a:pt x="13492" y="7522"/>
                    <a:pt x="13146" y="7458"/>
                    <a:pt x="12818" y="7358"/>
                  </a:cubicBezTo>
                  <a:cubicBezTo>
                    <a:pt x="12736" y="7331"/>
                    <a:pt x="12654" y="7303"/>
                    <a:pt x="12572" y="7267"/>
                  </a:cubicBezTo>
                  <a:lnTo>
                    <a:pt x="12536" y="7249"/>
                  </a:lnTo>
                  <a:cubicBezTo>
                    <a:pt x="12618" y="7230"/>
                    <a:pt x="12700" y="7203"/>
                    <a:pt x="12782" y="7176"/>
                  </a:cubicBezTo>
                  <a:cubicBezTo>
                    <a:pt x="12797" y="7180"/>
                    <a:pt x="12814" y="7182"/>
                    <a:pt x="12832" y="7182"/>
                  </a:cubicBezTo>
                  <a:cubicBezTo>
                    <a:pt x="12965" y="7182"/>
                    <a:pt x="13138" y="7070"/>
                    <a:pt x="13219" y="7030"/>
                  </a:cubicBezTo>
                  <a:lnTo>
                    <a:pt x="13264" y="7012"/>
                  </a:lnTo>
                  <a:cubicBezTo>
                    <a:pt x="13383" y="6966"/>
                    <a:pt x="13501" y="6912"/>
                    <a:pt x="13602" y="6848"/>
                  </a:cubicBezTo>
                  <a:lnTo>
                    <a:pt x="14011" y="6647"/>
                  </a:lnTo>
                  <a:lnTo>
                    <a:pt x="14021" y="6657"/>
                  </a:lnTo>
                  <a:cubicBezTo>
                    <a:pt x="14112" y="6693"/>
                    <a:pt x="14221" y="6720"/>
                    <a:pt x="14321" y="6729"/>
                  </a:cubicBezTo>
                  <a:cubicBezTo>
                    <a:pt x="14421" y="6748"/>
                    <a:pt x="14522" y="6757"/>
                    <a:pt x="14622" y="6757"/>
                  </a:cubicBezTo>
                  <a:cubicBezTo>
                    <a:pt x="14722" y="6757"/>
                    <a:pt x="14822" y="6757"/>
                    <a:pt x="14922" y="6748"/>
                  </a:cubicBezTo>
                  <a:cubicBezTo>
                    <a:pt x="15023" y="6739"/>
                    <a:pt x="15132" y="6720"/>
                    <a:pt x="15223" y="6684"/>
                  </a:cubicBezTo>
                  <a:cubicBezTo>
                    <a:pt x="15287" y="6657"/>
                    <a:pt x="15268" y="6575"/>
                    <a:pt x="15205" y="6565"/>
                  </a:cubicBezTo>
                  <a:cubicBezTo>
                    <a:pt x="15105" y="6565"/>
                    <a:pt x="15004" y="6602"/>
                    <a:pt x="14913" y="6611"/>
                  </a:cubicBezTo>
                  <a:cubicBezTo>
                    <a:pt x="14863" y="6616"/>
                    <a:pt x="14815" y="6618"/>
                    <a:pt x="14769" y="6618"/>
                  </a:cubicBezTo>
                  <a:cubicBezTo>
                    <a:pt x="14722" y="6618"/>
                    <a:pt x="14676" y="6616"/>
                    <a:pt x="14631" y="6611"/>
                  </a:cubicBezTo>
                  <a:cubicBezTo>
                    <a:pt x="14540" y="6611"/>
                    <a:pt x="14440" y="6602"/>
                    <a:pt x="14348" y="6584"/>
                  </a:cubicBezTo>
                  <a:cubicBezTo>
                    <a:pt x="14303" y="6575"/>
                    <a:pt x="14248" y="6565"/>
                    <a:pt x="14203" y="6547"/>
                  </a:cubicBezTo>
                  <a:lnTo>
                    <a:pt x="14822" y="6247"/>
                  </a:lnTo>
                  <a:cubicBezTo>
                    <a:pt x="14831" y="6247"/>
                    <a:pt x="14849" y="6238"/>
                    <a:pt x="14859" y="6228"/>
                  </a:cubicBezTo>
                  <a:lnTo>
                    <a:pt x="15077" y="6119"/>
                  </a:lnTo>
                  <a:cubicBezTo>
                    <a:pt x="15305" y="6001"/>
                    <a:pt x="15633" y="5910"/>
                    <a:pt x="15751" y="5664"/>
                  </a:cubicBezTo>
                  <a:cubicBezTo>
                    <a:pt x="15760" y="5645"/>
                    <a:pt x="15742" y="5636"/>
                    <a:pt x="15724" y="5636"/>
                  </a:cubicBezTo>
                  <a:cubicBezTo>
                    <a:pt x="15496" y="5746"/>
                    <a:pt x="15268" y="5864"/>
                    <a:pt x="15041" y="5982"/>
                  </a:cubicBezTo>
                  <a:lnTo>
                    <a:pt x="14931" y="6028"/>
                  </a:lnTo>
                  <a:cubicBezTo>
                    <a:pt x="14931" y="6019"/>
                    <a:pt x="14931" y="6010"/>
                    <a:pt x="14941" y="5992"/>
                  </a:cubicBezTo>
                  <a:cubicBezTo>
                    <a:pt x="14959" y="5919"/>
                    <a:pt x="14986" y="5846"/>
                    <a:pt x="15013" y="5782"/>
                  </a:cubicBezTo>
                  <a:cubicBezTo>
                    <a:pt x="15050" y="5718"/>
                    <a:pt x="15077" y="5655"/>
                    <a:pt x="15114" y="5591"/>
                  </a:cubicBezTo>
                  <a:cubicBezTo>
                    <a:pt x="15141" y="5554"/>
                    <a:pt x="15159" y="5527"/>
                    <a:pt x="15177" y="5491"/>
                  </a:cubicBezTo>
                  <a:cubicBezTo>
                    <a:pt x="15186" y="5472"/>
                    <a:pt x="15196" y="5454"/>
                    <a:pt x="15205" y="5445"/>
                  </a:cubicBezTo>
                  <a:cubicBezTo>
                    <a:pt x="15205" y="5436"/>
                    <a:pt x="15205" y="5427"/>
                    <a:pt x="15205" y="5418"/>
                  </a:cubicBezTo>
                  <a:cubicBezTo>
                    <a:pt x="15205" y="5418"/>
                    <a:pt x="15196" y="5409"/>
                    <a:pt x="15205" y="5399"/>
                  </a:cubicBezTo>
                  <a:cubicBezTo>
                    <a:pt x="15205" y="5392"/>
                    <a:pt x="15205" y="5379"/>
                    <a:pt x="15195" y="5379"/>
                  </a:cubicBezTo>
                  <a:cubicBezTo>
                    <a:pt x="15193" y="5379"/>
                    <a:pt x="15190" y="5380"/>
                    <a:pt x="15186" y="5381"/>
                  </a:cubicBezTo>
                  <a:cubicBezTo>
                    <a:pt x="15180" y="5384"/>
                    <a:pt x="15177" y="5385"/>
                    <a:pt x="15176" y="5385"/>
                  </a:cubicBezTo>
                  <a:cubicBezTo>
                    <a:pt x="15172" y="5385"/>
                    <a:pt x="15174" y="5381"/>
                    <a:pt x="15168" y="5381"/>
                  </a:cubicBezTo>
                  <a:cubicBezTo>
                    <a:pt x="15159" y="5381"/>
                    <a:pt x="15150" y="5381"/>
                    <a:pt x="15141" y="5390"/>
                  </a:cubicBezTo>
                  <a:cubicBezTo>
                    <a:pt x="15123" y="5399"/>
                    <a:pt x="15105" y="5409"/>
                    <a:pt x="15095" y="5427"/>
                  </a:cubicBezTo>
                  <a:cubicBezTo>
                    <a:pt x="15068" y="5454"/>
                    <a:pt x="15041" y="5481"/>
                    <a:pt x="15013" y="5518"/>
                  </a:cubicBezTo>
                  <a:cubicBezTo>
                    <a:pt x="14968" y="5582"/>
                    <a:pt x="14922" y="5655"/>
                    <a:pt x="14886" y="5727"/>
                  </a:cubicBezTo>
                  <a:cubicBezTo>
                    <a:pt x="14849" y="5800"/>
                    <a:pt x="14822" y="5873"/>
                    <a:pt x="14795" y="5955"/>
                  </a:cubicBezTo>
                  <a:cubicBezTo>
                    <a:pt x="14777" y="5992"/>
                    <a:pt x="14767" y="6028"/>
                    <a:pt x="14758" y="6074"/>
                  </a:cubicBezTo>
                  <a:cubicBezTo>
                    <a:pt x="14758" y="6083"/>
                    <a:pt x="14758" y="6101"/>
                    <a:pt x="14758" y="6110"/>
                  </a:cubicBezTo>
                  <a:lnTo>
                    <a:pt x="14276" y="6338"/>
                  </a:lnTo>
                  <a:lnTo>
                    <a:pt x="13510" y="6702"/>
                  </a:lnTo>
                  <a:lnTo>
                    <a:pt x="13492" y="6711"/>
                  </a:lnTo>
                  <a:cubicBezTo>
                    <a:pt x="13356" y="6748"/>
                    <a:pt x="13210" y="6793"/>
                    <a:pt x="13073" y="6857"/>
                  </a:cubicBezTo>
                  <a:cubicBezTo>
                    <a:pt x="13082" y="6757"/>
                    <a:pt x="13073" y="6657"/>
                    <a:pt x="13082" y="6565"/>
                  </a:cubicBezTo>
                  <a:cubicBezTo>
                    <a:pt x="13091" y="6438"/>
                    <a:pt x="13110" y="6319"/>
                    <a:pt x="13137" y="6192"/>
                  </a:cubicBezTo>
                  <a:cubicBezTo>
                    <a:pt x="13164" y="6074"/>
                    <a:pt x="13192" y="5955"/>
                    <a:pt x="13228" y="5846"/>
                  </a:cubicBezTo>
                  <a:cubicBezTo>
                    <a:pt x="13274" y="5718"/>
                    <a:pt x="13328" y="5609"/>
                    <a:pt x="13365" y="5491"/>
                  </a:cubicBezTo>
                  <a:cubicBezTo>
                    <a:pt x="13371" y="5447"/>
                    <a:pt x="13334" y="5412"/>
                    <a:pt x="13296" y="5412"/>
                  </a:cubicBezTo>
                  <a:cubicBezTo>
                    <a:pt x="13278" y="5412"/>
                    <a:pt x="13261" y="5419"/>
                    <a:pt x="13246" y="5436"/>
                  </a:cubicBezTo>
                  <a:cubicBezTo>
                    <a:pt x="13183" y="5545"/>
                    <a:pt x="13128" y="5664"/>
                    <a:pt x="13091" y="5791"/>
                  </a:cubicBezTo>
                  <a:cubicBezTo>
                    <a:pt x="13055" y="5910"/>
                    <a:pt x="13019" y="6037"/>
                    <a:pt x="12991" y="6156"/>
                  </a:cubicBezTo>
                  <a:cubicBezTo>
                    <a:pt x="12964" y="6283"/>
                    <a:pt x="12946" y="6401"/>
                    <a:pt x="12927" y="6529"/>
                  </a:cubicBezTo>
                  <a:cubicBezTo>
                    <a:pt x="12927" y="6593"/>
                    <a:pt x="12918" y="6657"/>
                    <a:pt x="12918" y="6711"/>
                  </a:cubicBezTo>
                  <a:cubicBezTo>
                    <a:pt x="12909" y="6784"/>
                    <a:pt x="12909" y="6848"/>
                    <a:pt x="12918" y="6912"/>
                  </a:cubicBezTo>
                  <a:cubicBezTo>
                    <a:pt x="12709" y="6975"/>
                    <a:pt x="12508" y="7048"/>
                    <a:pt x="12299" y="7103"/>
                  </a:cubicBezTo>
                  <a:cubicBezTo>
                    <a:pt x="11889" y="7212"/>
                    <a:pt x="11479" y="7312"/>
                    <a:pt x="11060" y="7376"/>
                  </a:cubicBezTo>
                  <a:cubicBezTo>
                    <a:pt x="11060" y="7349"/>
                    <a:pt x="11060" y="7312"/>
                    <a:pt x="11060" y="7285"/>
                  </a:cubicBezTo>
                  <a:cubicBezTo>
                    <a:pt x="11060" y="7203"/>
                    <a:pt x="11069" y="7121"/>
                    <a:pt x="11087" y="7039"/>
                  </a:cubicBezTo>
                  <a:cubicBezTo>
                    <a:pt x="11106" y="6893"/>
                    <a:pt x="11142" y="6739"/>
                    <a:pt x="11188" y="6593"/>
                  </a:cubicBezTo>
                  <a:cubicBezTo>
                    <a:pt x="11233" y="6447"/>
                    <a:pt x="11297" y="6310"/>
                    <a:pt x="11370" y="6174"/>
                  </a:cubicBezTo>
                  <a:cubicBezTo>
                    <a:pt x="11452" y="6028"/>
                    <a:pt x="11552" y="5910"/>
                    <a:pt x="11643" y="5773"/>
                  </a:cubicBezTo>
                  <a:cubicBezTo>
                    <a:pt x="11671" y="5724"/>
                    <a:pt x="11630" y="5676"/>
                    <a:pt x="11588" y="5676"/>
                  </a:cubicBezTo>
                  <a:cubicBezTo>
                    <a:pt x="11576" y="5676"/>
                    <a:pt x="11563" y="5680"/>
                    <a:pt x="11552" y="5691"/>
                  </a:cubicBezTo>
                  <a:cubicBezTo>
                    <a:pt x="11415" y="5828"/>
                    <a:pt x="11306" y="5982"/>
                    <a:pt x="11224" y="6146"/>
                  </a:cubicBezTo>
                  <a:cubicBezTo>
                    <a:pt x="11133" y="6310"/>
                    <a:pt x="11060" y="6483"/>
                    <a:pt x="10996" y="6657"/>
                  </a:cubicBezTo>
                  <a:cubicBezTo>
                    <a:pt x="10942" y="6839"/>
                    <a:pt x="10914" y="7021"/>
                    <a:pt x="10896" y="7203"/>
                  </a:cubicBezTo>
                  <a:cubicBezTo>
                    <a:pt x="10887" y="7267"/>
                    <a:pt x="10887" y="7340"/>
                    <a:pt x="10896" y="7403"/>
                  </a:cubicBezTo>
                  <a:cubicBezTo>
                    <a:pt x="10441" y="7476"/>
                    <a:pt x="9976" y="7522"/>
                    <a:pt x="9512" y="7540"/>
                  </a:cubicBezTo>
                  <a:cubicBezTo>
                    <a:pt x="9398" y="7545"/>
                    <a:pt x="9284" y="7547"/>
                    <a:pt x="9170" y="7547"/>
                  </a:cubicBezTo>
                  <a:cubicBezTo>
                    <a:pt x="9056" y="7547"/>
                    <a:pt x="8942" y="7545"/>
                    <a:pt x="8828" y="7540"/>
                  </a:cubicBezTo>
                  <a:cubicBezTo>
                    <a:pt x="8710" y="7540"/>
                    <a:pt x="8592" y="7531"/>
                    <a:pt x="8464" y="7531"/>
                  </a:cubicBezTo>
                  <a:cubicBezTo>
                    <a:pt x="8346" y="7458"/>
                    <a:pt x="8218" y="7385"/>
                    <a:pt x="8091" y="7321"/>
                  </a:cubicBezTo>
                  <a:cubicBezTo>
                    <a:pt x="6068" y="6165"/>
                    <a:pt x="4228" y="4716"/>
                    <a:pt x="2625" y="3031"/>
                  </a:cubicBezTo>
                  <a:cubicBezTo>
                    <a:pt x="2361" y="2749"/>
                    <a:pt x="2106" y="2457"/>
                    <a:pt x="1860" y="2175"/>
                  </a:cubicBezTo>
                  <a:lnTo>
                    <a:pt x="1860" y="2175"/>
                  </a:lnTo>
                  <a:cubicBezTo>
                    <a:pt x="2507" y="2421"/>
                    <a:pt x="3163" y="2612"/>
                    <a:pt x="3846" y="2740"/>
                  </a:cubicBezTo>
                  <a:cubicBezTo>
                    <a:pt x="3846" y="2776"/>
                    <a:pt x="3855" y="2813"/>
                    <a:pt x="3873" y="2849"/>
                  </a:cubicBezTo>
                  <a:cubicBezTo>
                    <a:pt x="3910" y="2913"/>
                    <a:pt x="3946" y="2986"/>
                    <a:pt x="3973" y="3049"/>
                  </a:cubicBezTo>
                  <a:cubicBezTo>
                    <a:pt x="4055" y="3186"/>
                    <a:pt x="4137" y="3314"/>
                    <a:pt x="4228" y="3441"/>
                  </a:cubicBezTo>
                  <a:cubicBezTo>
                    <a:pt x="4329" y="3559"/>
                    <a:pt x="4420" y="3678"/>
                    <a:pt x="4529" y="3796"/>
                  </a:cubicBezTo>
                  <a:cubicBezTo>
                    <a:pt x="4584" y="3851"/>
                    <a:pt x="4638" y="3906"/>
                    <a:pt x="4693" y="3951"/>
                  </a:cubicBezTo>
                  <a:cubicBezTo>
                    <a:pt x="4720" y="3978"/>
                    <a:pt x="4748" y="4006"/>
                    <a:pt x="4775" y="4024"/>
                  </a:cubicBezTo>
                  <a:cubicBezTo>
                    <a:pt x="4811" y="4042"/>
                    <a:pt x="4848" y="4060"/>
                    <a:pt x="4884" y="4070"/>
                  </a:cubicBezTo>
                  <a:cubicBezTo>
                    <a:pt x="4888" y="4071"/>
                    <a:pt x="4892" y="4071"/>
                    <a:pt x="4896" y="4071"/>
                  </a:cubicBezTo>
                  <a:cubicBezTo>
                    <a:pt x="4926" y="4071"/>
                    <a:pt x="4946" y="4039"/>
                    <a:pt x="4930" y="4015"/>
                  </a:cubicBezTo>
                  <a:cubicBezTo>
                    <a:pt x="4921" y="3978"/>
                    <a:pt x="4902" y="3951"/>
                    <a:pt x="4893" y="3924"/>
                  </a:cubicBezTo>
                  <a:cubicBezTo>
                    <a:pt x="4866" y="3897"/>
                    <a:pt x="4839" y="3869"/>
                    <a:pt x="4811" y="3842"/>
                  </a:cubicBezTo>
                  <a:cubicBezTo>
                    <a:pt x="4757" y="3796"/>
                    <a:pt x="4702" y="3742"/>
                    <a:pt x="4647" y="3687"/>
                  </a:cubicBezTo>
                  <a:cubicBezTo>
                    <a:pt x="4547" y="3578"/>
                    <a:pt x="4447" y="3459"/>
                    <a:pt x="4356" y="3341"/>
                  </a:cubicBezTo>
                  <a:cubicBezTo>
                    <a:pt x="4265" y="3222"/>
                    <a:pt x="4183" y="3104"/>
                    <a:pt x="4110" y="2977"/>
                  </a:cubicBezTo>
                  <a:cubicBezTo>
                    <a:pt x="4064" y="2913"/>
                    <a:pt x="4028" y="2840"/>
                    <a:pt x="3992" y="2776"/>
                  </a:cubicBezTo>
                  <a:lnTo>
                    <a:pt x="3992" y="2767"/>
                  </a:lnTo>
                  <a:cubicBezTo>
                    <a:pt x="4247" y="2813"/>
                    <a:pt x="4502" y="2849"/>
                    <a:pt x="4757" y="2876"/>
                  </a:cubicBezTo>
                  <a:cubicBezTo>
                    <a:pt x="5130" y="2922"/>
                    <a:pt x="5504" y="2949"/>
                    <a:pt x="5877" y="2949"/>
                  </a:cubicBezTo>
                  <a:cubicBezTo>
                    <a:pt x="5895" y="2986"/>
                    <a:pt x="5914" y="3013"/>
                    <a:pt x="5941" y="3040"/>
                  </a:cubicBezTo>
                  <a:cubicBezTo>
                    <a:pt x="5995" y="3122"/>
                    <a:pt x="6050" y="3195"/>
                    <a:pt x="6114" y="3268"/>
                  </a:cubicBezTo>
                  <a:cubicBezTo>
                    <a:pt x="6241" y="3414"/>
                    <a:pt x="6369" y="3550"/>
                    <a:pt x="6515" y="3678"/>
                  </a:cubicBezTo>
                  <a:cubicBezTo>
                    <a:pt x="6660" y="3796"/>
                    <a:pt x="6806" y="3906"/>
                    <a:pt x="6961" y="4006"/>
                  </a:cubicBezTo>
                  <a:cubicBezTo>
                    <a:pt x="7043" y="4051"/>
                    <a:pt x="7125" y="4106"/>
                    <a:pt x="7207" y="4152"/>
                  </a:cubicBezTo>
                  <a:lnTo>
                    <a:pt x="7325" y="4206"/>
                  </a:lnTo>
                  <a:cubicBezTo>
                    <a:pt x="7380" y="4224"/>
                    <a:pt x="7426" y="4234"/>
                    <a:pt x="7480" y="4243"/>
                  </a:cubicBezTo>
                  <a:cubicBezTo>
                    <a:pt x="7484" y="4243"/>
                    <a:pt x="7487" y="4244"/>
                    <a:pt x="7491" y="4244"/>
                  </a:cubicBezTo>
                  <a:cubicBezTo>
                    <a:pt x="7538" y="4244"/>
                    <a:pt x="7559" y="4186"/>
                    <a:pt x="7517" y="4161"/>
                  </a:cubicBezTo>
                  <a:cubicBezTo>
                    <a:pt x="7480" y="4133"/>
                    <a:pt x="7462" y="4097"/>
                    <a:pt x="7426" y="4070"/>
                  </a:cubicBezTo>
                  <a:cubicBezTo>
                    <a:pt x="7380" y="4051"/>
                    <a:pt x="7335" y="4033"/>
                    <a:pt x="7298" y="4006"/>
                  </a:cubicBezTo>
                  <a:cubicBezTo>
                    <a:pt x="7216" y="3969"/>
                    <a:pt x="7134" y="3924"/>
                    <a:pt x="7061" y="3878"/>
                  </a:cubicBezTo>
                  <a:cubicBezTo>
                    <a:pt x="6906" y="3778"/>
                    <a:pt x="6761" y="3669"/>
                    <a:pt x="6624" y="3550"/>
                  </a:cubicBezTo>
                  <a:cubicBezTo>
                    <a:pt x="6487" y="3432"/>
                    <a:pt x="6360" y="3314"/>
                    <a:pt x="6232" y="3177"/>
                  </a:cubicBezTo>
                  <a:cubicBezTo>
                    <a:pt x="6178" y="3113"/>
                    <a:pt x="6123" y="3040"/>
                    <a:pt x="6059" y="2967"/>
                  </a:cubicBezTo>
                  <a:cubicBezTo>
                    <a:pt x="6059" y="2967"/>
                    <a:pt x="6050" y="2958"/>
                    <a:pt x="6050" y="2958"/>
                  </a:cubicBezTo>
                  <a:cubicBezTo>
                    <a:pt x="6214" y="2958"/>
                    <a:pt x="6387" y="2958"/>
                    <a:pt x="6551" y="2949"/>
                  </a:cubicBezTo>
                  <a:cubicBezTo>
                    <a:pt x="6815" y="2940"/>
                    <a:pt x="7089" y="2922"/>
                    <a:pt x="7353" y="2895"/>
                  </a:cubicBezTo>
                  <a:cubicBezTo>
                    <a:pt x="7608" y="2895"/>
                    <a:pt x="7872" y="2876"/>
                    <a:pt x="8136" y="2849"/>
                  </a:cubicBezTo>
                  <a:cubicBezTo>
                    <a:pt x="8145" y="2867"/>
                    <a:pt x="8145" y="2895"/>
                    <a:pt x="8163" y="2913"/>
                  </a:cubicBezTo>
                  <a:cubicBezTo>
                    <a:pt x="8173" y="2931"/>
                    <a:pt x="8200" y="2949"/>
                    <a:pt x="8218" y="2967"/>
                  </a:cubicBezTo>
                  <a:cubicBezTo>
                    <a:pt x="8264" y="3004"/>
                    <a:pt x="8309" y="3040"/>
                    <a:pt x="8364" y="3068"/>
                  </a:cubicBezTo>
                  <a:cubicBezTo>
                    <a:pt x="8464" y="3122"/>
                    <a:pt x="8573" y="3177"/>
                    <a:pt x="8674" y="3222"/>
                  </a:cubicBezTo>
                  <a:cubicBezTo>
                    <a:pt x="8783" y="3268"/>
                    <a:pt x="8883" y="3304"/>
                    <a:pt x="8992" y="3341"/>
                  </a:cubicBezTo>
                  <a:cubicBezTo>
                    <a:pt x="9056" y="3359"/>
                    <a:pt x="9111" y="3368"/>
                    <a:pt x="9165" y="3386"/>
                  </a:cubicBezTo>
                  <a:cubicBezTo>
                    <a:pt x="9188" y="3390"/>
                    <a:pt x="9211" y="3392"/>
                    <a:pt x="9233" y="3392"/>
                  </a:cubicBezTo>
                  <a:cubicBezTo>
                    <a:pt x="9265" y="3392"/>
                    <a:pt x="9297" y="3388"/>
                    <a:pt x="9329" y="3377"/>
                  </a:cubicBezTo>
                  <a:cubicBezTo>
                    <a:pt x="9357" y="3359"/>
                    <a:pt x="9357" y="3332"/>
                    <a:pt x="9338" y="3314"/>
                  </a:cubicBezTo>
                  <a:cubicBezTo>
                    <a:pt x="9302" y="3277"/>
                    <a:pt x="9266" y="3250"/>
                    <a:pt x="9211" y="3241"/>
                  </a:cubicBezTo>
                  <a:lnTo>
                    <a:pt x="9056" y="3204"/>
                  </a:lnTo>
                  <a:cubicBezTo>
                    <a:pt x="8947" y="3168"/>
                    <a:pt x="8838" y="3131"/>
                    <a:pt x="8728" y="3086"/>
                  </a:cubicBezTo>
                  <a:cubicBezTo>
                    <a:pt x="8628" y="3040"/>
                    <a:pt x="8528" y="2995"/>
                    <a:pt x="8428" y="2940"/>
                  </a:cubicBezTo>
                  <a:cubicBezTo>
                    <a:pt x="8382" y="2913"/>
                    <a:pt x="8337" y="2885"/>
                    <a:pt x="8291" y="2858"/>
                  </a:cubicBezTo>
                  <a:lnTo>
                    <a:pt x="8227" y="2831"/>
                  </a:lnTo>
                  <a:cubicBezTo>
                    <a:pt x="8528" y="2803"/>
                    <a:pt x="8828" y="2749"/>
                    <a:pt x="9120" y="2685"/>
                  </a:cubicBezTo>
                  <a:cubicBezTo>
                    <a:pt x="9393" y="2630"/>
                    <a:pt x="9739" y="2585"/>
                    <a:pt x="9976" y="2430"/>
                  </a:cubicBezTo>
                  <a:cubicBezTo>
                    <a:pt x="9994" y="2412"/>
                    <a:pt x="9994" y="2366"/>
                    <a:pt x="9967" y="2366"/>
                  </a:cubicBezTo>
                  <a:cubicBezTo>
                    <a:pt x="9685" y="2366"/>
                    <a:pt x="9393" y="2485"/>
                    <a:pt x="9120" y="2539"/>
                  </a:cubicBezTo>
                  <a:cubicBezTo>
                    <a:pt x="9165" y="2457"/>
                    <a:pt x="9220" y="2384"/>
                    <a:pt x="9275" y="2312"/>
                  </a:cubicBezTo>
                  <a:cubicBezTo>
                    <a:pt x="9311" y="2266"/>
                    <a:pt x="9348" y="2230"/>
                    <a:pt x="9393" y="2193"/>
                  </a:cubicBezTo>
                  <a:lnTo>
                    <a:pt x="9457" y="2129"/>
                  </a:lnTo>
                  <a:cubicBezTo>
                    <a:pt x="9484" y="2111"/>
                    <a:pt x="9493" y="2066"/>
                    <a:pt x="9484" y="2029"/>
                  </a:cubicBezTo>
                  <a:cubicBezTo>
                    <a:pt x="9484" y="2029"/>
                    <a:pt x="9484" y="2020"/>
                    <a:pt x="9475" y="2020"/>
                  </a:cubicBezTo>
                  <a:cubicBezTo>
                    <a:pt x="9465" y="2013"/>
                    <a:pt x="9452" y="2010"/>
                    <a:pt x="9438" y="2010"/>
                  </a:cubicBezTo>
                  <a:cubicBezTo>
                    <a:pt x="9416" y="2010"/>
                    <a:pt x="9392" y="2018"/>
                    <a:pt x="9375" y="2029"/>
                  </a:cubicBezTo>
                  <a:cubicBezTo>
                    <a:pt x="9357" y="2047"/>
                    <a:pt x="9329" y="2066"/>
                    <a:pt x="9311" y="2084"/>
                  </a:cubicBezTo>
                  <a:cubicBezTo>
                    <a:pt x="9266" y="2129"/>
                    <a:pt x="9220" y="2175"/>
                    <a:pt x="9184" y="2220"/>
                  </a:cubicBezTo>
                  <a:cubicBezTo>
                    <a:pt x="9102" y="2312"/>
                    <a:pt x="9029" y="2412"/>
                    <a:pt x="8974" y="2521"/>
                  </a:cubicBezTo>
                  <a:cubicBezTo>
                    <a:pt x="8965" y="2539"/>
                    <a:pt x="8956" y="2557"/>
                    <a:pt x="8965" y="2576"/>
                  </a:cubicBezTo>
                  <a:cubicBezTo>
                    <a:pt x="8437" y="2667"/>
                    <a:pt x="7899" y="2731"/>
                    <a:pt x="7371" y="2758"/>
                  </a:cubicBezTo>
                  <a:cubicBezTo>
                    <a:pt x="7362" y="2740"/>
                    <a:pt x="7362" y="2721"/>
                    <a:pt x="7353" y="2712"/>
                  </a:cubicBezTo>
                  <a:lnTo>
                    <a:pt x="7344" y="2712"/>
                  </a:lnTo>
                  <a:cubicBezTo>
                    <a:pt x="7353" y="2694"/>
                    <a:pt x="7353" y="2685"/>
                    <a:pt x="7362" y="2667"/>
                  </a:cubicBezTo>
                  <a:cubicBezTo>
                    <a:pt x="7371" y="2630"/>
                    <a:pt x="7389" y="2594"/>
                    <a:pt x="7407" y="2557"/>
                  </a:cubicBezTo>
                  <a:cubicBezTo>
                    <a:pt x="7508" y="2348"/>
                    <a:pt x="7653" y="2148"/>
                    <a:pt x="7817" y="1984"/>
                  </a:cubicBezTo>
                  <a:cubicBezTo>
                    <a:pt x="7936" y="1874"/>
                    <a:pt x="8063" y="1783"/>
                    <a:pt x="8200" y="1701"/>
                  </a:cubicBezTo>
                  <a:cubicBezTo>
                    <a:pt x="8346" y="1619"/>
                    <a:pt x="8482" y="1528"/>
                    <a:pt x="8610" y="1428"/>
                  </a:cubicBezTo>
                  <a:cubicBezTo>
                    <a:pt x="8637" y="1410"/>
                    <a:pt x="8637" y="1373"/>
                    <a:pt x="8628" y="1355"/>
                  </a:cubicBezTo>
                  <a:cubicBezTo>
                    <a:pt x="8628" y="1337"/>
                    <a:pt x="8619" y="1328"/>
                    <a:pt x="8610" y="1328"/>
                  </a:cubicBezTo>
                  <a:cubicBezTo>
                    <a:pt x="8598" y="1324"/>
                    <a:pt x="8587" y="1322"/>
                    <a:pt x="8576" y="1322"/>
                  </a:cubicBezTo>
                  <a:cubicBezTo>
                    <a:pt x="8560" y="1322"/>
                    <a:pt x="8544" y="1326"/>
                    <a:pt x="8528" y="1337"/>
                  </a:cubicBezTo>
                  <a:cubicBezTo>
                    <a:pt x="8355" y="1483"/>
                    <a:pt x="8145" y="1556"/>
                    <a:pt x="7963" y="1683"/>
                  </a:cubicBezTo>
                  <a:cubicBezTo>
                    <a:pt x="7617" y="1920"/>
                    <a:pt x="7353" y="2257"/>
                    <a:pt x="7207" y="2639"/>
                  </a:cubicBezTo>
                  <a:cubicBezTo>
                    <a:pt x="7189" y="2685"/>
                    <a:pt x="7189" y="2731"/>
                    <a:pt x="7198" y="2767"/>
                  </a:cubicBezTo>
                  <a:cubicBezTo>
                    <a:pt x="7000" y="2775"/>
                    <a:pt x="6804" y="2780"/>
                    <a:pt x="6608" y="2780"/>
                  </a:cubicBezTo>
                  <a:cubicBezTo>
                    <a:pt x="6171" y="2780"/>
                    <a:pt x="5737" y="2759"/>
                    <a:pt x="5303" y="2721"/>
                  </a:cubicBezTo>
                  <a:cubicBezTo>
                    <a:pt x="5312" y="2703"/>
                    <a:pt x="5331" y="2676"/>
                    <a:pt x="5340" y="2658"/>
                  </a:cubicBezTo>
                  <a:cubicBezTo>
                    <a:pt x="5367" y="2621"/>
                    <a:pt x="5394" y="2585"/>
                    <a:pt x="5422" y="2548"/>
                  </a:cubicBezTo>
                  <a:cubicBezTo>
                    <a:pt x="5467" y="2466"/>
                    <a:pt x="5531" y="2394"/>
                    <a:pt x="5586" y="2321"/>
                  </a:cubicBezTo>
                  <a:cubicBezTo>
                    <a:pt x="5704" y="2175"/>
                    <a:pt x="5841" y="2038"/>
                    <a:pt x="5977" y="1911"/>
                  </a:cubicBezTo>
                  <a:cubicBezTo>
                    <a:pt x="6123" y="1783"/>
                    <a:pt x="6269" y="1674"/>
                    <a:pt x="6424" y="1565"/>
                  </a:cubicBezTo>
                  <a:cubicBezTo>
                    <a:pt x="6506" y="1519"/>
                    <a:pt x="6578" y="1474"/>
                    <a:pt x="6660" y="1428"/>
                  </a:cubicBezTo>
                  <a:cubicBezTo>
                    <a:pt x="6752" y="1392"/>
                    <a:pt x="6834" y="1337"/>
                    <a:pt x="6906" y="1273"/>
                  </a:cubicBezTo>
                  <a:cubicBezTo>
                    <a:pt x="6925" y="1255"/>
                    <a:pt x="6915" y="1228"/>
                    <a:pt x="6888" y="1218"/>
                  </a:cubicBezTo>
                  <a:cubicBezTo>
                    <a:pt x="6779" y="1228"/>
                    <a:pt x="6670" y="1264"/>
                    <a:pt x="6578" y="1328"/>
                  </a:cubicBezTo>
                  <a:cubicBezTo>
                    <a:pt x="6478" y="1382"/>
                    <a:pt x="6378" y="1437"/>
                    <a:pt x="6278" y="1501"/>
                  </a:cubicBezTo>
                  <a:cubicBezTo>
                    <a:pt x="6077" y="1637"/>
                    <a:pt x="5895" y="1783"/>
                    <a:pt x="5722" y="1947"/>
                  </a:cubicBezTo>
                  <a:cubicBezTo>
                    <a:pt x="5558" y="2111"/>
                    <a:pt x="5413" y="2284"/>
                    <a:pt x="5276" y="2485"/>
                  </a:cubicBezTo>
                  <a:cubicBezTo>
                    <a:pt x="5221" y="2548"/>
                    <a:pt x="5176" y="2621"/>
                    <a:pt x="5139" y="2712"/>
                  </a:cubicBezTo>
                  <a:cubicBezTo>
                    <a:pt x="5021" y="2694"/>
                    <a:pt x="4902" y="2685"/>
                    <a:pt x="4775" y="2667"/>
                  </a:cubicBezTo>
                  <a:cubicBezTo>
                    <a:pt x="4274" y="2603"/>
                    <a:pt x="3773" y="2494"/>
                    <a:pt x="3272" y="2357"/>
                  </a:cubicBezTo>
                  <a:cubicBezTo>
                    <a:pt x="3308" y="2275"/>
                    <a:pt x="3327" y="2193"/>
                    <a:pt x="3363" y="2111"/>
                  </a:cubicBezTo>
                  <a:cubicBezTo>
                    <a:pt x="3409" y="2011"/>
                    <a:pt x="3454" y="1920"/>
                    <a:pt x="3518" y="1838"/>
                  </a:cubicBezTo>
                  <a:cubicBezTo>
                    <a:pt x="3636" y="1665"/>
                    <a:pt x="3782" y="1510"/>
                    <a:pt x="3937" y="1364"/>
                  </a:cubicBezTo>
                  <a:cubicBezTo>
                    <a:pt x="4092" y="1228"/>
                    <a:pt x="4256" y="1100"/>
                    <a:pt x="4429" y="973"/>
                  </a:cubicBezTo>
                  <a:cubicBezTo>
                    <a:pt x="4529" y="909"/>
                    <a:pt x="4620" y="845"/>
                    <a:pt x="4729" y="790"/>
                  </a:cubicBezTo>
                  <a:cubicBezTo>
                    <a:pt x="4830" y="745"/>
                    <a:pt x="4930" y="690"/>
                    <a:pt x="5021" y="636"/>
                  </a:cubicBezTo>
                  <a:cubicBezTo>
                    <a:pt x="5048" y="599"/>
                    <a:pt x="5030" y="544"/>
                    <a:pt x="4984" y="544"/>
                  </a:cubicBezTo>
                  <a:cubicBezTo>
                    <a:pt x="4875" y="554"/>
                    <a:pt x="4766" y="590"/>
                    <a:pt x="4675" y="654"/>
                  </a:cubicBezTo>
                  <a:cubicBezTo>
                    <a:pt x="4565" y="717"/>
                    <a:pt x="4465" y="781"/>
                    <a:pt x="4356" y="854"/>
                  </a:cubicBezTo>
                  <a:cubicBezTo>
                    <a:pt x="4174" y="982"/>
                    <a:pt x="3992" y="1118"/>
                    <a:pt x="3828" y="1264"/>
                  </a:cubicBezTo>
                  <a:cubicBezTo>
                    <a:pt x="3654" y="1410"/>
                    <a:pt x="3509" y="1574"/>
                    <a:pt x="3372" y="1756"/>
                  </a:cubicBezTo>
                  <a:cubicBezTo>
                    <a:pt x="3317" y="1838"/>
                    <a:pt x="3263" y="1929"/>
                    <a:pt x="3217" y="2020"/>
                  </a:cubicBezTo>
                  <a:cubicBezTo>
                    <a:pt x="3172" y="2111"/>
                    <a:pt x="3135" y="2211"/>
                    <a:pt x="3117" y="2321"/>
                  </a:cubicBezTo>
                  <a:cubicBezTo>
                    <a:pt x="2570" y="2157"/>
                    <a:pt x="2033" y="1965"/>
                    <a:pt x="1505" y="1738"/>
                  </a:cubicBezTo>
                  <a:cubicBezTo>
                    <a:pt x="1450" y="1683"/>
                    <a:pt x="1405" y="1628"/>
                    <a:pt x="1359" y="1565"/>
                  </a:cubicBezTo>
                  <a:cubicBezTo>
                    <a:pt x="1149" y="1300"/>
                    <a:pt x="949" y="1045"/>
                    <a:pt x="758" y="772"/>
                  </a:cubicBezTo>
                  <a:cubicBezTo>
                    <a:pt x="667" y="645"/>
                    <a:pt x="585" y="517"/>
                    <a:pt x="494" y="390"/>
                  </a:cubicBezTo>
                  <a:cubicBezTo>
                    <a:pt x="384" y="253"/>
                    <a:pt x="266" y="125"/>
                    <a:pt x="129" y="16"/>
                  </a:cubicBezTo>
                  <a:cubicBezTo>
                    <a:pt x="118" y="5"/>
                    <a:pt x="102" y="0"/>
                    <a:pt x="85" y="0"/>
                  </a:cubicBezTo>
                  <a:close/>
                </a:path>
              </a:pathLst>
            </a:custGeom>
            <a:solidFill>
              <a:srgbClr val="343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" name="Google Shape;306;p13"/>
          <p:cNvGrpSpPr/>
          <p:nvPr/>
        </p:nvGrpSpPr>
        <p:grpSpPr>
          <a:xfrm>
            <a:off x="8708164" y="3212859"/>
            <a:ext cx="317377" cy="293795"/>
            <a:chOff x="3286561" y="3897211"/>
            <a:chExt cx="156243" cy="144627"/>
          </a:xfrm>
        </p:grpSpPr>
        <p:sp>
          <p:nvSpPr>
            <p:cNvPr id="307" name="Google Shape;307;p13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15"/>
          <p:cNvSpPr/>
          <p:nvPr/>
        </p:nvSpPr>
        <p:spPr>
          <a:xfrm>
            <a:off x="7030900" y="448"/>
            <a:ext cx="2113090" cy="2346773"/>
          </a:xfrm>
          <a:custGeom>
            <a:avLst/>
            <a:gdLst/>
            <a:ahLst/>
            <a:cxnLst/>
            <a:rect l="l" t="t" r="r" b="b"/>
            <a:pathLst>
              <a:path w="23393" h="25980" extrusionOk="0">
                <a:moveTo>
                  <a:pt x="1" y="1"/>
                </a:moveTo>
                <a:cubicBezTo>
                  <a:pt x="247" y="1458"/>
                  <a:pt x="620" y="2861"/>
                  <a:pt x="1486" y="4009"/>
                </a:cubicBezTo>
                <a:cubicBezTo>
                  <a:pt x="3048" y="6078"/>
                  <a:pt x="5808" y="6760"/>
                  <a:pt x="8438" y="6760"/>
                </a:cubicBezTo>
                <a:cubicBezTo>
                  <a:pt x="8691" y="6760"/>
                  <a:pt x="8943" y="6754"/>
                  <a:pt x="9192" y="6742"/>
                </a:cubicBezTo>
                <a:cubicBezTo>
                  <a:pt x="11430" y="6626"/>
                  <a:pt x="13668" y="6176"/>
                  <a:pt x="15897" y="6176"/>
                </a:cubicBezTo>
                <a:cubicBezTo>
                  <a:pt x="16490" y="6176"/>
                  <a:pt x="17081" y="6208"/>
                  <a:pt x="17672" y="6286"/>
                </a:cubicBezTo>
                <a:cubicBezTo>
                  <a:pt x="19704" y="6559"/>
                  <a:pt x="21908" y="7689"/>
                  <a:pt x="22309" y="9702"/>
                </a:cubicBezTo>
                <a:cubicBezTo>
                  <a:pt x="22783" y="12079"/>
                  <a:pt x="20569" y="14047"/>
                  <a:pt x="19558" y="16260"/>
                </a:cubicBezTo>
                <a:cubicBezTo>
                  <a:pt x="18565" y="18492"/>
                  <a:pt x="18784" y="21088"/>
                  <a:pt x="20150" y="23119"/>
                </a:cubicBezTo>
                <a:cubicBezTo>
                  <a:pt x="20988" y="24331"/>
                  <a:pt x="22136" y="25215"/>
                  <a:pt x="23393" y="25980"/>
                </a:cubicBezTo>
                <a:lnTo>
                  <a:pt x="23393" y="1"/>
                </a:ln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5"/>
          <p:cNvSpPr/>
          <p:nvPr/>
        </p:nvSpPr>
        <p:spPr>
          <a:xfrm>
            <a:off x="-6" y="2948963"/>
            <a:ext cx="1560993" cy="2193664"/>
          </a:xfrm>
          <a:custGeom>
            <a:avLst/>
            <a:gdLst/>
            <a:ahLst/>
            <a:cxnLst/>
            <a:rect l="l" t="t" r="r" b="b"/>
            <a:pathLst>
              <a:path w="17281" h="24285" extrusionOk="0">
                <a:moveTo>
                  <a:pt x="1" y="0"/>
                </a:moveTo>
                <a:lnTo>
                  <a:pt x="1" y="24285"/>
                </a:lnTo>
                <a:lnTo>
                  <a:pt x="17281" y="24285"/>
                </a:lnTo>
                <a:cubicBezTo>
                  <a:pt x="16570" y="21006"/>
                  <a:pt x="15896" y="17116"/>
                  <a:pt x="12799" y="15968"/>
                </a:cubicBezTo>
                <a:cubicBezTo>
                  <a:pt x="11706" y="15568"/>
                  <a:pt x="10485" y="15613"/>
                  <a:pt x="9383" y="15212"/>
                </a:cubicBezTo>
                <a:cubicBezTo>
                  <a:pt x="6860" y="14292"/>
                  <a:pt x="5767" y="11359"/>
                  <a:pt x="5248" y="8727"/>
                </a:cubicBezTo>
                <a:cubicBezTo>
                  <a:pt x="4728" y="6085"/>
                  <a:pt x="4364" y="3179"/>
                  <a:pt x="2406" y="1339"/>
                </a:cubicBezTo>
                <a:cubicBezTo>
                  <a:pt x="1722" y="702"/>
                  <a:pt x="894" y="246"/>
                  <a:pt x="1" y="0"/>
                </a:cubicBezTo>
                <a:close/>
              </a:path>
            </a:pathLst>
          </a:custGeom>
          <a:solidFill>
            <a:srgbClr val="343F24">
              <a:alpha val="167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" name="Google Shape;322;p15"/>
          <p:cNvGrpSpPr/>
          <p:nvPr/>
        </p:nvGrpSpPr>
        <p:grpSpPr>
          <a:xfrm rot="-8466642">
            <a:off x="-187509" y="4392159"/>
            <a:ext cx="888302" cy="761059"/>
            <a:chOff x="1823786" y="535062"/>
            <a:chExt cx="315544" cy="270331"/>
          </a:xfrm>
        </p:grpSpPr>
        <p:sp>
          <p:nvSpPr>
            <p:cNvPr id="323" name="Google Shape;323;p15"/>
            <p:cNvSpPr/>
            <p:nvPr/>
          </p:nvSpPr>
          <p:spPr>
            <a:xfrm>
              <a:off x="1957469" y="564134"/>
              <a:ext cx="181861" cy="229581"/>
            </a:xfrm>
            <a:custGeom>
              <a:avLst/>
              <a:gdLst/>
              <a:ahLst/>
              <a:cxnLst/>
              <a:rect l="l" t="t" r="r" b="b"/>
              <a:pathLst>
                <a:path w="5949" h="7510" extrusionOk="0">
                  <a:moveTo>
                    <a:pt x="1111" y="1"/>
                  </a:moveTo>
                  <a:cubicBezTo>
                    <a:pt x="778" y="1"/>
                    <a:pt x="442" y="74"/>
                    <a:pt x="109" y="251"/>
                  </a:cubicBezTo>
                  <a:cubicBezTo>
                    <a:pt x="18" y="297"/>
                    <a:pt x="0" y="406"/>
                    <a:pt x="64" y="479"/>
                  </a:cubicBezTo>
                  <a:cubicBezTo>
                    <a:pt x="474" y="871"/>
                    <a:pt x="811" y="1335"/>
                    <a:pt x="1057" y="1845"/>
                  </a:cubicBezTo>
                  <a:cubicBezTo>
                    <a:pt x="1294" y="2365"/>
                    <a:pt x="1439" y="2920"/>
                    <a:pt x="1485" y="3494"/>
                  </a:cubicBezTo>
                  <a:cubicBezTo>
                    <a:pt x="1540" y="4059"/>
                    <a:pt x="1631" y="4587"/>
                    <a:pt x="1986" y="5052"/>
                  </a:cubicBezTo>
                  <a:cubicBezTo>
                    <a:pt x="2186" y="5289"/>
                    <a:pt x="2396" y="5516"/>
                    <a:pt x="2633" y="5726"/>
                  </a:cubicBezTo>
                  <a:cubicBezTo>
                    <a:pt x="2860" y="5954"/>
                    <a:pt x="3088" y="6172"/>
                    <a:pt x="3325" y="6382"/>
                  </a:cubicBezTo>
                  <a:cubicBezTo>
                    <a:pt x="3589" y="6609"/>
                    <a:pt x="3871" y="6801"/>
                    <a:pt x="4172" y="6974"/>
                  </a:cubicBezTo>
                  <a:cubicBezTo>
                    <a:pt x="4482" y="7147"/>
                    <a:pt x="4801" y="7302"/>
                    <a:pt x="5101" y="7484"/>
                  </a:cubicBezTo>
                  <a:cubicBezTo>
                    <a:pt x="5127" y="7501"/>
                    <a:pt x="5156" y="7510"/>
                    <a:pt x="5183" y="7510"/>
                  </a:cubicBezTo>
                  <a:cubicBezTo>
                    <a:pt x="5240" y="7510"/>
                    <a:pt x="5292" y="7473"/>
                    <a:pt x="5311" y="7411"/>
                  </a:cubicBezTo>
                  <a:cubicBezTo>
                    <a:pt x="5848" y="6254"/>
                    <a:pt x="5948" y="4933"/>
                    <a:pt x="5584" y="3704"/>
                  </a:cubicBezTo>
                  <a:cubicBezTo>
                    <a:pt x="5201" y="2438"/>
                    <a:pt x="4345" y="1372"/>
                    <a:pt x="3188" y="716"/>
                  </a:cubicBezTo>
                  <a:cubicBezTo>
                    <a:pt x="2551" y="348"/>
                    <a:pt x="1838" y="1"/>
                    <a:pt x="1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1942031" y="565356"/>
              <a:ext cx="188097" cy="199683"/>
            </a:xfrm>
            <a:custGeom>
              <a:avLst/>
              <a:gdLst/>
              <a:ahLst/>
              <a:cxnLst/>
              <a:rect l="l" t="t" r="r" b="b"/>
              <a:pathLst>
                <a:path w="6153" h="6532" extrusionOk="0">
                  <a:moveTo>
                    <a:pt x="167" y="1"/>
                  </a:moveTo>
                  <a:cubicBezTo>
                    <a:pt x="45" y="1"/>
                    <a:pt x="1" y="160"/>
                    <a:pt x="113" y="230"/>
                  </a:cubicBezTo>
                  <a:cubicBezTo>
                    <a:pt x="350" y="375"/>
                    <a:pt x="651" y="448"/>
                    <a:pt x="915" y="558"/>
                  </a:cubicBezTo>
                  <a:cubicBezTo>
                    <a:pt x="1097" y="640"/>
                    <a:pt x="1288" y="731"/>
                    <a:pt x="1462" y="822"/>
                  </a:cubicBezTo>
                  <a:cubicBezTo>
                    <a:pt x="1434" y="885"/>
                    <a:pt x="1480" y="995"/>
                    <a:pt x="1498" y="1059"/>
                  </a:cubicBezTo>
                  <a:cubicBezTo>
                    <a:pt x="1534" y="1150"/>
                    <a:pt x="1571" y="1241"/>
                    <a:pt x="1607" y="1323"/>
                  </a:cubicBezTo>
                  <a:cubicBezTo>
                    <a:pt x="1653" y="1414"/>
                    <a:pt x="1698" y="1496"/>
                    <a:pt x="1753" y="1569"/>
                  </a:cubicBezTo>
                  <a:cubicBezTo>
                    <a:pt x="1789" y="1660"/>
                    <a:pt x="1853" y="1723"/>
                    <a:pt x="1935" y="1778"/>
                  </a:cubicBezTo>
                  <a:cubicBezTo>
                    <a:pt x="1953" y="1778"/>
                    <a:pt x="1972" y="1769"/>
                    <a:pt x="1972" y="1751"/>
                  </a:cubicBezTo>
                  <a:cubicBezTo>
                    <a:pt x="1963" y="1669"/>
                    <a:pt x="1935" y="1587"/>
                    <a:pt x="1890" y="1514"/>
                  </a:cubicBezTo>
                  <a:cubicBezTo>
                    <a:pt x="1853" y="1432"/>
                    <a:pt x="1817" y="1359"/>
                    <a:pt x="1789" y="1277"/>
                  </a:cubicBezTo>
                  <a:cubicBezTo>
                    <a:pt x="1753" y="1195"/>
                    <a:pt x="1726" y="1113"/>
                    <a:pt x="1698" y="1031"/>
                  </a:cubicBezTo>
                  <a:cubicBezTo>
                    <a:pt x="1680" y="995"/>
                    <a:pt x="1671" y="958"/>
                    <a:pt x="1662" y="922"/>
                  </a:cubicBezTo>
                  <a:lnTo>
                    <a:pt x="1662" y="922"/>
                  </a:lnTo>
                  <a:lnTo>
                    <a:pt x="1726" y="958"/>
                  </a:lnTo>
                  <a:cubicBezTo>
                    <a:pt x="2045" y="1131"/>
                    <a:pt x="2345" y="1323"/>
                    <a:pt x="2637" y="1541"/>
                  </a:cubicBezTo>
                  <a:cubicBezTo>
                    <a:pt x="2628" y="1550"/>
                    <a:pt x="2628" y="1560"/>
                    <a:pt x="2628" y="1569"/>
                  </a:cubicBezTo>
                  <a:cubicBezTo>
                    <a:pt x="2600" y="1678"/>
                    <a:pt x="2591" y="1787"/>
                    <a:pt x="2591" y="1906"/>
                  </a:cubicBezTo>
                  <a:cubicBezTo>
                    <a:pt x="2591" y="2024"/>
                    <a:pt x="2582" y="2133"/>
                    <a:pt x="2582" y="2252"/>
                  </a:cubicBezTo>
                  <a:cubicBezTo>
                    <a:pt x="2582" y="2480"/>
                    <a:pt x="2591" y="2707"/>
                    <a:pt x="2609" y="2935"/>
                  </a:cubicBezTo>
                  <a:cubicBezTo>
                    <a:pt x="2618" y="3154"/>
                    <a:pt x="2655" y="3372"/>
                    <a:pt x="2700" y="3591"/>
                  </a:cubicBezTo>
                  <a:cubicBezTo>
                    <a:pt x="2719" y="3709"/>
                    <a:pt x="2746" y="3819"/>
                    <a:pt x="2773" y="3928"/>
                  </a:cubicBezTo>
                  <a:cubicBezTo>
                    <a:pt x="2791" y="4010"/>
                    <a:pt x="2801" y="4137"/>
                    <a:pt x="2883" y="4183"/>
                  </a:cubicBezTo>
                  <a:cubicBezTo>
                    <a:pt x="2885" y="4186"/>
                    <a:pt x="2889" y="4187"/>
                    <a:pt x="2892" y="4187"/>
                  </a:cubicBezTo>
                  <a:cubicBezTo>
                    <a:pt x="2902" y="4187"/>
                    <a:pt x="2913" y="4180"/>
                    <a:pt x="2919" y="4174"/>
                  </a:cubicBezTo>
                  <a:cubicBezTo>
                    <a:pt x="2965" y="4110"/>
                    <a:pt x="2946" y="4010"/>
                    <a:pt x="2937" y="3937"/>
                  </a:cubicBezTo>
                  <a:cubicBezTo>
                    <a:pt x="2928" y="3819"/>
                    <a:pt x="2910" y="3700"/>
                    <a:pt x="2910" y="3582"/>
                  </a:cubicBezTo>
                  <a:cubicBezTo>
                    <a:pt x="2892" y="3354"/>
                    <a:pt x="2883" y="3135"/>
                    <a:pt x="2864" y="2917"/>
                  </a:cubicBezTo>
                  <a:cubicBezTo>
                    <a:pt x="2855" y="2689"/>
                    <a:pt x="2846" y="2480"/>
                    <a:pt x="2846" y="2261"/>
                  </a:cubicBezTo>
                  <a:cubicBezTo>
                    <a:pt x="2846" y="2152"/>
                    <a:pt x="2846" y="2033"/>
                    <a:pt x="2855" y="1924"/>
                  </a:cubicBezTo>
                  <a:cubicBezTo>
                    <a:pt x="2855" y="1851"/>
                    <a:pt x="2864" y="1787"/>
                    <a:pt x="2864" y="1723"/>
                  </a:cubicBezTo>
                  <a:cubicBezTo>
                    <a:pt x="2983" y="1805"/>
                    <a:pt x="3083" y="1897"/>
                    <a:pt x="3183" y="1988"/>
                  </a:cubicBezTo>
                  <a:cubicBezTo>
                    <a:pt x="3466" y="2243"/>
                    <a:pt x="3730" y="2516"/>
                    <a:pt x="3967" y="2807"/>
                  </a:cubicBezTo>
                  <a:cubicBezTo>
                    <a:pt x="3939" y="2835"/>
                    <a:pt x="3930" y="2862"/>
                    <a:pt x="3930" y="2899"/>
                  </a:cubicBezTo>
                  <a:cubicBezTo>
                    <a:pt x="3939" y="2926"/>
                    <a:pt x="3939" y="2962"/>
                    <a:pt x="3930" y="2999"/>
                  </a:cubicBezTo>
                  <a:cubicBezTo>
                    <a:pt x="3912" y="3035"/>
                    <a:pt x="3894" y="3081"/>
                    <a:pt x="3866" y="3117"/>
                  </a:cubicBezTo>
                  <a:cubicBezTo>
                    <a:pt x="3812" y="3226"/>
                    <a:pt x="3766" y="3336"/>
                    <a:pt x="3730" y="3454"/>
                  </a:cubicBezTo>
                  <a:cubicBezTo>
                    <a:pt x="3657" y="3673"/>
                    <a:pt x="3593" y="3891"/>
                    <a:pt x="3548" y="4119"/>
                  </a:cubicBezTo>
                  <a:cubicBezTo>
                    <a:pt x="3493" y="4338"/>
                    <a:pt x="3466" y="4565"/>
                    <a:pt x="3466" y="4793"/>
                  </a:cubicBezTo>
                  <a:lnTo>
                    <a:pt x="3466" y="5148"/>
                  </a:lnTo>
                  <a:cubicBezTo>
                    <a:pt x="3466" y="5230"/>
                    <a:pt x="3466" y="5331"/>
                    <a:pt x="3529" y="5376"/>
                  </a:cubicBezTo>
                  <a:cubicBezTo>
                    <a:pt x="3534" y="5381"/>
                    <a:pt x="3538" y="5383"/>
                    <a:pt x="3542" y="5383"/>
                  </a:cubicBezTo>
                  <a:cubicBezTo>
                    <a:pt x="3545" y="5383"/>
                    <a:pt x="3548" y="5381"/>
                    <a:pt x="3548" y="5376"/>
                  </a:cubicBezTo>
                  <a:cubicBezTo>
                    <a:pt x="3629" y="5322"/>
                    <a:pt x="3620" y="5185"/>
                    <a:pt x="3629" y="5103"/>
                  </a:cubicBezTo>
                  <a:cubicBezTo>
                    <a:pt x="3648" y="4975"/>
                    <a:pt x="3666" y="4848"/>
                    <a:pt x="3684" y="4729"/>
                  </a:cubicBezTo>
                  <a:cubicBezTo>
                    <a:pt x="3730" y="4483"/>
                    <a:pt x="3775" y="4247"/>
                    <a:pt x="3830" y="4010"/>
                  </a:cubicBezTo>
                  <a:cubicBezTo>
                    <a:pt x="3885" y="3764"/>
                    <a:pt x="3967" y="3527"/>
                    <a:pt x="4067" y="3290"/>
                  </a:cubicBezTo>
                  <a:cubicBezTo>
                    <a:pt x="4103" y="3217"/>
                    <a:pt x="4140" y="3144"/>
                    <a:pt x="4167" y="3062"/>
                  </a:cubicBezTo>
                  <a:cubicBezTo>
                    <a:pt x="4468" y="3481"/>
                    <a:pt x="4723" y="3928"/>
                    <a:pt x="4914" y="4402"/>
                  </a:cubicBezTo>
                  <a:cubicBezTo>
                    <a:pt x="4814" y="4556"/>
                    <a:pt x="4732" y="4720"/>
                    <a:pt x="4677" y="4893"/>
                  </a:cubicBezTo>
                  <a:cubicBezTo>
                    <a:pt x="4613" y="5057"/>
                    <a:pt x="4559" y="5221"/>
                    <a:pt x="4513" y="5394"/>
                  </a:cubicBezTo>
                  <a:cubicBezTo>
                    <a:pt x="4477" y="5567"/>
                    <a:pt x="4449" y="5741"/>
                    <a:pt x="4440" y="5923"/>
                  </a:cubicBezTo>
                  <a:cubicBezTo>
                    <a:pt x="4440" y="6005"/>
                    <a:pt x="4440" y="6087"/>
                    <a:pt x="4449" y="6178"/>
                  </a:cubicBezTo>
                  <a:cubicBezTo>
                    <a:pt x="4458" y="6242"/>
                    <a:pt x="4458" y="6333"/>
                    <a:pt x="4540" y="6360"/>
                  </a:cubicBezTo>
                  <a:cubicBezTo>
                    <a:pt x="4545" y="6362"/>
                    <a:pt x="4551" y="6364"/>
                    <a:pt x="4557" y="6364"/>
                  </a:cubicBezTo>
                  <a:cubicBezTo>
                    <a:pt x="4573" y="6364"/>
                    <a:pt x="4591" y="6355"/>
                    <a:pt x="4604" y="6342"/>
                  </a:cubicBezTo>
                  <a:cubicBezTo>
                    <a:pt x="4613" y="6323"/>
                    <a:pt x="4613" y="6305"/>
                    <a:pt x="4604" y="6287"/>
                  </a:cubicBezTo>
                  <a:cubicBezTo>
                    <a:pt x="4604" y="6223"/>
                    <a:pt x="4622" y="6160"/>
                    <a:pt x="4631" y="6096"/>
                  </a:cubicBezTo>
                  <a:cubicBezTo>
                    <a:pt x="4650" y="6014"/>
                    <a:pt x="4659" y="5932"/>
                    <a:pt x="4677" y="5850"/>
                  </a:cubicBezTo>
                  <a:cubicBezTo>
                    <a:pt x="4704" y="5695"/>
                    <a:pt x="4732" y="5540"/>
                    <a:pt x="4777" y="5385"/>
                  </a:cubicBezTo>
                  <a:cubicBezTo>
                    <a:pt x="4814" y="5240"/>
                    <a:pt x="4868" y="5094"/>
                    <a:pt x="4923" y="4948"/>
                  </a:cubicBezTo>
                  <a:cubicBezTo>
                    <a:pt x="4959" y="4875"/>
                    <a:pt x="4996" y="4802"/>
                    <a:pt x="5041" y="4720"/>
                  </a:cubicBezTo>
                  <a:cubicBezTo>
                    <a:pt x="5142" y="5012"/>
                    <a:pt x="5214" y="5312"/>
                    <a:pt x="5269" y="5613"/>
                  </a:cubicBezTo>
                  <a:cubicBezTo>
                    <a:pt x="5296" y="5759"/>
                    <a:pt x="5315" y="5914"/>
                    <a:pt x="5333" y="6078"/>
                  </a:cubicBezTo>
                  <a:cubicBezTo>
                    <a:pt x="5342" y="6232"/>
                    <a:pt x="5333" y="6369"/>
                    <a:pt x="5415" y="6497"/>
                  </a:cubicBezTo>
                  <a:cubicBezTo>
                    <a:pt x="5424" y="6521"/>
                    <a:pt x="5444" y="6532"/>
                    <a:pt x="5465" y="6532"/>
                  </a:cubicBezTo>
                  <a:cubicBezTo>
                    <a:pt x="5483" y="6532"/>
                    <a:pt x="5502" y="6523"/>
                    <a:pt x="5515" y="6506"/>
                  </a:cubicBezTo>
                  <a:cubicBezTo>
                    <a:pt x="5606" y="6351"/>
                    <a:pt x="5588" y="6123"/>
                    <a:pt x="5561" y="5923"/>
                  </a:cubicBezTo>
                  <a:lnTo>
                    <a:pt x="5561" y="5923"/>
                  </a:lnTo>
                  <a:cubicBezTo>
                    <a:pt x="5579" y="5932"/>
                    <a:pt x="5588" y="5941"/>
                    <a:pt x="5606" y="5959"/>
                  </a:cubicBezTo>
                  <a:cubicBezTo>
                    <a:pt x="5652" y="6005"/>
                    <a:pt x="5697" y="6050"/>
                    <a:pt x="5734" y="6096"/>
                  </a:cubicBezTo>
                  <a:cubicBezTo>
                    <a:pt x="5752" y="6114"/>
                    <a:pt x="5770" y="6141"/>
                    <a:pt x="5788" y="6169"/>
                  </a:cubicBezTo>
                  <a:cubicBezTo>
                    <a:pt x="5797" y="6178"/>
                    <a:pt x="5807" y="6187"/>
                    <a:pt x="5816" y="6196"/>
                  </a:cubicBezTo>
                  <a:lnTo>
                    <a:pt x="5825" y="6205"/>
                  </a:lnTo>
                  <a:cubicBezTo>
                    <a:pt x="5838" y="6237"/>
                    <a:pt x="5868" y="6253"/>
                    <a:pt x="5897" y="6253"/>
                  </a:cubicBezTo>
                  <a:cubicBezTo>
                    <a:pt x="5925" y="6253"/>
                    <a:pt x="5952" y="6237"/>
                    <a:pt x="5961" y="6205"/>
                  </a:cubicBezTo>
                  <a:cubicBezTo>
                    <a:pt x="5989" y="6141"/>
                    <a:pt x="5916" y="6096"/>
                    <a:pt x="5889" y="6041"/>
                  </a:cubicBezTo>
                  <a:cubicBezTo>
                    <a:pt x="5843" y="5986"/>
                    <a:pt x="5797" y="5932"/>
                    <a:pt x="5752" y="5886"/>
                  </a:cubicBezTo>
                  <a:cubicBezTo>
                    <a:pt x="5697" y="5832"/>
                    <a:pt x="5643" y="5777"/>
                    <a:pt x="5588" y="5731"/>
                  </a:cubicBezTo>
                  <a:lnTo>
                    <a:pt x="5524" y="5686"/>
                  </a:lnTo>
                  <a:cubicBezTo>
                    <a:pt x="5488" y="5413"/>
                    <a:pt x="5433" y="5148"/>
                    <a:pt x="5360" y="4884"/>
                  </a:cubicBezTo>
                  <a:cubicBezTo>
                    <a:pt x="5233" y="4447"/>
                    <a:pt x="5060" y="4019"/>
                    <a:pt x="4841" y="3618"/>
                  </a:cubicBezTo>
                  <a:lnTo>
                    <a:pt x="4841" y="3618"/>
                  </a:lnTo>
                  <a:cubicBezTo>
                    <a:pt x="4896" y="3636"/>
                    <a:pt x="4959" y="3655"/>
                    <a:pt x="5005" y="3682"/>
                  </a:cubicBezTo>
                  <a:cubicBezTo>
                    <a:pt x="5151" y="3746"/>
                    <a:pt x="5278" y="3819"/>
                    <a:pt x="5406" y="3910"/>
                  </a:cubicBezTo>
                  <a:cubicBezTo>
                    <a:pt x="5533" y="4001"/>
                    <a:pt x="5643" y="4101"/>
                    <a:pt x="5752" y="4210"/>
                  </a:cubicBezTo>
                  <a:cubicBezTo>
                    <a:pt x="5807" y="4274"/>
                    <a:pt x="5852" y="4329"/>
                    <a:pt x="5898" y="4392"/>
                  </a:cubicBezTo>
                  <a:cubicBezTo>
                    <a:pt x="5924" y="4427"/>
                    <a:pt x="5983" y="4536"/>
                    <a:pt x="6012" y="4539"/>
                  </a:cubicBezTo>
                  <a:lnTo>
                    <a:pt x="6012" y="4539"/>
                  </a:lnTo>
                  <a:cubicBezTo>
                    <a:pt x="5995" y="4542"/>
                    <a:pt x="5980" y="4567"/>
                    <a:pt x="5989" y="4584"/>
                  </a:cubicBezTo>
                  <a:cubicBezTo>
                    <a:pt x="6004" y="4604"/>
                    <a:pt x="6028" y="4616"/>
                    <a:pt x="6053" y="4616"/>
                  </a:cubicBezTo>
                  <a:cubicBezTo>
                    <a:pt x="6072" y="4616"/>
                    <a:pt x="6091" y="4609"/>
                    <a:pt x="6107" y="4593"/>
                  </a:cubicBezTo>
                  <a:cubicBezTo>
                    <a:pt x="6153" y="4538"/>
                    <a:pt x="6116" y="4465"/>
                    <a:pt x="6080" y="4411"/>
                  </a:cubicBezTo>
                  <a:cubicBezTo>
                    <a:pt x="5980" y="4228"/>
                    <a:pt x="5843" y="4064"/>
                    <a:pt x="5697" y="3919"/>
                  </a:cubicBezTo>
                  <a:cubicBezTo>
                    <a:pt x="5542" y="3782"/>
                    <a:pt x="5378" y="3664"/>
                    <a:pt x="5196" y="3573"/>
                  </a:cubicBezTo>
                  <a:cubicBezTo>
                    <a:pt x="5105" y="3527"/>
                    <a:pt x="5023" y="3481"/>
                    <a:pt x="4932" y="3454"/>
                  </a:cubicBezTo>
                  <a:cubicBezTo>
                    <a:pt x="4859" y="3418"/>
                    <a:pt x="4777" y="3390"/>
                    <a:pt x="4704" y="3381"/>
                  </a:cubicBezTo>
                  <a:lnTo>
                    <a:pt x="4659" y="3308"/>
                  </a:lnTo>
                  <a:cubicBezTo>
                    <a:pt x="4340" y="2798"/>
                    <a:pt x="3957" y="2325"/>
                    <a:pt x="3520" y="1915"/>
                  </a:cubicBezTo>
                  <a:lnTo>
                    <a:pt x="3629" y="1915"/>
                  </a:lnTo>
                  <a:cubicBezTo>
                    <a:pt x="3793" y="1915"/>
                    <a:pt x="3957" y="1933"/>
                    <a:pt x="4112" y="1960"/>
                  </a:cubicBezTo>
                  <a:cubicBezTo>
                    <a:pt x="4267" y="1997"/>
                    <a:pt x="4422" y="2033"/>
                    <a:pt x="4568" y="2088"/>
                  </a:cubicBezTo>
                  <a:cubicBezTo>
                    <a:pt x="4597" y="2102"/>
                    <a:pt x="4785" y="2199"/>
                    <a:pt x="4862" y="2199"/>
                  </a:cubicBezTo>
                  <a:cubicBezTo>
                    <a:pt x="4881" y="2199"/>
                    <a:pt x="4894" y="2193"/>
                    <a:pt x="4896" y="2179"/>
                  </a:cubicBezTo>
                  <a:cubicBezTo>
                    <a:pt x="4905" y="2097"/>
                    <a:pt x="4823" y="2070"/>
                    <a:pt x="4777" y="2051"/>
                  </a:cubicBezTo>
                  <a:cubicBezTo>
                    <a:pt x="4704" y="2006"/>
                    <a:pt x="4631" y="1979"/>
                    <a:pt x="4559" y="1942"/>
                  </a:cubicBezTo>
                  <a:cubicBezTo>
                    <a:pt x="4413" y="1878"/>
                    <a:pt x="4258" y="1833"/>
                    <a:pt x="4103" y="1805"/>
                  </a:cubicBezTo>
                  <a:cubicBezTo>
                    <a:pt x="3948" y="1769"/>
                    <a:pt x="3793" y="1751"/>
                    <a:pt x="3629" y="1751"/>
                  </a:cubicBezTo>
                  <a:lnTo>
                    <a:pt x="3356" y="1751"/>
                  </a:lnTo>
                  <a:cubicBezTo>
                    <a:pt x="3001" y="1432"/>
                    <a:pt x="2628" y="1159"/>
                    <a:pt x="2227" y="913"/>
                  </a:cubicBezTo>
                  <a:lnTo>
                    <a:pt x="2245" y="904"/>
                  </a:lnTo>
                  <a:cubicBezTo>
                    <a:pt x="2354" y="876"/>
                    <a:pt x="2473" y="849"/>
                    <a:pt x="2582" y="831"/>
                  </a:cubicBezTo>
                  <a:cubicBezTo>
                    <a:pt x="2691" y="813"/>
                    <a:pt x="2810" y="803"/>
                    <a:pt x="2928" y="794"/>
                  </a:cubicBezTo>
                  <a:cubicBezTo>
                    <a:pt x="2983" y="794"/>
                    <a:pt x="3037" y="785"/>
                    <a:pt x="3092" y="785"/>
                  </a:cubicBezTo>
                  <a:cubicBezTo>
                    <a:pt x="3111" y="788"/>
                    <a:pt x="3129" y="789"/>
                    <a:pt x="3146" y="789"/>
                  </a:cubicBezTo>
                  <a:cubicBezTo>
                    <a:pt x="3188" y="789"/>
                    <a:pt x="3226" y="783"/>
                    <a:pt x="3265" y="776"/>
                  </a:cubicBezTo>
                  <a:cubicBezTo>
                    <a:pt x="3292" y="767"/>
                    <a:pt x="3320" y="721"/>
                    <a:pt x="3283" y="703"/>
                  </a:cubicBezTo>
                  <a:cubicBezTo>
                    <a:pt x="3193" y="673"/>
                    <a:pt x="3096" y="655"/>
                    <a:pt x="2998" y="655"/>
                  </a:cubicBezTo>
                  <a:cubicBezTo>
                    <a:pt x="2978" y="655"/>
                    <a:pt x="2958" y="656"/>
                    <a:pt x="2937" y="658"/>
                  </a:cubicBezTo>
                  <a:cubicBezTo>
                    <a:pt x="2819" y="658"/>
                    <a:pt x="2691" y="658"/>
                    <a:pt x="2573" y="667"/>
                  </a:cubicBezTo>
                  <a:cubicBezTo>
                    <a:pt x="2454" y="685"/>
                    <a:pt x="2336" y="703"/>
                    <a:pt x="2218" y="731"/>
                  </a:cubicBezTo>
                  <a:cubicBezTo>
                    <a:pt x="2163" y="749"/>
                    <a:pt x="2099" y="758"/>
                    <a:pt x="2045" y="776"/>
                  </a:cubicBezTo>
                  <a:lnTo>
                    <a:pt x="2026" y="785"/>
                  </a:lnTo>
                  <a:cubicBezTo>
                    <a:pt x="1744" y="630"/>
                    <a:pt x="1462" y="476"/>
                    <a:pt x="1170" y="348"/>
                  </a:cubicBezTo>
                  <a:cubicBezTo>
                    <a:pt x="1015" y="275"/>
                    <a:pt x="860" y="211"/>
                    <a:pt x="696" y="157"/>
                  </a:cubicBezTo>
                  <a:cubicBezTo>
                    <a:pt x="532" y="75"/>
                    <a:pt x="359" y="29"/>
                    <a:pt x="186" y="2"/>
                  </a:cubicBezTo>
                  <a:cubicBezTo>
                    <a:pt x="180" y="1"/>
                    <a:pt x="173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2113681" y="766446"/>
              <a:ext cx="5839" cy="6206"/>
            </a:xfrm>
            <a:custGeom>
              <a:avLst/>
              <a:gdLst/>
              <a:ahLst/>
              <a:cxnLst/>
              <a:rect l="l" t="t" r="r" b="b"/>
              <a:pathLst>
                <a:path w="191" h="203" extrusionOk="0">
                  <a:moveTo>
                    <a:pt x="55" y="1"/>
                  </a:moveTo>
                  <a:cubicBezTo>
                    <a:pt x="46" y="1"/>
                    <a:pt x="37" y="1"/>
                    <a:pt x="28" y="10"/>
                  </a:cubicBezTo>
                  <a:cubicBezTo>
                    <a:pt x="28" y="10"/>
                    <a:pt x="18" y="19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55"/>
                    <a:pt x="0" y="55"/>
                    <a:pt x="0" y="64"/>
                  </a:cubicBezTo>
                  <a:lnTo>
                    <a:pt x="0" y="73"/>
                  </a:lnTo>
                  <a:lnTo>
                    <a:pt x="0" y="83"/>
                  </a:lnTo>
                  <a:cubicBezTo>
                    <a:pt x="0" y="101"/>
                    <a:pt x="9" y="110"/>
                    <a:pt x="18" y="119"/>
                  </a:cubicBezTo>
                  <a:lnTo>
                    <a:pt x="28" y="137"/>
                  </a:lnTo>
                  <a:cubicBezTo>
                    <a:pt x="37" y="146"/>
                    <a:pt x="46" y="165"/>
                    <a:pt x="55" y="165"/>
                  </a:cubicBezTo>
                  <a:cubicBezTo>
                    <a:pt x="73" y="174"/>
                    <a:pt x="82" y="183"/>
                    <a:pt x="100" y="192"/>
                  </a:cubicBezTo>
                  <a:lnTo>
                    <a:pt x="119" y="201"/>
                  </a:lnTo>
                  <a:cubicBezTo>
                    <a:pt x="123" y="202"/>
                    <a:pt x="126" y="202"/>
                    <a:pt x="130" y="202"/>
                  </a:cubicBezTo>
                  <a:cubicBezTo>
                    <a:pt x="162" y="202"/>
                    <a:pt x="191" y="170"/>
                    <a:pt x="182" y="137"/>
                  </a:cubicBezTo>
                  <a:lnTo>
                    <a:pt x="182" y="119"/>
                  </a:lnTo>
                  <a:cubicBezTo>
                    <a:pt x="182" y="101"/>
                    <a:pt x="173" y="92"/>
                    <a:pt x="173" y="73"/>
                  </a:cubicBezTo>
                  <a:cubicBezTo>
                    <a:pt x="164" y="64"/>
                    <a:pt x="164" y="55"/>
                    <a:pt x="155" y="46"/>
                  </a:cubicBezTo>
                  <a:cubicBezTo>
                    <a:pt x="155" y="46"/>
                    <a:pt x="146" y="37"/>
                    <a:pt x="146" y="37"/>
                  </a:cubicBezTo>
                  <a:lnTo>
                    <a:pt x="137" y="28"/>
                  </a:lnTo>
                  <a:cubicBezTo>
                    <a:pt x="119" y="10"/>
                    <a:pt x="100" y="1"/>
                    <a:pt x="8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2105030" y="768280"/>
              <a:ext cx="5044" cy="5717"/>
            </a:xfrm>
            <a:custGeom>
              <a:avLst/>
              <a:gdLst/>
              <a:ahLst/>
              <a:cxnLst/>
              <a:rect l="l" t="t" r="r" b="b"/>
              <a:pathLst>
                <a:path w="165" h="187" extrusionOk="0">
                  <a:moveTo>
                    <a:pt x="61" y="1"/>
                  </a:moveTo>
                  <a:cubicBezTo>
                    <a:pt x="46" y="1"/>
                    <a:pt x="35" y="7"/>
                    <a:pt x="28" y="13"/>
                  </a:cubicBezTo>
                  <a:cubicBezTo>
                    <a:pt x="10" y="32"/>
                    <a:pt x="1" y="50"/>
                    <a:pt x="1" y="68"/>
                  </a:cubicBezTo>
                  <a:lnTo>
                    <a:pt x="1" y="86"/>
                  </a:lnTo>
                  <a:cubicBezTo>
                    <a:pt x="10" y="95"/>
                    <a:pt x="10" y="105"/>
                    <a:pt x="19" y="123"/>
                  </a:cubicBezTo>
                  <a:cubicBezTo>
                    <a:pt x="28" y="132"/>
                    <a:pt x="37" y="141"/>
                    <a:pt x="46" y="150"/>
                  </a:cubicBezTo>
                  <a:lnTo>
                    <a:pt x="65" y="159"/>
                  </a:lnTo>
                  <a:lnTo>
                    <a:pt x="92" y="177"/>
                  </a:lnTo>
                  <a:lnTo>
                    <a:pt x="92" y="177"/>
                  </a:lnTo>
                  <a:lnTo>
                    <a:pt x="83" y="168"/>
                  </a:lnTo>
                  <a:lnTo>
                    <a:pt x="83" y="168"/>
                  </a:lnTo>
                  <a:cubicBezTo>
                    <a:pt x="92" y="177"/>
                    <a:pt x="101" y="177"/>
                    <a:pt x="110" y="186"/>
                  </a:cubicBezTo>
                  <a:lnTo>
                    <a:pt x="138" y="186"/>
                  </a:lnTo>
                  <a:cubicBezTo>
                    <a:pt x="147" y="177"/>
                    <a:pt x="156" y="168"/>
                    <a:pt x="156" y="159"/>
                  </a:cubicBezTo>
                  <a:cubicBezTo>
                    <a:pt x="165" y="150"/>
                    <a:pt x="165" y="141"/>
                    <a:pt x="165" y="132"/>
                  </a:cubicBezTo>
                  <a:lnTo>
                    <a:pt x="165" y="114"/>
                  </a:lnTo>
                  <a:cubicBezTo>
                    <a:pt x="165" y="105"/>
                    <a:pt x="165" y="95"/>
                    <a:pt x="165" y="86"/>
                  </a:cubicBezTo>
                  <a:cubicBezTo>
                    <a:pt x="165" y="77"/>
                    <a:pt x="156" y="68"/>
                    <a:pt x="156" y="50"/>
                  </a:cubicBezTo>
                  <a:cubicBezTo>
                    <a:pt x="156" y="41"/>
                    <a:pt x="147" y="32"/>
                    <a:pt x="138" y="32"/>
                  </a:cubicBezTo>
                  <a:cubicBezTo>
                    <a:pt x="128" y="23"/>
                    <a:pt x="128" y="13"/>
                    <a:pt x="119" y="13"/>
                  </a:cubicBezTo>
                  <a:lnTo>
                    <a:pt x="110" y="13"/>
                  </a:lnTo>
                  <a:cubicBezTo>
                    <a:pt x="104" y="7"/>
                    <a:pt x="97" y="1"/>
                    <a:pt x="91" y="1"/>
                  </a:cubicBezTo>
                  <a:cubicBezTo>
                    <a:pt x="88" y="1"/>
                    <a:pt x="86" y="2"/>
                    <a:pt x="83" y="4"/>
                  </a:cubicBezTo>
                  <a:cubicBezTo>
                    <a:pt x="75" y="2"/>
                    <a:pt x="68" y="1"/>
                    <a:pt x="61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2110624" y="78035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2110624" y="78066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2110349" y="778429"/>
              <a:ext cx="5594" cy="4616"/>
            </a:xfrm>
            <a:custGeom>
              <a:avLst/>
              <a:gdLst/>
              <a:ahLst/>
              <a:cxnLst/>
              <a:rect l="l" t="t" r="r" b="b"/>
              <a:pathLst>
                <a:path w="183" h="151" extrusionOk="0">
                  <a:moveTo>
                    <a:pt x="73" y="0"/>
                  </a:moveTo>
                  <a:cubicBezTo>
                    <a:pt x="64" y="0"/>
                    <a:pt x="55" y="0"/>
                    <a:pt x="55" y="9"/>
                  </a:cubicBezTo>
                  <a:cubicBezTo>
                    <a:pt x="49" y="6"/>
                    <a:pt x="43" y="5"/>
                    <a:pt x="39" y="5"/>
                  </a:cubicBezTo>
                  <a:cubicBezTo>
                    <a:pt x="30" y="5"/>
                    <a:pt x="24" y="9"/>
                    <a:pt x="18" y="9"/>
                  </a:cubicBezTo>
                  <a:cubicBezTo>
                    <a:pt x="9" y="18"/>
                    <a:pt x="9" y="18"/>
                    <a:pt x="9" y="28"/>
                  </a:cubicBezTo>
                  <a:cubicBezTo>
                    <a:pt x="3" y="34"/>
                    <a:pt x="1" y="45"/>
                    <a:pt x="3" y="54"/>
                  </a:cubicBezTo>
                  <a:lnTo>
                    <a:pt x="3" y="54"/>
                  </a:lnTo>
                  <a:cubicBezTo>
                    <a:pt x="1" y="60"/>
                    <a:pt x="3" y="64"/>
                    <a:pt x="9" y="64"/>
                  </a:cubicBezTo>
                  <a:lnTo>
                    <a:pt x="9" y="73"/>
                  </a:lnTo>
                  <a:cubicBezTo>
                    <a:pt x="9" y="82"/>
                    <a:pt x="9" y="91"/>
                    <a:pt x="18" y="100"/>
                  </a:cubicBezTo>
                  <a:cubicBezTo>
                    <a:pt x="18" y="110"/>
                    <a:pt x="36" y="128"/>
                    <a:pt x="45" y="128"/>
                  </a:cubicBezTo>
                  <a:lnTo>
                    <a:pt x="64" y="146"/>
                  </a:lnTo>
                  <a:lnTo>
                    <a:pt x="100" y="146"/>
                  </a:lnTo>
                  <a:cubicBezTo>
                    <a:pt x="103" y="149"/>
                    <a:pt x="107" y="150"/>
                    <a:pt x="112" y="150"/>
                  </a:cubicBezTo>
                  <a:cubicBezTo>
                    <a:pt x="120" y="150"/>
                    <a:pt x="131" y="146"/>
                    <a:pt x="137" y="146"/>
                  </a:cubicBezTo>
                  <a:cubicBezTo>
                    <a:pt x="146" y="137"/>
                    <a:pt x="155" y="137"/>
                    <a:pt x="164" y="128"/>
                  </a:cubicBezTo>
                  <a:lnTo>
                    <a:pt x="173" y="119"/>
                  </a:lnTo>
                  <a:lnTo>
                    <a:pt x="182" y="100"/>
                  </a:lnTo>
                  <a:lnTo>
                    <a:pt x="182" y="82"/>
                  </a:lnTo>
                  <a:cubicBezTo>
                    <a:pt x="182" y="82"/>
                    <a:pt x="182" y="73"/>
                    <a:pt x="182" y="64"/>
                  </a:cubicBezTo>
                  <a:cubicBezTo>
                    <a:pt x="182" y="55"/>
                    <a:pt x="182" y="55"/>
                    <a:pt x="173" y="46"/>
                  </a:cubicBezTo>
                  <a:cubicBezTo>
                    <a:pt x="173" y="46"/>
                    <a:pt x="173" y="37"/>
                    <a:pt x="164" y="37"/>
                  </a:cubicBezTo>
                  <a:lnTo>
                    <a:pt x="155" y="28"/>
                  </a:lnTo>
                  <a:cubicBezTo>
                    <a:pt x="155" y="28"/>
                    <a:pt x="155" y="28"/>
                    <a:pt x="146" y="18"/>
                  </a:cubicBezTo>
                  <a:lnTo>
                    <a:pt x="137" y="9"/>
                  </a:lnTo>
                  <a:lnTo>
                    <a:pt x="127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2103379" y="77564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2099466" y="772866"/>
              <a:ext cx="3944" cy="391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37" y="0"/>
                  </a:moveTo>
                  <a:lnTo>
                    <a:pt x="19" y="9"/>
                  </a:lnTo>
                  <a:lnTo>
                    <a:pt x="10" y="18"/>
                  </a:lnTo>
                  <a:cubicBezTo>
                    <a:pt x="10" y="27"/>
                    <a:pt x="1" y="36"/>
                    <a:pt x="1" y="46"/>
                  </a:cubicBezTo>
                  <a:cubicBezTo>
                    <a:pt x="1" y="55"/>
                    <a:pt x="1" y="55"/>
                    <a:pt x="1" y="64"/>
                  </a:cubicBezTo>
                  <a:cubicBezTo>
                    <a:pt x="1" y="82"/>
                    <a:pt x="10" y="91"/>
                    <a:pt x="19" y="100"/>
                  </a:cubicBezTo>
                  <a:lnTo>
                    <a:pt x="37" y="118"/>
                  </a:lnTo>
                  <a:lnTo>
                    <a:pt x="46" y="128"/>
                  </a:lnTo>
                  <a:lnTo>
                    <a:pt x="101" y="128"/>
                  </a:lnTo>
                  <a:lnTo>
                    <a:pt x="119" y="118"/>
                  </a:lnTo>
                  <a:lnTo>
                    <a:pt x="128" y="109"/>
                  </a:lnTo>
                  <a:cubicBezTo>
                    <a:pt x="128" y="100"/>
                    <a:pt x="128" y="91"/>
                    <a:pt x="128" y="91"/>
                  </a:cubicBezTo>
                  <a:cubicBezTo>
                    <a:pt x="128" y="82"/>
                    <a:pt x="128" y="82"/>
                    <a:pt x="128" y="73"/>
                  </a:cubicBezTo>
                  <a:cubicBezTo>
                    <a:pt x="128" y="73"/>
                    <a:pt x="128" y="64"/>
                    <a:pt x="128" y="64"/>
                  </a:cubicBezTo>
                  <a:cubicBezTo>
                    <a:pt x="128" y="55"/>
                    <a:pt x="128" y="55"/>
                    <a:pt x="128" y="46"/>
                  </a:cubicBezTo>
                  <a:lnTo>
                    <a:pt x="119" y="36"/>
                  </a:lnTo>
                  <a:cubicBezTo>
                    <a:pt x="119" y="27"/>
                    <a:pt x="110" y="18"/>
                    <a:pt x="110" y="18"/>
                  </a:cubicBezTo>
                  <a:lnTo>
                    <a:pt x="101" y="9"/>
                  </a:lnTo>
                  <a:cubicBezTo>
                    <a:pt x="92" y="0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2096134" y="758223"/>
              <a:ext cx="5869" cy="6022"/>
            </a:xfrm>
            <a:custGeom>
              <a:avLst/>
              <a:gdLst/>
              <a:ahLst/>
              <a:cxnLst/>
              <a:rect l="l" t="t" r="r" b="b"/>
              <a:pathLst>
                <a:path w="192" h="197" extrusionOk="0">
                  <a:moveTo>
                    <a:pt x="78" y="1"/>
                  </a:moveTo>
                  <a:cubicBezTo>
                    <a:pt x="66" y="1"/>
                    <a:pt x="55" y="5"/>
                    <a:pt x="46" y="14"/>
                  </a:cubicBezTo>
                  <a:cubicBezTo>
                    <a:pt x="19" y="24"/>
                    <a:pt x="0" y="42"/>
                    <a:pt x="0" y="69"/>
                  </a:cubicBezTo>
                  <a:cubicBezTo>
                    <a:pt x="0" y="78"/>
                    <a:pt x="0" y="87"/>
                    <a:pt x="0" y="9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0" y="115"/>
                    <a:pt x="0" y="115"/>
                  </a:cubicBezTo>
                  <a:lnTo>
                    <a:pt x="10" y="133"/>
                  </a:lnTo>
                  <a:cubicBezTo>
                    <a:pt x="19" y="142"/>
                    <a:pt x="28" y="151"/>
                    <a:pt x="46" y="151"/>
                  </a:cubicBezTo>
                  <a:cubicBezTo>
                    <a:pt x="46" y="160"/>
                    <a:pt x="55" y="160"/>
                    <a:pt x="64" y="160"/>
                  </a:cubicBezTo>
                  <a:lnTo>
                    <a:pt x="101" y="188"/>
                  </a:lnTo>
                  <a:lnTo>
                    <a:pt x="119" y="197"/>
                  </a:lnTo>
                  <a:lnTo>
                    <a:pt x="155" y="197"/>
                  </a:lnTo>
                  <a:cubicBezTo>
                    <a:pt x="164" y="188"/>
                    <a:pt x="164" y="188"/>
                    <a:pt x="173" y="178"/>
                  </a:cubicBezTo>
                  <a:cubicBezTo>
                    <a:pt x="183" y="169"/>
                    <a:pt x="192" y="160"/>
                    <a:pt x="192" y="151"/>
                  </a:cubicBezTo>
                  <a:cubicBezTo>
                    <a:pt x="192" y="151"/>
                    <a:pt x="192" y="142"/>
                    <a:pt x="192" y="133"/>
                  </a:cubicBezTo>
                  <a:cubicBezTo>
                    <a:pt x="192" y="124"/>
                    <a:pt x="192" y="115"/>
                    <a:pt x="192" y="106"/>
                  </a:cubicBezTo>
                  <a:lnTo>
                    <a:pt x="164" y="69"/>
                  </a:lnTo>
                  <a:lnTo>
                    <a:pt x="164" y="60"/>
                  </a:lnTo>
                  <a:cubicBezTo>
                    <a:pt x="155" y="51"/>
                    <a:pt x="146" y="42"/>
                    <a:pt x="146" y="42"/>
                  </a:cubicBezTo>
                  <a:cubicBezTo>
                    <a:pt x="137" y="24"/>
                    <a:pt x="128" y="14"/>
                    <a:pt x="110" y="14"/>
                  </a:cubicBezTo>
                  <a:cubicBezTo>
                    <a:pt x="101" y="5"/>
                    <a:pt x="89" y="1"/>
                    <a:pt x="7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2090846" y="764765"/>
              <a:ext cx="5319" cy="4219"/>
            </a:xfrm>
            <a:custGeom>
              <a:avLst/>
              <a:gdLst/>
              <a:ahLst/>
              <a:cxnLst/>
              <a:rect l="l" t="t" r="r" b="b"/>
              <a:pathLst>
                <a:path w="174" h="138" extrusionOk="0">
                  <a:moveTo>
                    <a:pt x="37" y="1"/>
                  </a:moveTo>
                  <a:lnTo>
                    <a:pt x="19" y="10"/>
                  </a:lnTo>
                  <a:cubicBezTo>
                    <a:pt x="9" y="10"/>
                    <a:pt x="9" y="19"/>
                    <a:pt x="0" y="28"/>
                  </a:cubicBezTo>
                  <a:cubicBezTo>
                    <a:pt x="0" y="37"/>
                    <a:pt x="0" y="37"/>
                    <a:pt x="0" y="46"/>
                  </a:cubicBezTo>
                  <a:cubicBezTo>
                    <a:pt x="0" y="46"/>
                    <a:pt x="0" y="56"/>
                    <a:pt x="0" y="65"/>
                  </a:cubicBezTo>
                  <a:cubicBezTo>
                    <a:pt x="0" y="65"/>
                    <a:pt x="0" y="74"/>
                    <a:pt x="0" y="83"/>
                  </a:cubicBezTo>
                  <a:cubicBezTo>
                    <a:pt x="0" y="92"/>
                    <a:pt x="9" y="101"/>
                    <a:pt x="19" y="101"/>
                  </a:cubicBezTo>
                  <a:cubicBezTo>
                    <a:pt x="19" y="110"/>
                    <a:pt x="19" y="110"/>
                    <a:pt x="19" y="119"/>
                  </a:cubicBezTo>
                  <a:lnTo>
                    <a:pt x="37" y="119"/>
                  </a:lnTo>
                  <a:lnTo>
                    <a:pt x="55" y="128"/>
                  </a:lnTo>
                  <a:lnTo>
                    <a:pt x="64" y="128"/>
                  </a:lnTo>
                  <a:cubicBezTo>
                    <a:pt x="73" y="138"/>
                    <a:pt x="82" y="138"/>
                    <a:pt x="91" y="138"/>
                  </a:cubicBezTo>
                  <a:lnTo>
                    <a:pt x="128" y="138"/>
                  </a:lnTo>
                  <a:cubicBezTo>
                    <a:pt x="146" y="138"/>
                    <a:pt x="155" y="128"/>
                    <a:pt x="164" y="119"/>
                  </a:cubicBezTo>
                  <a:cubicBezTo>
                    <a:pt x="173" y="101"/>
                    <a:pt x="173" y="92"/>
                    <a:pt x="173" y="74"/>
                  </a:cubicBezTo>
                  <a:cubicBezTo>
                    <a:pt x="164" y="56"/>
                    <a:pt x="164" y="46"/>
                    <a:pt x="155" y="37"/>
                  </a:cubicBezTo>
                  <a:cubicBezTo>
                    <a:pt x="146" y="28"/>
                    <a:pt x="137" y="19"/>
                    <a:pt x="128" y="19"/>
                  </a:cubicBezTo>
                  <a:cubicBezTo>
                    <a:pt x="128" y="10"/>
                    <a:pt x="119" y="10"/>
                    <a:pt x="110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1823786" y="550652"/>
              <a:ext cx="170458" cy="254740"/>
            </a:xfrm>
            <a:custGeom>
              <a:avLst/>
              <a:gdLst/>
              <a:ahLst/>
              <a:cxnLst/>
              <a:rect l="l" t="t" r="r" b="b"/>
              <a:pathLst>
                <a:path w="5576" h="8333" extrusionOk="0">
                  <a:moveTo>
                    <a:pt x="4993" y="0"/>
                  </a:moveTo>
                  <a:cubicBezTo>
                    <a:pt x="3644" y="173"/>
                    <a:pt x="2396" y="829"/>
                    <a:pt x="1476" y="1831"/>
                  </a:cubicBezTo>
                  <a:cubicBezTo>
                    <a:pt x="520" y="2897"/>
                    <a:pt x="1" y="4272"/>
                    <a:pt x="19" y="5702"/>
                  </a:cubicBezTo>
                  <a:cubicBezTo>
                    <a:pt x="28" y="6540"/>
                    <a:pt x="310" y="7351"/>
                    <a:pt x="310" y="8189"/>
                  </a:cubicBezTo>
                  <a:cubicBezTo>
                    <a:pt x="310" y="8275"/>
                    <a:pt x="385" y="8332"/>
                    <a:pt x="464" y="8332"/>
                  </a:cubicBezTo>
                  <a:cubicBezTo>
                    <a:pt x="503" y="8332"/>
                    <a:pt x="542" y="8319"/>
                    <a:pt x="575" y="8289"/>
                  </a:cubicBezTo>
                  <a:cubicBezTo>
                    <a:pt x="1422" y="7460"/>
                    <a:pt x="2497" y="6914"/>
                    <a:pt x="3435" y="6203"/>
                  </a:cubicBezTo>
                  <a:cubicBezTo>
                    <a:pt x="4674" y="5265"/>
                    <a:pt x="5575" y="4245"/>
                    <a:pt x="5575" y="2642"/>
                  </a:cubicBezTo>
                  <a:cubicBezTo>
                    <a:pt x="5575" y="1795"/>
                    <a:pt x="5384" y="947"/>
                    <a:pt x="5166" y="128"/>
                  </a:cubicBezTo>
                  <a:cubicBezTo>
                    <a:pt x="5147" y="55"/>
                    <a:pt x="5074" y="0"/>
                    <a:pt x="49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1836595" y="535062"/>
              <a:ext cx="163122" cy="251071"/>
            </a:xfrm>
            <a:custGeom>
              <a:avLst/>
              <a:gdLst/>
              <a:ahLst/>
              <a:cxnLst/>
              <a:rect l="l" t="t" r="r" b="b"/>
              <a:pathLst>
                <a:path w="5336" h="8213" extrusionOk="0">
                  <a:moveTo>
                    <a:pt x="5169" y="0"/>
                  </a:moveTo>
                  <a:cubicBezTo>
                    <a:pt x="5139" y="0"/>
                    <a:pt x="5109" y="11"/>
                    <a:pt x="5084" y="36"/>
                  </a:cubicBezTo>
                  <a:cubicBezTo>
                    <a:pt x="4874" y="264"/>
                    <a:pt x="4674" y="510"/>
                    <a:pt x="4482" y="756"/>
                  </a:cubicBezTo>
                  <a:cubicBezTo>
                    <a:pt x="4437" y="820"/>
                    <a:pt x="4382" y="893"/>
                    <a:pt x="4337" y="956"/>
                  </a:cubicBezTo>
                  <a:cubicBezTo>
                    <a:pt x="4328" y="956"/>
                    <a:pt x="4318" y="966"/>
                    <a:pt x="4318" y="975"/>
                  </a:cubicBezTo>
                  <a:cubicBezTo>
                    <a:pt x="4209" y="1111"/>
                    <a:pt x="4100" y="1257"/>
                    <a:pt x="4000" y="1394"/>
                  </a:cubicBezTo>
                  <a:lnTo>
                    <a:pt x="3972" y="1394"/>
                  </a:lnTo>
                  <a:cubicBezTo>
                    <a:pt x="3959" y="1393"/>
                    <a:pt x="3945" y="1393"/>
                    <a:pt x="3931" y="1393"/>
                  </a:cubicBezTo>
                  <a:cubicBezTo>
                    <a:pt x="3426" y="1393"/>
                    <a:pt x="2931" y="1554"/>
                    <a:pt x="2478" y="1767"/>
                  </a:cubicBezTo>
                  <a:cubicBezTo>
                    <a:pt x="2242" y="1876"/>
                    <a:pt x="2005" y="2004"/>
                    <a:pt x="1786" y="2159"/>
                  </a:cubicBezTo>
                  <a:cubicBezTo>
                    <a:pt x="1686" y="2232"/>
                    <a:pt x="1577" y="2305"/>
                    <a:pt x="1476" y="2377"/>
                  </a:cubicBezTo>
                  <a:cubicBezTo>
                    <a:pt x="1404" y="2423"/>
                    <a:pt x="1276" y="2487"/>
                    <a:pt x="1276" y="2596"/>
                  </a:cubicBezTo>
                  <a:cubicBezTo>
                    <a:pt x="1276" y="2596"/>
                    <a:pt x="1276" y="2596"/>
                    <a:pt x="1285" y="2605"/>
                  </a:cubicBezTo>
                  <a:cubicBezTo>
                    <a:pt x="1301" y="2612"/>
                    <a:pt x="1317" y="2615"/>
                    <a:pt x="1333" y="2615"/>
                  </a:cubicBezTo>
                  <a:cubicBezTo>
                    <a:pt x="1401" y="2615"/>
                    <a:pt x="1472" y="2562"/>
                    <a:pt x="1531" y="2532"/>
                  </a:cubicBezTo>
                  <a:cubicBezTo>
                    <a:pt x="1640" y="2469"/>
                    <a:pt x="1750" y="2414"/>
                    <a:pt x="1859" y="2350"/>
                  </a:cubicBezTo>
                  <a:cubicBezTo>
                    <a:pt x="2087" y="2241"/>
                    <a:pt x="2314" y="2113"/>
                    <a:pt x="2542" y="2013"/>
                  </a:cubicBezTo>
                  <a:cubicBezTo>
                    <a:pt x="2943" y="1813"/>
                    <a:pt x="3371" y="1685"/>
                    <a:pt x="3808" y="1649"/>
                  </a:cubicBezTo>
                  <a:lnTo>
                    <a:pt x="3808" y="1649"/>
                  </a:lnTo>
                  <a:cubicBezTo>
                    <a:pt x="3708" y="1794"/>
                    <a:pt x="3025" y="2988"/>
                    <a:pt x="2870" y="2988"/>
                  </a:cubicBezTo>
                  <a:cubicBezTo>
                    <a:pt x="2743" y="3006"/>
                    <a:pt x="2615" y="3033"/>
                    <a:pt x="2497" y="3070"/>
                  </a:cubicBezTo>
                  <a:lnTo>
                    <a:pt x="2132" y="3161"/>
                  </a:lnTo>
                  <a:cubicBezTo>
                    <a:pt x="1905" y="3215"/>
                    <a:pt x="1677" y="3288"/>
                    <a:pt x="1449" y="3370"/>
                  </a:cubicBezTo>
                  <a:cubicBezTo>
                    <a:pt x="1240" y="3452"/>
                    <a:pt x="1039" y="3552"/>
                    <a:pt x="857" y="3680"/>
                  </a:cubicBezTo>
                  <a:cubicBezTo>
                    <a:pt x="757" y="3744"/>
                    <a:pt x="666" y="3808"/>
                    <a:pt x="584" y="3890"/>
                  </a:cubicBezTo>
                  <a:cubicBezTo>
                    <a:pt x="502" y="3944"/>
                    <a:pt x="438" y="4035"/>
                    <a:pt x="402" y="4126"/>
                  </a:cubicBezTo>
                  <a:cubicBezTo>
                    <a:pt x="394" y="4149"/>
                    <a:pt x="405" y="4165"/>
                    <a:pt x="424" y="4165"/>
                  </a:cubicBezTo>
                  <a:cubicBezTo>
                    <a:pt x="429" y="4165"/>
                    <a:pt x="433" y="4164"/>
                    <a:pt x="438" y="4163"/>
                  </a:cubicBezTo>
                  <a:cubicBezTo>
                    <a:pt x="529" y="4126"/>
                    <a:pt x="620" y="4072"/>
                    <a:pt x="693" y="3999"/>
                  </a:cubicBezTo>
                  <a:cubicBezTo>
                    <a:pt x="784" y="3935"/>
                    <a:pt x="866" y="3880"/>
                    <a:pt x="966" y="3835"/>
                  </a:cubicBezTo>
                  <a:cubicBezTo>
                    <a:pt x="1167" y="3735"/>
                    <a:pt x="1367" y="3653"/>
                    <a:pt x="1586" y="3580"/>
                  </a:cubicBezTo>
                  <a:cubicBezTo>
                    <a:pt x="1795" y="3516"/>
                    <a:pt x="2005" y="3452"/>
                    <a:pt x="2214" y="3398"/>
                  </a:cubicBezTo>
                  <a:lnTo>
                    <a:pt x="2560" y="3316"/>
                  </a:lnTo>
                  <a:lnTo>
                    <a:pt x="2679" y="3288"/>
                  </a:lnTo>
                  <a:lnTo>
                    <a:pt x="2679" y="3288"/>
                  </a:lnTo>
                  <a:cubicBezTo>
                    <a:pt x="2369" y="3771"/>
                    <a:pt x="2059" y="4263"/>
                    <a:pt x="1777" y="4755"/>
                  </a:cubicBezTo>
                  <a:cubicBezTo>
                    <a:pt x="1759" y="4764"/>
                    <a:pt x="1741" y="4773"/>
                    <a:pt x="1722" y="4782"/>
                  </a:cubicBezTo>
                  <a:cubicBezTo>
                    <a:pt x="1650" y="4828"/>
                    <a:pt x="1568" y="4855"/>
                    <a:pt x="1495" y="4882"/>
                  </a:cubicBezTo>
                  <a:cubicBezTo>
                    <a:pt x="1176" y="4983"/>
                    <a:pt x="893" y="5137"/>
                    <a:pt x="638" y="5356"/>
                  </a:cubicBezTo>
                  <a:cubicBezTo>
                    <a:pt x="502" y="5465"/>
                    <a:pt x="374" y="5593"/>
                    <a:pt x="265" y="5739"/>
                  </a:cubicBezTo>
                  <a:cubicBezTo>
                    <a:pt x="238" y="5766"/>
                    <a:pt x="1" y="6039"/>
                    <a:pt x="110" y="6067"/>
                  </a:cubicBezTo>
                  <a:cubicBezTo>
                    <a:pt x="114" y="6067"/>
                    <a:pt x="118" y="6068"/>
                    <a:pt x="122" y="6068"/>
                  </a:cubicBezTo>
                  <a:cubicBezTo>
                    <a:pt x="170" y="6068"/>
                    <a:pt x="203" y="6018"/>
                    <a:pt x="229" y="5985"/>
                  </a:cubicBezTo>
                  <a:cubicBezTo>
                    <a:pt x="283" y="5921"/>
                    <a:pt x="338" y="5866"/>
                    <a:pt x="392" y="5802"/>
                  </a:cubicBezTo>
                  <a:cubicBezTo>
                    <a:pt x="511" y="5684"/>
                    <a:pt x="638" y="5584"/>
                    <a:pt x="775" y="5484"/>
                  </a:cubicBezTo>
                  <a:cubicBezTo>
                    <a:pt x="1021" y="5320"/>
                    <a:pt x="1294" y="5192"/>
                    <a:pt x="1577" y="5101"/>
                  </a:cubicBezTo>
                  <a:lnTo>
                    <a:pt x="1577" y="5101"/>
                  </a:lnTo>
                  <a:cubicBezTo>
                    <a:pt x="1367" y="5484"/>
                    <a:pt x="1167" y="5866"/>
                    <a:pt x="985" y="6249"/>
                  </a:cubicBezTo>
                  <a:cubicBezTo>
                    <a:pt x="912" y="6404"/>
                    <a:pt x="839" y="6568"/>
                    <a:pt x="757" y="6732"/>
                  </a:cubicBezTo>
                  <a:cubicBezTo>
                    <a:pt x="748" y="6741"/>
                    <a:pt x="739" y="6741"/>
                    <a:pt x="730" y="6750"/>
                  </a:cubicBezTo>
                  <a:cubicBezTo>
                    <a:pt x="720" y="6768"/>
                    <a:pt x="702" y="6777"/>
                    <a:pt x="693" y="6786"/>
                  </a:cubicBezTo>
                  <a:cubicBezTo>
                    <a:pt x="666" y="6823"/>
                    <a:pt x="629" y="6850"/>
                    <a:pt x="602" y="6877"/>
                  </a:cubicBezTo>
                  <a:cubicBezTo>
                    <a:pt x="520" y="6932"/>
                    <a:pt x="447" y="6996"/>
                    <a:pt x="383" y="7059"/>
                  </a:cubicBezTo>
                  <a:cubicBezTo>
                    <a:pt x="320" y="7132"/>
                    <a:pt x="256" y="7187"/>
                    <a:pt x="183" y="7251"/>
                  </a:cubicBezTo>
                  <a:cubicBezTo>
                    <a:pt x="147" y="7278"/>
                    <a:pt x="110" y="7305"/>
                    <a:pt x="83" y="7342"/>
                  </a:cubicBezTo>
                  <a:cubicBezTo>
                    <a:pt x="65" y="7360"/>
                    <a:pt x="55" y="7369"/>
                    <a:pt x="37" y="7387"/>
                  </a:cubicBezTo>
                  <a:cubicBezTo>
                    <a:pt x="28" y="7415"/>
                    <a:pt x="28" y="7433"/>
                    <a:pt x="19" y="7460"/>
                  </a:cubicBezTo>
                  <a:cubicBezTo>
                    <a:pt x="10" y="7469"/>
                    <a:pt x="19" y="7478"/>
                    <a:pt x="28" y="7478"/>
                  </a:cubicBezTo>
                  <a:cubicBezTo>
                    <a:pt x="55" y="7478"/>
                    <a:pt x="83" y="7469"/>
                    <a:pt x="101" y="7469"/>
                  </a:cubicBezTo>
                  <a:cubicBezTo>
                    <a:pt x="128" y="7460"/>
                    <a:pt x="147" y="7451"/>
                    <a:pt x="165" y="7433"/>
                  </a:cubicBezTo>
                  <a:cubicBezTo>
                    <a:pt x="210" y="7415"/>
                    <a:pt x="247" y="7387"/>
                    <a:pt x="283" y="7360"/>
                  </a:cubicBezTo>
                  <a:cubicBezTo>
                    <a:pt x="365" y="7305"/>
                    <a:pt x="456" y="7251"/>
                    <a:pt x="538" y="7205"/>
                  </a:cubicBezTo>
                  <a:lnTo>
                    <a:pt x="575" y="7178"/>
                  </a:lnTo>
                  <a:lnTo>
                    <a:pt x="575" y="7178"/>
                  </a:lnTo>
                  <a:cubicBezTo>
                    <a:pt x="447" y="7488"/>
                    <a:pt x="365" y="7806"/>
                    <a:pt x="320" y="8134"/>
                  </a:cubicBezTo>
                  <a:cubicBezTo>
                    <a:pt x="309" y="8183"/>
                    <a:pt x="347" y="8213"/>
                    <a:pt x="385" y="8213"/>
                  </a:cubicBezTo>
                  <a:cubicBezTo>
                    <a:pt x="411" y="8213"/>
                    <a:pt x="436" y="8200"/>
                    <a:pt x="447" y="8171"/>
                  </a:cubicBezTo>
                  <a:cubicBezTo>
                    <a:pt x="648" y="7597"/>
                    <a:pt x="821" y="7032"/>
                    <a:pt x="1112" y="6504"/>
                  </a:cubicBezTo>
                  <a:lnTo>
                    <a:pt x="1158" y="6422"/>
                  </a:lnTo>
                  <a:cubicBezTo>
                    <a:pt x="1158" y="6531"/>
                    <a:pt x="1158" y="6650"/>
                    <a:pt x="1167" y="6759"/>
                  </a:cubicBezTo>
                  <a:cubicBezTo>
                    <a:pt x="1167" y="6877"/>
                    <a:pt x="1176" y="7005"/>
                    <a:pt x="1176" y="7123"/>
                  </a:cubicBezTo>
                  <a:cubicBezTo>
                    <a:pt x="1167" y="7242"/>
                    <a:pt x="1185" y="7360"/>
                    <a:pt x="1212" y="7478"/>
                  </a:cubicBezTo>
                  <a:cubicBezTo>
                    <a:pt x="1217" y="7501"/>
                    <a:pt x="1237" y="7513"/>
                    <a:pt x="1258" y="7513"/>
                  </a:cubicBezTo>
                  <a:cubicBezTo>
                    <a:pt x="1278" y="7513"/>
                    <a:pt x="1299" y="7501"/>
                    <a:pt x="1303" y="7478"/>
                  </a:cubicBezTo>
                  <a:cubicBezTo>
                    <a:pt x="1331" y="7369"/>
                    <a:pt x="1331" y="7251"/>
                    <a:pt x="1322" y="7132"/>
                  </a:cubicBezTo>
                  <a:lnTo>
                    <a:pt x="1322" y="6759"/>
                  </a:lnTo>
                  <a:lnTo>
                    <a:pt x="1322" y="6394"/>
                  </a:lnTo>
                  <a:cubicBezTo>
                    <a:pt x="1331" y="6313"/>
                    <a:pt x="1322" y="6221"/>
                    <a:pt x="1312" y="6139"/>
                  </a:cubicBezTo>
                  <a:cubicBezTo>
                    <a:pt x="1531" y="5730"/>
                    <a:pt x="1741" y="5311"/>
                    <a:pt x="1977" y="4910"/>
                  </a:cubicBezTo>
                  <a:cubicBezTo>
                    <a:pt x="2050" y="4782"/>
                    <a:pt x="2123" y="4655"/>
                    <a:pt x="2205" y="4527"/>
                  </a:cubicBezTo>
                  <a:cubicBezTo>
                    <a:pt x="2205" y="4609"/>
                    <a:pt x="2205" y="4691"/>
                    <a:pt x="2214" y="4773"/>
                  </a:cubicBezTo>
                  <a:cubicBezTo>
                    <a:pt x="2232" y="5001"/>
                    <a:pt x="2242" y="5229"/>
                    <a:pt x="2242" y="5465"/>
                  </a:cubicBezTo>
                  <a:cubicBezTo>
                    <a:pt x="2232" y="5702"/>
                    <a:pt x="2223" y="5921"/>
                    <a:pt x="2196" y="6149"/>
                  </a:cubicBezTo>
                  <a:cubicBezTo>
                    <a:pt x="2187" y="6267"/>
                    <a:pt x="2169" y="6385"/>
                    <a:pt x="2160" y="6504"/>
                  </a:cubicBezTo>
                  <a:cubicBezTo>
                    <a:pt x="2132" y="6595"/>
                    <a:pt x="2141" y="6695"/>
                    <a:pt x="2187" y="6786"/>
                  </a:cubicBezTo>
                  <a:lnTo>
                    <a:pt x="2205" y="6786"/>
                  </a:lnTo>
                  <a:cubicBezTo>
                    <a:pt x="2287" y="6713"/>
                    <a:pt x="2287" y="6622"/>
                    <a:pt x="2296" y="6522"/>
                  </a:cubicBezTo>
                  <a:lnTo>
                    <a:pt x="2351" y="6158"/>
                  </a:lnTo>
                  <a:cubicBezTo>
                    <a:pt x="2387" y="5930"/>
                    <a:pt x="2415" y="5702"/>
                    <a:pt x="2424" y="5474"/>
                  </a:cubicBezTo>
                  <a:cubicBezTo>
                    <a:pt x="2433" y="5238"/>
                    <a:pt x="2424" y="5001"/>
                    <a:pt x="2424" y="4764"/>
                  </a:cubicBezTo>
                  <a:cubicBezTo>
                    <a:pt x="2424" y="4636"/>
                    <a:pt x="2424" y="4509"/>
                    <a:pt x="2415" y="4381"/>
                  </a:cubicBezTo>
                  <a:cubicBezTo>
                    <a:pt x="2415" y="4327"/>
                    <a:pt x="2406" y="4263"/>
                    <a:pt x="2396" y="4199"/>
                  </a:cubicBezTo>
                  <a:cubicBezTo>
                    <a:pt x="2706" y="3680"/>
                    <a:pt x="3034" y="3179"/>
                    <a:pt x="3380" y="2678"/>
                  </a:cubicBezTo>
                  <a:cubicBezTo>
                    <a:pt x="3380" y="2742"/>
                    <a:pt x="3389" y="2815"/>
                    <a:pt x="3389" y="2888"/>
                  </a:cubicBezTo>
                  <a:cubicBezTo>
                    <a:pt x="3417" y="3225"/>
                    <a:pt x="3426" y="3562"/>
                    <a:pt x="3426" y="3899"/>
                  </a:cubicBezTo>
                  <a:cubicBezTo>
                    <a:pt x="3426" y="4564"/>
                    <a:pt x="3380" y="5229"/>
                    <a:pt x="3344" y="5893"/>
                  </a:cubicBezTo>
                  <a:cubicBezTo>
                    <a:pt x="3344" y="5932"/>
                    <a:pt x="3372" y="5953"/>
                    <a:pt x="3401" y="5953"/>
                  </a:cubicBezTo>
                  <a:cubicBezTo>
                    <a:pt x="3427" y="5953"/>
                    <a:pt x="3454" y="5937"/>
                    <a:pt x="3462" y="5903"/>
                  </a:cubicBezTo>
                  <a:cubicBezTo>
                    <a:pt x="3572" y="5311"/>
                    <a:pt x="3635" y="4709"/>
                    <a:pt x="3635" y="4108"/>
                  </a:cubicBezTo>
                  <a:cubicBezTo>
                    <a:pt x="3644" y="3798"/>
                    <a:pt x="3644" y="3498"/>
                    <a:pt x="3626" y="3197"/>
                  </a:cubicBezTo>
                  <a:cubicBezTo>
                    <a:pt x="3626" y="3042"/>
                    <a:pt x="3617" y="2897"/>
                    <a:pt x="3608" y="2751"/>
                  </a:cubicBezTo>
                  <a:cubicBezTo>
                    <a:pt x="3599" y="2678"/>
                    <a:pt x="3599" y="2596"/>
                    <a:pt x="3590" y="2523"/>
                  </a:cubicBezTo>
                  <a:lnTo>
                    <a:pt x="3581" y="2395"/>
                  </a:lnTo>
                  <a:lnTo>
                    <a:pt x="3581" y="2395"/>
                  </a:lnTo>
                  <a:cubicBezTo>
                    <a:pt x="3718" y="2195"/>
                    <a:pt x="3854" y="2004"/>
                    <a:pt x="3991" y="1813"/>
                  </a:cubicBezTo>
                  <a:cubicBezTo>
                    <a:pt x="4109" y="1658"/>
                    <a:pt x="4227" y="1494"/>
                    <a:pt x="4355" y="1339"/>
                  </a:cubicBezTo>
                  <a:cubicBezTo>
                    <a:pt x="4382" y="1485"/>
                    <a:pt x="4419" y="1631"/>
                    <a:pt x="4437" y="1776"/>
                  </a:cubicBezTo>
                  <a:cubicBezTo>
                    <a:pt x="4473" y="2040"/>
                    <a:pt x="4510" y="2305"/>
                    <a:pt x="4528" y="2569"/>
                  </a:cubicBezTo>
                  <a:cubicBezTo>
                    <a:pt x="4546" y="2824"/>
                    <a:pt x="4564" y="3079"/>
                    <a:pt x="4574" y="3334"/>
                  </a:cubicBezTo>
                  <a:cubicBezTo>
                    <a:pt x="4574" y="3452"/>
                    <a:pt x="4574" y="3580"/>
                    <a:pt x="4583" y="3707"/>
                  </a:cubicBezTo>
                  <a:cubicBezTo>
                    <a:pt x="4583" y="3789"/>
                    <a:pt x="4555" y="3935"/>
                    <a:pt x="4628" y="3999"/>
                  </a:cubicBezTo>
                  <a:lnTo>
                    <a:pt x="4655" y="3999"/>
                  </a:lnTo>
                  <a:cubicBezTo>
                    <a:pt x="4728" y="3953"/>
                    <a:pt x="4719" y="3844"/>
                    <a:pt x="4728" y="3762"/>
                  </a:cubicBezTo>
                  <a:cubicBezTo>
                    <a:pt x="4737" y="3634"/>
                    <a:pt x="4747" y="3498"/>
                    <a:pt x="4747" y="3370"/>
                  </a:cubicBezTo>
                  <a:cubicBezTo>
                    <a:pt x="4756" y="3097"/>
                    <a:pt x="4756" y="2833"/>
                    <a:pt x="4737" y="2560"/>
                  </a:cubicBezTo>
                  <a:cubicBezTo>
                    <a:pt x="4728" y="2305"/>
                    <a:pt x="4701" y="2040"/>
                    <a:pt x="4665" y="1776"/>
                  </a:cubicBezTo>
                  <a:cubicBezTo>
                    <a:pt x="4637" y="1549"/>
                    <a:pt x="4601" y="1321"/>
                    <a:pt x="4546" y="1084"/>
                  </a:cubicBezTo>
                  <a:lnTo>
                    <a:pt x="4628" y="984"/>
                  </a:lnTo>
                  <a:cubicBezTo>
                    <a:pt x="4847" y="711"/>
                    <a:pt x="5075" y="455"/>
                    <a:pt x="5275" y="173"/>
                  </a:cubicBezTo>
                  <a:cubicBezTo>
                    <a:pt x="5336" y="92"/>
                    <a:pt x="5256" y="0"/>
                    <a:pt x="5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1837726" y="786011"/>
              <a:ext cx="5319" cy="7765"/>
            </a:xfrm>
            <a:custGeom>
              <a:avLst/>
              <a:gdLst/>
              <a:ahLst/>
              <a:cxnLst/>
              <a:rect l="l" t="t" r="r" b="b"/>
              <a:pathLst>
                <a:path w="174" h="254" extrusionOk="0">
                  <a:moveTo>
                    <a:pt x="100" y="0"/>
                  </a:moveTo>
                  <a:cubicBezTo>
                    <a:pt x="91" y="0"/>
                    <a:pt x="82" y="3"/>
                    <a:pt x="73" y="7"/>
                  </a:cubicBezTo>
                  <a:cubicBezTo>
                    <a:pt x="55" y="16"/>
                    <a:pt x="28" y="35"/>
                    <a:pt x="18" y="53"/>
                  </a:cubicBezTo>
                  <a:cubicBezTo>
                    <a:pt x="28" y="62"/>
                    <a:pt x="18" y="71"/>
                    <a:pt x="18" y="80"/>
                  </a:cubicBezTo>
                  <a:cubicBezTo>
                    <a:pt x="18" y="89"/>
                    <a:pt x="9" y="107"/>
                    <a:pt x="9" y="117"/>
                  </a:cubicBezTo>
                  <a:cubicBezTo>
                    <a:pt x="0" y="135"/>
                    <a:pt x="0" y="153"/>
                    <a:pt x="0" y="171"/>
                  </a:cubicBezTo>
                  <a:cubicBezTo>
                    <a:pt x="0" y="171"/>
                    <a:pt x="0" y="180"/>
                    <a:pt x="0" y="180"/>
                  </a:cubicBezTo>
                  <a:cubicBezTo>
                    <a:pt x="0" y="189"/>
                    <a:pt x="0" y="208"/>
                    <a:pt x="9" y="217"/>
                  </a:cubicBezTo>
                  <a:cubicBezTo>
                    <a:pt x="9" y="226"/>
                    <a:pt x="18" y="244"/>
                    <a:pt x="37" y="253"/>
                  </a:cubicBezTo>
                  <a:lnTo>
                    <a:pt x="91" y="253"/>
                  </a:lnTo>
                  <a:lnTo>
                    <a:pt x="110" y="235"/>
                  </a:lnTo>
                  <a:cubicBezTo>
                    <a:pt x="119" y="226"/>
                    <a:pt x="119" y="217"/>
                    <a:pt x="128" y="208"/>
                  </a:cubicBezTo>
                  <a:lnTo>
                    <a:pt x="137" y="189"/>
                  </a:lnTo>
                  <a:cubicBezTo>
                    <a:pt x="146" y="180"/>
                    <a:pt x="155" y="171"/>
                    <a:pt x="155" y="153"/>
                  </a:cubicBezTo>
                  <a:lnTo>
                    <a:pt x="164" y="126"/>
                  </a:lnTo>
                  <a:lnTo>
                    <a:pt x="173" y="107"/>
                  </a:lnTo>
                  <a:cubicBezTo>
                    <a:pt x="173" y="80"/>
                    <a:pt x="173" y="53"/>
                    <a:pt x="155" y="35"/>
                  </a:cubicBezTo>
                  <a:cubicBezTo>
                    <a:pt x="155" y="35"/>
                    <a:pt x="155" y="25"/>
                    <a:pt x="146" y="25"/>
                  </a:cubicBezTo>
                  <a:cubicBezTo>
                    <a:pt x="137" y="16"/>
                    <a:pt x="137" y="7"/>
                    <a:pt x="128" y="7"/>
                  </a:cubicBezTo>
                  <a:cubicBezTo>
                    <a:pt x="119" y="3"/>
                    <a:pt x="110" y="0"/>
                    <a:pt x="10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1838001" y="779530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1837726" y="773416"/>
              <a:ext cx="5044" cy="6695"/>
            </a:xfrm>
            <a:custGeom>
              <a:avLst/>
              <a:gdLst/>
              <a:ahLst/>
              <a:cxnLst/>
              <a:rect l="l" t="t" r="r" b="b"/>
              <a:pathLst>
                <a:path w="165" h="219" extrusionOk="0">
                  <a:moveTo>
                    <a:pt x="82" y="0"/>
                  </a:moveTo>
                  <a:cubicBezTo>
                    <a:pt x="64" y="9"/>
                    <a:pt x="46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8" y="55"/>
                    <a:pt x="9" y="73"/>
                    <a:pt x="18" y="91"/>
                  </a:cubicBezTo>
                  <a:lnTo>
                    <a:pt x="18" y="100"/>
                  </a:lnTo>
                  <a:cubicBezTo>
                    <a:pt x="18" y="110"/>
                    <a:pt x="18" y="119"/>
                    <a:pt x="18" y="119"/>
                  </a:cubicBezTo>
                  <a:cubicBezTo>
                    <a:pt x="18" y="128"/>
                    <a:pt x="18" y="137"/>
                    <a:pt x="18" y="137"/>
                  </a:cubicBezTo>
                  <a:cubicBezTo>
                    <a:pt x="18" y="139"/>
                    <a:pt x="18" y="141"/>
                    <a:pt x="18" y="146"/>
                  </a:cubicBezTo>
                  <a:cubicBezTo>
                    <a:pt x="9" y="155"/>
                    <a:pt x="9" y="164"/>
                    <a:pt x="9" y="182"/>
                  </a:cubicBezTo>
                  <a:lnTo>
                    <a:pt x="9" y="173"/>
                  </a:lnTo>
                  <a:lnTo>
                    <a:pt x="9" y="173"/>
                  </a:lnTo>
                  <a:cubicBezTo>
                    <a:pt x="0" y="182"/>
                    <a:pt x="9" y="192"/>
                    <a:pt x="18" y="201"/>
                  </a:cubicBezTo>
                  <a:cubicBezTo>
                    <a:pt x="28" y="210"/>
                    <a:pt x="37" y="219"/>
                    <a:pt x="55" y="219"/>
                  </a:cubicBezTo>
                  <a:cubicBezTo>
                    <a:pt x="82" y="219"/>
                    <a:pt x="110" y="201"/>
                    <a:pt x="137" y="182"/>
                  </a:cubicBezTo>
                  <a:cubicBezTo>
                    <a:pt x="137" y="173"/>
                    <a:pt x="146" y="164"/>
                    <a:pt x="155" y="155"/>
                  </a:cubicBezTo>
                  <a:lnTo>
                    <a:pt x="155" y="146"/>
                  </a:lnTo>
                  <a:cubicBezTo>
                    <a:pt x="155" y="137"/>
                    <a:pt x="164" y="137"/>
                    <a:pt x="164" y="128"/>
                  </a:cubicBezTo>
                  <a:lnTo>
                    <a:pt x="164" y="110"/>
                  </a:lnTo>
                  <a:cubicBezTo>
                    <a:pt x="164" y="100"/>
                    <a:pt x="164" y="91"/>
                    <a:pt x="164" y="91"/>
                  </a:cubicBezTo>
                  <a:lnTo>
                    <a:pt x="164" y="64"/>
                  </a:lnTo>
                  <a:cubicBezTo>
                    <a:pt x="155" y="37"/>
                    <a:pt x="146" y="18"/>
                    <a:pt x="128" y="9"/>
                  </a:cubicBezTo>
                  <a:cubicBezTo>
                    <a:pt x="110" y="0"/>
                    <a:pt x="91" y="0"/>
                    <a:pt x="8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1838001" y="779805"/>
              <a:ext cx="306" cy="3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0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1834088" y="776198"/>
              <a:ext cx="4769" cy="4188"/>
            </a:xfrm>
            <a:custGeom>
              <a:avLst/>
              <a:gdLst/>
              <a:ahLst/>
              <a:cxnLst/>
              <a:rect l="l" t="t" r="r" b="b"/>
              <a:pathLst>
                <a:path w="156" h="137" extrusionOk="0">
                  <a:moveTo>
                    <a:pt x="83" y="0"/>
                  </a:moveTo>
                  <a:cubicBezTo>
                    <a:pt x="65" y="9"/>
                    <a:pt x="55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9" y="55"/>
                    <a:pt x="10" y="73"/>
                    <a:pt x="1" y="82"/>
                  </a:cubicBezTo>
                  <a:cubicBezTo>
                    <a:pt x="1" y="91"/>
                    <a:pt x="1" y="101"/>
                    <a:pt x="1" y="110"/>
                  </a:cubicBezTo>
                  <a:lnTo>
                    <a:pt x="1" y="119"/>
                  </a:lnTo>
                  <a:cubicBezTo>
                    <a:pt x="10" y="119"/>
                    <a:pt x="10" y="128"/>
                    <a:pt x="19" y="128"/>
                  </a:cubicBezTo>
                  <a:cubicBezTo>
                    <a:pt x="19" y="137"/>
                    <a:pt x="19" y="137"/>
                    <a:pt x="28" y="137"/>
                  </a:cubicBezTo>
                  <a:lnTo>
                    <a:pt x="92" y="137"/>
                  </a:lnTo>
                  <a:cubicBezTo>
                    <a:pt x="101" y="137"/>
                    <a:pt x="110" y="137"/>
                    <a:pt x="119" y="128"/>
                  </a:cubicBezTo>
                  <a:lnTo>
                    <a:pt x="128" y="119"/>
                  </a:lnTo>
                  <a:cubicBezTo>
                    <a:pt x="137" y="119"/>
                    <a:pt x="137" y="110"/>
                    <a:pt x="147" y="101"/>
                  </a:cubicBezTo>
                  <a:cubicBezTo>
                    <a:pt x="156" y="101"/>
                    <a:pt x="156" y="91"/>
                    <a:pt x="156" y="82"/>
                  </a:cubicBezTo>
                  <a:lnTo>
                    <a:pt x="156" y="64"/>
                  </a:lnTo>
                  <a:cubicBezTo>
                    <a:pt x="156" y="55"/>
                    <a:pt x="156" y="46"/>
                    <a:pt x="156" y="46"/>
                  </a:cubicBezTo>
                  <a:cubicBezTo>
                    <a:pt x="156" y="37"/>
                    <a:pt x="156" y="28"/>
                    <a:pt x="147" y="28"/>
                  </a:cubicBezTo>
                  <a:cubicBezTo>
                    <a:pt x="147" y="19"/>
                    <a:pt x="137" y="9"/>
                    <a:pt x="128" y="9"/>
                  </a:cubicBezTo>
                  <a:lnTo>
                    <a:pt x="119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1857199" y="774241"/>
              <a:ext cx="5625" cy="6450"/>
            </a:xfrm>
            <a:custGeom>
              <a:avLst/>
              <a:gdLst/>
              <a:ahLst/>
              <a:cxnLst/>
              <a:rect l="l" t="t" r="r" b="b"/>
              <a:pathLst>
                <a:path w="184" h="211" extrusionOk="0">
                  <a:moveTo>
                    <a:pt x="128" y="1"/>
                  </a:moveTo>
                  <a:cubicBezTo>
                    <a:pt x="110" y="1"/>
                    <a:pt x="83" y="1"/>
                    <a:pt x="65" y="19"/>
                  </a:cubicBezTo>
                  <a:cubicBezTo>
                    <a:pt x="56" y="19"/>
                    <a:pt x="56" y="28"/>
                    <a:pt x="46" y="37"/>
                  </a:cubicBezTo>
                  <a:lnTo>
                    <a:pt x="28" y="55"/>
                  </a:lnTo>
                  <a:cubicBezTo>
                    <a:pt x="28" y="64"/>
                    <a:pt x="19" y="73"/>
                    <a:pt x="19" y="73"/>
                  </a:cubicBezTo>
                  <a:cubicBezTo>
                    <a:pt x="10" y="92"/>
                    <a:pt x="1" y="119"/>
                    <a:pt x="1" y="137"/>
                  </a:cubicBezTo>
                  <a:cubicBezTo>
                    <a:pt x="1" y="165"/>
                    <a:pt x="10" y="201"/>
                    <a:pt x="37" y="210"/>
                  </a:cubicBezTo>
                  <a:lnTo>
                    <a:pt x="28" y="201"/>
                  </a:lnTo>
                  <a:lnTo>
                    <a:pt x="28" y="201"/>
                  </a:lnTo>
                  <a:cubicBezTo>
                    <a:pt x="33" y="206"/>
                    <a:pt x="37" y="208"/>
                    <a:pt x="42" y="208"/>
                  </a:cubicBezTo>
                  <a:cubicBezTo>
                    <a:pt x="46" y="208"/>
                    <a:pt x="51" y="206"/>
                    <a:pt x="56" y="201"/>
                  </a:cubicBezTo>
                  <a:cubicBezTo>
                    <a:pt x="74" y="201"/>
                    <a:pt x="83" y="192"/>
                    <a:pt x="92" y="183"/>
                  </a:cubicBezTo>
                  <a:lnTo>
                    <a:pt x="101" y="174"/>
                  </a:lnTo>
                  <a:cubicBezTo>
                    <a:pt x="101" y="165"/>
                    <a:pt x="101" y="165"/>
                    <a:pt x="110" y="155"/>
                  </a:cubicBezTo>
                  <a:cubicBezTo>
                    <a:pt x="110" y="155"/>
                    <a:pt x="119" y="146"/>
                    <a:pt x="128" y="137"/>
                  </a:cubicBezTo>
                  <a:lnTo>
                    <a:pt x="156" y="119"/>
                  </a:lnTo>
                  <a:cubicBezTo>
                    <a:pt x="165" y="110"/>
                    <a:pt x="174" y="101"/>
                    <a:pt x="183" y="83"/>
                  </a:cubicBezTo>
                  <a:cubicBezTo>
                    <a:pt x="183" y="73"/>
                    <a:pt x="183" y="55"/>
                    <a:pt x="183" y="46"/>
                  </a:cubicBezTo>
                  <a:cubicBezTo>
                    <a:pt x="183" y="28"/>
                    <a:pt x="174" y="19"/>
                    <a:pt x="156" y="10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1867501" y="767730"/>
              <a:ext cx="4494" cy="6267"/>
            </a:xfrm>
            <a:custGeom>
              <a:avLst/>
              <a:gdLst/>
              <a:ahLst/>
              <a:cxnLst/>
              <a:rect l="l" t="t" r="r" b="b"/>
              <a:pathLst>
                <a:path w="147" h="205" extrusionOk="0">
                  <a:moveTo>
                    <a:pt x="76" y="1"/>
                  </a:moveTo>
                  <a:cubicBezTo>
                    <a:pt x="70" y="1"/>
                    <a:pt x="63" y="2"/>
                    <a:pt x="56" y="4"/>
                  </a:cubicBezTo>
                  <a:cubicBezTo>
                    <a:pt x="37" y="13"/>
                    <a:pt x="19" y="22"/>
                    <a:pt x="19" y="50"/>
                  </a:cubicBezTo>
                  <a:cubicBezTo>
                    <a:pt x="10" y="59"/>
                    <a:pt x="1" y="68"/>
                    <a:pt x="1" y="86"/>
                  </a:cubicBezTo>
                  <a:cubicBezTo>
                    <a:pt x="1" y="93"/>
                    <a:pt x="1" y="101"/>
                    <a:pt x="1" y="113"/>
                  </a:cubicBezTo>
                  <a:lnTo>
                    <a:pt x="1" y="123"/>
                  </a:lnTo>
                  <a:cubicBezTo>
                    <a:pt x="1" y="123"/>
                    <a:pt x="1" y="132"/>
                    <a:pt x="1" y="141"/>
                  </a:cubicBezTo>
                  <a:cubicBezTo>
                    <a:pt x="1" y="150"/>
                    <a:pt x="1" y="150"/>
                    <a:pt x="1" y="159"/>
                  </a:cubicBezTo>
                  <a:lnTo>
                    <a:pt x="1" y="168"/>
                  </a:lnTo>
                  <a:cubicBezTo>
                    <a:pt x="1" y="186"/>
                    <a:pt x="19" y="204"/>
                    <a:pt x="37" y="204"/>
                  </a:cubicBezTo>
                  <a:lnTo>
                    <a:pt x="83" y="204"/>
                  </a:lnTo>
                  <a:lnTo>
                    <a:pt x="92" y="195"/>
                  </a:lnTo>
                  <a:lnTo>
                    <a:pt x="110" y="186"/>
                  </a:lnTo>
                  <a:cubicBezTo>
                    <a:pt x="119" y="177"/>
                    <a:pt x="119" y="177"/>
                    <a:pt x="128" y="168"/>
                  </a:cubicBezTo>
                  <a:cubicBezTo>
                    <a:pt x="128" y="159"/>
                    <a:pt x="128" y="150"/>
                    <a:pt x="138" y="141"/>
                  </a:cubicBezTo>
                  <a:cubicBezTo>
                    <a:pt x="138" y="123"/>
                    <a:pt x="147" y="104"/>
                    <a:pt x="147" y="86"/>
                  </a:cubicBezTo>
                  <a:cubicBezTo>
                    <a:pt x="147" y="77"/>
                    <a:pt x="147" y="68"/>
                    <a:pt x="147" y="59"/>
                  </a:cubicBezTo>
                  <a:cubicBezTo>
                    <a:pt x="138" y="41"/>
                    <a:pt x="128" y="31"/>
                    <a:pt x="119" y="22"/>
                  </a:cubicBezTo>
                  <a:cubicBezTo>
                    <a:pt x="106" y="9"/>
                    <a:pt x="93" y="1"/>
                    <a:pt x="76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1867776" y="76922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1867776" y="76922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1863894" y="760943"/>
              <a:ext cx="4219" cy="4616"/>
            </a:xfrm>
            <a:custGeom>
              <a:avLst/>
              <a:gdLst/>
              <a:ahLst/>
              <a:cxnLst/>
              <a:rect l="l" t="t" r="r" b="b"/>
              <a:pathLst>
                <a:path w="138" h="151" extrusionOk="0">
                  <a:moveTo>
                    <a:pt x="77" y="1"/>
                  </a:moveTo>
                  <a:cubicBezTo>
                    <a:pt x="71" y="1"/>
                    <a:pt x="64" y="3"/>
                    <a:pt x="55" y="7"/>
                  </a:cubicBezTo>
                  <a:lnTo>
                    <a:pt x="37" y="17"/>
                  </a:lnTo>
                  <a:cubicBezTo>
                    <a:pt x="28" y="17"/>
                    <a:pt x="19" y="26"/>
                    <a:pt x="19" y="35"/>
                  </a:cubicBezTo>
                  <a:lnTo>
                    <a:pt x="10" y="35"/>
                  </a:lnTo>
                  <a:cubicBezTo>
                    <a:pt x="0" y="44"/>
                    <a:pt x="0" y="53"/>
                    <a:pt x="0" y="62"/>
                  </a:cubicBezTo>
                  <a:lnTo>
                    <a:pt x="0" y="89"/>
                  </a:lnTo>
                  <a:lnTo>
                    <a:pt x="0" y="108"/>
                  </a:lnTo>
                  <a:cubicBezTo>
                    <a:pt x="0" y="108"/>
                    <a:pt x="0" y="117"/>
                    <a:pt x="0" y="117"/>
                  </a:cubicBezTo>
                  <a:cubicBezTo>
                    <a:pt x="0" y="135"/>
                    <a:pt x="10" y="144"/>
                    <a:pt x="19" y="144"/>
                  </a:cubicBezTo>
                  <a:cubicBezTo>
                    <a:pt x="23" y="149"/>
                    <a:pt x="28" y="151"/>
                    <a:pt x="32" y="151"/>
                  </a:cubicBezTo>
                  <a:cubicBezTo>
                    <a:pt x="37" y="151"/>
                    <a:pt x="41" y="149"/>
                    <a:pt x="46" y="144"/>
                  </a:cubicBezTo>
                  <a:lnTo>
                    <a:pt x="64" y="144"/>
                  </a:lnTo>
                  <a:cubicBezTo>
                    <a:pt x="73" y="144"/>
                    <a:pt x="82" y="144"/>
                    <a:pt x="92" y="135"/>
                  </a:cubicBezTo>
                  <a:cubicBezTo>
                    <a:pt x="101" y="126"/>
                    <a:pt x="119" y="117"/>
                    <a:pt x="128" y="99"/>
                  </a:cubicBezTo>
                  <a:cubicBezTo>
                    <a:pt x="137" y="89"/>
                    <a:pt x="137" y="80"/>
                    <a:pt x="137" y="62"/>
                  </a:cubicBezTo>
                  <a:cubicBezTo>
                    <a:pt x="137" y="53"/>
                    <a:pt x="137" y="44"/>
                    <a:pt x="128" y="35"/>
                  </a:cubicBezTo>
                  <a:cubicBezTo>
                    <a:pt x="119" y="17"/>
                    <a:pt x="110" y="7"/>
                    <a:pt x="92" y="7"/>
                  </a:cubicBezTo>
                  <a:cubicBezTo>
                    <a:pt x="87" y="3"/>
                    <a:pt x="82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15"/>
          <p:cNvGrpSpPr/>
          <p:nvPr/>
        </p:nvGrpSpPr>
        <p:grpSpPr>
          <a:xfrm rot="-8807109" flipH="1">
            <a:off x="7974693" y="171917"/>
            <a:ext cx="1656987" cy="1075106"/>
            <a:chOff x="2672837" y="1594496"/>
            <a:chExt cx="612501" cy="397410"/>
          </a:xfrm>
        </p:grpSpPr>
        <p:sp>
          <p:nvSpPr>
            <p:cNvPr id="349" name="Google Shape;349;p15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5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5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5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5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5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5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5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5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5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5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" name="Google Shape;376;p15"/>
          <p:cNvGrpSpPr/>
          <p:nvPr/>
        </p:nvGrpSpPr>
        <p:grpSpPr>
          <a:xfrm>
            <a:off x="253133" y="3822950"/>
            <a:ext cx="388775" cy="398623"/>
            <a:chOff x="3795031" y="3639842"/>
            <a:chExt cx="163488" cy="167615"/>
          </a:xfrm>
        </p:grpSpPr>
        <p:sp>
          <p:nvSpPr>
            <p:cNvPr id="377" name="Google Shape;377;p15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5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9" name="Google Shape;379;p15"/>
          <p:cNvGrpSpPr/>
          <p:nvPr/>
        </p:nvGrpSpPr>
        <p:grpSpPr>
          <a:xfrm>
            <a:off x="8520265" y="1571135"/>
            <a:ext cx="268432" cy="275208"/>
            <a:chOff x="3795031" y="3639842"/>
            <a:chExt cx="163488" cy="167615"/>
          </a:xfrm>
        </p:grpSpPr>
        <p:sp>
          <p:nvSpPr>
            <p:cNvPr id="380" name="Google Shape;380;p15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1" r:id="rId9"/>
    <p:sldLayoutId id="2147483678" r:id="rId10"/>
    <p:sldLayoutId id="214748367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.png"/><Relationship Id="rId12" Type="http://schemas.microsoft.com/office/2007/relationships/hdphoto" Target="../media/hdphoto4.wdp"/><Relationship Id="rId17" Type="http://schemas.openxmlformats.org/officeDocument/2006/relationships/image" Target="../media/image38.png"/><Relationship Id="rId2" Type="http://schemas.openxmlformats.org/officeDocument/2006/relationships/audio" Target="../media/media1.mp3"/><Relationship Id="rId16" Type="http://schemas.microsoft.com/office/2007/relationships/hdphoto" Target="../media/hdphoto6.wdp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5" Type="http://schemas.openxmlformats.org/officeDocument/2006/relationships/image" Target="../media/image37.png"/><Relationship Id="rId10" Type="http://schemas.microsoft.com/office/2007/relationships/hdphoto" Target="../media/hdphoto3.wdp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34.png"/><Relationship Id="rId1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4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3.mp4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3.xml"/><Relationship Id="rId7" Type="http://schemas.microsoft.com/office/2007/relationships/hdphoto" Target="../media/hdphoto7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2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4.xml"/><Relationship Id="rId9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2.wdp"/><Relationship Id="rId5" Type="http://schemas.microsoft.com/office/2007/relationships/hdphoto" Target="../media/hdphoto11.wdp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37"/>
          <p:cNvSpPr/>
          <p:nvPr/>
        </p:nvSpPr>
        <p:spPr>
          <a:xfrm>
            <a:off x="2117924" y="3281725"/>
            <a:ext cx="4945204" cy="432397"/>
          </a:xfrm>
          <a:custGeom>
            <a:avLst/>
            <a:gdLst/>
            <a:ahLst/>
            <a:cxnLst/>
            <a:rect l="l" t="t" r="r" b="b"/>
            <a:pathLst>
              <a:path w="20642" h="2900" extrusionOk="0">
                <a:moveTo>
                  <a:pt x="15204" y="1"/>
                </a:moveTo>
                <a:cubicBezTo>
                  <a:pt x="14270" y="1"/>
                  <a:pt x="13334" y="6"/>
                  <a:pt x="12397" y="12"/>
                </a:cubicBezTo>
                <a:cubicBezTo>
                  <a:pt x="9847" y="21"/>
                  <a:pt x="7296" y="21"/>
                  <a:pt x="4746" y="48"/>
                </a:cubicBezTo>
                <a:lnTo>
                  <a:pt x="2578" y="66"/>
                </a:lnTo>
                <a:cubicBezTo>
                  <a:pt x="2190" y="66"/>
                  <a:pt x="1798" y="16"/>
                  <a:pt x="1407" y="16"/>
                </a:cubicBezTo>
                <a:cubicBezTo>
                  <a:pt x="1247" y="16"/>
                  <a:pt x="1088" y="24"/>
                  <a:pt x="929" y="48"/>
                </a:cubicBezTo>
                <a:cubicBezTo>
                  <a:pt x="556" y="93"/>
                  <a:pt x="155" y="103"/>
                  <a:pt x="246" y="567"/>
                </a:cubicBezTo>
                <a:cubicBezTo>
                  <a:pt x="273" y="704"/>
                  <a:pt x="765" y="1196"/>
                  <a:pt x="674" y="1332"/>
                </a:cubicBezTo>
                <a:cubicBezTo>
                  <a:pt x="474" y="1624"/>
                  <a:pt x="264" y="1915"/>
                  <a:pt x="73" y="2216"/>
                </a:cubicBezTo>
                <a:cubicBezTo>
                  <a:pt x="0" y="2334"/>
                  <a:pt x="73" y="2480"/>
                  <a:pt x="210" y="2498"/>
                </a:cubicBezTo>
                <a:cubicBezTo>
                  <a:pt x="2682" y="2714"/>
                  <a:pt x="5163" y="2790"/>
                  <a:pt x="7644" y="2790"/>
                </a:cubicBezTo>
                <a:cubicBezTo>
                  <a:pt x="7786" y="2790"/>
                  <a:pt x="7928" y="2790"/>
                  <a:pt x="8071" y="2790"/>
                </a:cubicBezTo>
                <a:cubicBezTo>
                  <a:pt x="10358" y="2790"/>
                  <a:pt x="12639" y="2741"/>
                  <a:pt x="14924" y="2741"/>
                </a:cubicBezTo>
                <a:cubicBezTo>
                  <a:pt x="15251" y="2741"/>
                  <a:pt x="15578" y="2742"/>
                  <a:pt x="15904" y="2744"/>
                </a:cubicBezTo>
                <a:cubicBezTo>
                  <a:pt x="17371" y="2762"/>
                  <a:pt x="18847" y="2772"/>
                  <a:pt x="20313" y="2899"/>
                </a:cubicBezTo>
                <a:cubicBezTo>
                  <a:pt x="20318" y="2900"/>
                  <a:pt x="20324" y="2900"/>
                  <a:pt x="20329" y="2900"/>
                </a:cubicBezTo>
                <a:cubicBezTo>
                  <a:pt x="20493" y="2900"/>
                  <a:pt x="20601" y="2622"/>
                  <a:pt x="20468" y="2489"/>
                </a:cubicBezTo>
                <a:cubicBezTo>
                  <a:pt x="20231" y="2261"/>
                  <a:pt x="20040" y="1988"/>
                  <a:pt x="19903" y="1697"/>
                </a:cubicBezTo>
                <a:cubicBezTo>
                  <a:pt x="19903" y="1688"/>
                  <a:pt x="20596" y="913"/>
                  <a:pt x="20632" y="749"/>
                </a:cubicBezTo>
                <a:cubicBezTo>
                  <a:pt x="20641" y="686"/>
                  <a:pt x="20641" y="631"/>
                  <a:pt x="20632" y="567"/>
                </a:cubicBezTo>
                <a:cubicBezTo>
                  <a:pt x="20623" y="194"/>
                  <a:pt x="20213" y="175"/>
                  <a:pt x="19876" y="130"/>
                </a:cubicBezTo>
                <a:cubicBezTo>
                  <a:pt x="19001" y="2"/>
                  <a:pt x="18127" y="21"/>
                  <a:pt x="17253" y="12"/>
                </a:cubicBezTo>
                <a:cubicBezTo>
                  <a:pt x="16571" y="4"/>
                  <a:pt x="15888" y="1"/>
                  <a:pt x="15204" y="1"/>
                </a:cubicBezTo>
                <a:close/>
              </a:path>
            </a:pathLst>
          </a:custGeom>
          <a:solidFill>
            <a:srgbClr val="7C91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37"/>
          <p:cNvSpPr txBox="1">
            <a:spLocks noGrp="1"/>
          </p:cNvSpPr>
          <p:nvPr>
            <p:ph type="ctrTitle"/>
          </p:nvPr>
        </p:nvSpPr>
        <p:spPr>
          <a:xfrm>
            <a:off x="1172800" y="1306200"/>
            <a:ext cx="6798600" cy="18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U</a:t>
            </a:r>
            <a:r>
              <a:rPr lang="en" sz="6000" dirty="0"/>
              <a:t>nit 5. </a:t>
            </a:r>
            <a:br>
              <a:rPr lang="en" sz="6000" dirty="0"/>
            </a:br>
            <a:r>
              <a:rPr lang="en" sz="6000" dirty="0"/>
              <a:t>Food and Drink</a:t>
            </a:r>
            <a:endParaRPr sz="6000" dirty="0">
              <a:solidFill>
                <a:schemeClr val="accent1"/>
              </a:solidFill>
            </a:endParaRPr>
          </a:p>
        </p:txBody>
      </p:sp>
      <p:sp>
        <p:nvSpPr>
          <p:cNvPr id="1143" name="Google Shape;1143;p37"/>
          <p:cNvSpPr txBox="1">
            <a:spLocks noGrp="1"/>
          </p:cNvSpPr>
          <p:nvPr>
            <p:ph type="subTitle" idx="1"/>
          </p:nvPr>
        </p:nvSpPr>
        <p:spPr>
          <a:xfrm>
            <a:off x="2392600" y="3275400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lt1"/>
                </a:solidFill>
              </a:rPr>
              <a:t>Lesson 2. A closer look 1</a:t>
            </a:r>
            <a:endParaRPr sz="2000" b="1" dirty="0">
              <a:solidFill>
                <a:schemeClr val="lt1"/>
              </a:solidFill>
            </a:endParaRPr>
          </a:p>
        </p:txBody>
      </p:sp>
      <p:grpSp>
        <p:nvGrpSpPr>
          <p:cNvPr id="1144" name="Google Shape;1144;p37"/>
          <p:cNvGrpSpPr/>
          <p:nvPr/>
        </p:nvGrpSpPr>
        <p:grpSpPr>
          <a:xfrm>
            <a:off x="4958340" y="4117985"/>
            <a:ext cx="268432" cy="275208"/>
            <a:chOff x="3795031" y="3639842"/>
            <a:chExt cx="163488" cy="167615"/>
          </a:xfrm>
        </p:grpSpPr>
        <p:sp>
          <p:nvSpPr>
            <p:cNvPr id="1145" name="Google Shape;1145;p37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" name="Google Shape;1147;p37"/>
          <p:cNvGrpSpPr/>
          <p:nvPr/>
        </p:nvGrpSpPr>
        <p:grpSpPr>
          <a:xfrm>
            <a:off x="1467389" y="-102973"/>
            <a:ext cx="1560990" cy="1147586"/>
            <a:chOff x="6343255" y="3953491"/>
            <a:chExt cx="683087" cy="502204"/>
          </a:xfrm>
        </p:grpSpPr>
        <p:sp>
          <p:nvSpPr>
            <p:cNvPr id="1148" name="Google Shape;1148;p37"/>
            <p:cNvSpPr/>
            <p:nvPr/>
          </p:nvSpPr>
          <p:spPr>
            <a:xfrm>
              <a:off x="6394765" y="4116154"/>
              <a:ext cx="631576" cy="339541"/>
            </a:xfrm>
            <a:custGeom>
              <a:avLst/>
              <a:gdLst/>
              <a:ahLst/>
              <a:cxnLst/>
              <a:rect l="l" t="t" r="r" b="b"/>
              <a:pathLst>
                <a:path w="20660" h="11107" extrusionOk="0">
                  <a:moveTo>
                    <a:pt x="14881" y="1"/>
                  </a:moveTo>
                  <a:cubicBezTo>
                    <a:pt x="13071" y="1"/>
                    <a:pt x="10934" y="383"/>
                    <a:pt x="8745" y="1172"/>
                  </a:cubicBezTo>
                  <a:cubicBezTo>
                    <a:pt x="3526" y="3049"/>
                    <a:pt x="0" y="6537"/>
                    <a:pt x="875" y="8960"/>
                  </a:cubicBezTo>
                  <a:cubicBezTo>
                    <a:pt x="1378" y="10369"/>
                    <a:pt x="3261" y="11107"/>
                    <a:pt x="5774" y="11107"/>
                  </a:cubicBezTo>
                  <a:cubicBezTo>
                    <a:pt x="7584" y="11107"/>
                    <a:pt x="9721" y="10724"/>
                    <a:pt x="11906" y="9935"/>
                  </a:cubicBezTo>
                  <a:cubicBezTo>
                    <a:pt x="17125" y="8049"/>
                    <a:pt x="20660" y="4561"/>
                    <a:pt x="19785" y="2147"/>
                  </a:cubicBezTo>
                  <a:cubicBezTo>
                    <a:pt x="19277" y="738"/>
                    <a:pt x="17395" y="1"/>
                    <a:pt x="14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6472994" y="4167878"/>
              <a:ext cx="471481" cy="230895"/>
            </a:xfrm>
            <a:custGeom>
              <a:avLst/>
              <a:gdLst/>
              <a:ahLst/>
              <a:cxnLst/>
              <a:rect l="l" t="t" r="r" b="b"/>
              <a:pathLst>
                <a:path w="15423" h="7553" extrusionOk="0">
                  <a:moveTo>
                    <a:pt x="11890" y="1"/>
                  </a:moveTo>
                  <a:cubicBezTo>
                    <a:pt x="10443" y="1"/>
                    <a:pt x="8618" y="339"/>
                    <a:pt x="6723" y="1020"/>
                  </a:cubicBezTo>
                  <a:cubicBezTo>
                    <a:pt x="2761" y="2450"/>
                    <a:pt x="1" y="4836"/>
                    <a:pt x="548" y="6357"/>
                  </a:cubicBezTo>
                  <a:cubicBezTo>
                    <a:pt x="833" y="7151"/>
                    <a:pt x="1963" y="7553"/>
                    <a:pt x="3541" y="7553"/>
                  </a:cubicBezTo>
                  <a:cubicBezTo>
                    <a:pt x="4989" y="7553"/>
                    <a:pt x="6814" y="7215"/>
                    <a:pt x="8709" y="6531"/>
                  </a:cubicBezTo>
                  <a:cubicBezTo>
                    <a:pt x="12663" y="5110"/>
                    <a:pt x="15423" y="2714"/>
                    <a:pt x="14876" y="1193"/>
                  </a:cubicBezTo>
                  <a:cubicBezTo>
                    <a:pt x="14591" y="400"/>
                    <a:pt x="13464" y="1"/>
                    <a:pt x="118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6418702" y="4171455"/>
              <a:ext cx="607640" cy="284240"/>
            </a:xfrm>
            <a:custGeom>
              <a:avLst/>
              <a:gdLst/>
              <a:ahLst/>
              <a:cxnLst/>
              <a:rect l="l" t="t" r="r" b="b"/>
              <a:pathLst>
                <a:path w="19877" h="9298" extrusionOk="0">
                  <a:moveTo>
                    <a:pt x="18847" y="1"/>
                  </a:moveTo>
                  <a:lnTo>
                    <a:pt x="18847" y="1"/>
                  </a:lnTo>
                  <a:cubicBezTo>
                    <a:pt x="19275" y="2397"/>
                    <a:pt x="15841" y="5639"/>
                    <a:pt x="10877" y="7434"/>
                  </a:cubicBezTo>
                  <a:cubicBezTo>
                    <a:pt x="8690" y="8223"/>
                    <a:pt x="6553" y="8605"/>
                    <a:pt x="4745" y="8605"/>
                  </a:cubicBezTo>
                  <a:cubicBezTo>
                    <a:pt x="2441" y="8605"/>
                    <a:pt x="669" y="7985"/>
                    <a:pt x="1" y="6796"/>
                  </a:cubicBezTo>
                  <a:lnTo>
                    <a:pt x="1" y="6796"/>
                  </a:lnTo>
                  <a:cubicBezTo>
                    <a:pt x="19" y="6915"/>
                    <a:pt x="46" y="7042"/>
                    <a:pt x="92" y="7151"/>
                  </a:cubicBezTo>
                  <a:cubicBezTo>
                    <a:pt x="600" y="8560"/>
                    <a:pt x="2479" y="9298"/>
                    <a:pt x="4990" y="9298"/>
                  </a:cubicBezTo>
                  <a:cubicBezTo>
                    <a:pt x="6798" y="9298"/>
                    <a:pt x="8934" y="8915"/>
                    <a:pt x="11123" y="8126"/>
                  </a:cubicBezTo>
                  <a:cubicBezTo>
                    <a:pt x="16351" y="6250"/>
                    <a:pt x="19877" y="2761"/>
                    <a:pt x="19002" y="338"/>
                  </a:cubicBezTo>
                  <a:cubicBezTo>
                    <a:pt x="18957" y="219"/>
                    <a:pt x="18902" y="110"/>
                    <a:pt x="188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6343255" y="4158279"/>
              <a:ext cx="215457" cy="176267"/>
            </a:xfrm>
            <a:custGeom>
              <a:avLst/>
              <a:gdLst/>
              <a:ahLst/>
              <a:cxnLst/>
              <a:rect l="l" t="t" r="r" b="b"/>
              <a:pathLst>
                <a:path w="7048" h="5766" extrusionOk="0">
                  <a:moveTo>
                    <a:pt x="2695" y="1"/>
                  </a:moveTo>
                  <a:cubicBezTo>
                    <a:pt x="2486" y="1"/>
                    <a:pt x="2279" y="26"/>
                    <a:pt x="2077" y="77"/>
                  </a:cubicBezTo>
                  <a:cubicBezTo>
                    <a:pt x="1212" y="286"/>
                    <a:pt x="547" y="978"/>
                    <a:pt x="365" y="1844"/>
                  </a:cubicBezTo>
                  <a:cubicBezTo>
                    <a:pt x="0" y="3574"/>
                    <a:pt x="1558" y="5305"/>
                    <a:pt x="3188" y="5633"/>
                  </a:cubicBezTo>
                  <a:cubicBezTo>
                    <a:pt x="3662" y="5706"/>
                    <a:pt x="4136" y="5742"/>
                    <a:pt x="4618" y="5742"/>
                  </a:cubicBezTo>
                  <a:cubicBezTo>
                    <a:pt x="4706" y="5746"/>
                    <a:pt x="4793" y="5747"/>
                    <a:pt x="4880" y="5747"/>
                  </a:cubicBezTo>
                  <a:cubicBezTo>
                    <a:pt x="5095" y="5747"/>
                    <a:pt x="5309" y="5740"/>
                    <a:pt x="5518" y="5740"/>
                  </a:cubicBezTo>
                  <a:cubicBezTo>
                    <a:pt x="5683" y="5740"/>
                    <a:pt x="5845" y="5744"/>
                    <a:pt x="6003" y="5761"/>
                  </a:cubicBezTo>
                  <a:cubicBezTo>
                    <a:pt x="6038" y="5764"/>
                    <a:pt x="6072" y="5766"/>
                    <a:pt x="6107" y="5766"/>
                  </a:cubicBezTo>
                  <a:cubicBezTo>
                    <a:pt x="6611" y="5766"/>
                    <a:pt x="7048" y="5396"/>
                    <a:pt x="7005" y="4859"/>
                  </a:cubicBezTo>
                  <a:cubicBezTo>
                    <a:pt x="6968" y="4433"/>
                    <a:pt x="6575" y="4075"/>
                    <a:pt x="6149" y="4075"/>
                  </a:cubicBezTo>
                  <a:cubicBezTo>
                    <a:pt x="6055" y="4075"/>
                    <a:pt x="5960" y="4092"/>
                    <a:pt x="5866" y="4130"/>
                  </a:cubicBezTo>
                  <a:cubicBezTo>
                    <a:pt x="5702" y="4203"/>
                    <a:pt x="5529" y="4258"/>
                    <a:pt x="5347" y="4276"/>
                  </a:cubicBezTo>
                  <a:cubicBezTo>
                    <a:pt x="5129" y="4303"/>
                    <a:pt x="4910" y="4321"/>
                    <a:pt x="4691" y="4330"/>
                  </a:cubicBezTo>
                  <a:cubicBezTo>
                    <a:pt x="4553" y="4343"/>
                    <a:pt x="4414" y="4349"/>
                    <a:pt x="4275" y="4349"/>
                  </a:cubicBezTo>
                  <a:cubicBezTo>
                    <a:pt x="4022" y="4349"/>
                    <a:pt x="3769" y="4329"/>
                    <a:pt x="3516" y="4294"/>
                  </a:cubicBezTo>
                  <a:cubicBezTo>
                    <a:pt x="2806" y="4148"/>
                    <a:pt x="2195" y="3684"/>
                    <a:pt x="1858" y="3037"/>
                  </a:cubicBezTo>
                  <a:cubicBezTo>
                    <a:pt x="1603" y="2527"/>
                    <a:pt x="1594" y="1862"/>
                    <a:pt x="2113" y="1543"/>
                  </a:cubicBezTo>
                  <a:cubicBezTo>
                    <a:pt x="2316" y="1438"/>
                    <a:pt x="2541" y="1382"/>
                    <a:pt x="2770" y="1382"/>
                  </a:cubicBezTo>
                  <a:cubicBezTo>
                    <a:pt x="2839" y="1382"/>
                    <a:pt x="2909" y="1387"/>
                    <a:pt x="2979" y="1397"/>
                  </a:cubicBezTo>
                  <a:cubicBezTo>
                    <a:pt x="3304" y="1441"/>
                    <a:pt x="3600" y="1599"/>
                    <a:pt x="3927" y="1599"/>
                  </a:cubicBezTo>
                  <a:cubicBezTo>
                    <a:pt x="4012" y="1599"/>
                    <a:pt x="4100" y="1588"/>
                    <a:pt x="4190" y="1561"/>
                  </a:cubicBezTo>
                  <a:cubicBezTo>
                    <a:pt x="4482" y="1479"/>
                    <a:pt x="4591" y="1142"/>
                    <a:pt x="4509" y="878"/>
                  </a:cubicBezTo>
                  <a:cubicBezTo>
                    <a:pt x="4373" y="405"/>
                    <a:pt x="3844" y="231"/>
                    <a:pt x="3416" y="104"/>
                  </a:cubicBezTo>
                  <a:cubicBezTo>
                    <a:pt x="3181" y="35"/>
                    <a:pt x="2937" y="1"/>
                    <a:pt x="26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7"/>
            <p:cNvSpPr/>
            <p:nvPr/>
          </p:nvSpPr>
          <p:spPr>
            <a:xfrm>
              <a:off x="6420383" y="3986567"/>
              <a:ext cx="466162" cy="381483"/>
            </a:xfrm>
            <a:custGeom>
              <a:avLst/>
              <a:gdLst/>
              <a:ahLst/>
              <a:cxnLst/>
              <a:rect l="l" t="t" r="r" b="b"/>
              <a:pathLst>
                <a:path w="15249" h="12479" extrusionOk="0">
                  <a:moveTo>
                    <a:pt x="13163" y="1"/>
                  </a:moveTo>
                  <a:lnTo>
                    <a:pt x="0" y="4746"/>
                  </a:lnTo>
                  <a:cubicBezTo>
                    <a:pt x="0" y="4746"/>
                    <a:pt x="1540" y="10285"/>
                    <a:pt x="3981" y="11961"/>
                  </a:cubicBezTo>
                  <a:cubicBezTo>
                    <a:pt x="4504" y="12321"/>
                    <a:pt x="5259" y="12478"/>
                    <a:pt x="6129" y="12478"/>
                  </a:cubicBezTo>
                  <a:cubicBezTo>
                    <a:pt x="9303" y="12478"/>
                    <a:pt x="14006" y="10383"/>
                    <a:pt x="14557" y="8417"/>
                  </a:cubicBezTo>
                  <a:cubicBezTo>
                    <a:pt x="15249" y="5903"/>
                    <a:pt x="13163" y="1"/>
                    <a:pt x="13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7"/>
            <p:cNvSpPr/>
            <p:nvPr/>
          </p:nvSpPr>
          <p:spPr>
            <a:xfrm>
              <a:off x="6405068" y="3953491"/>
              <a:ext cx="433024" cy="211483"/>
            </a:xfrm>
            <a:custGeom>
              <a:avLst/>
              <a:gdLst/>
              <a:ahLst/>
              <a:cxnLst/>
              <a:rect l="l" t="t" r="r" b="b"/>
              <a:pathLst>
                <a:path w="14165" h="6918" extrusionOk="0">
                  <a:moveTo>
                    <a:pt x="10935" y="0"/>
                  </a:moveTo>
                  <a:cubicBezTo>
                    <a:pt x="9604" y="0"/>
                    <a:pt x="7923" y="311"/>
                    <a:pt x="6176" y="937"/>
                  </a:cubicBezTo>
                  <a:cubicBezTo>
                    <a:pt x="2542" y="2248"/>
                    <a:pt x="0" y="4444"/>
                    <a:pt x="501" y="5828"/>
                  </a:cubicBezTo>
                  <a:cubicBezTo>
                    <a:pt x="762" y="6552"/>
                    <a:pt x="1791" y="6917"/>
                    <a:pt x="3229" y="6917"/>
                  </a:cubicBezTo>
                  <a:cubicBezTo>
                    <a:pt x="4560" y="6917"/>
                    <a:pt x="6242" y="6604"/>
                    <a:pt x="7989" y="5974"/>
                  </a:cubicBezTo>
                  <a:cubicBezTo>
                    <a:pt x="11624" y="4662"/>
                    <a:pt x="14165" y="2476"/>
                    <a:pt x="13664" y="1083"/>
                  </a:cubicBezTo>
                  <a:cubicBezTo>
                    <a:pt x="13404" y="363"/>
                    <a:pt x="12374" y="0"/>
                    <a:pt x="10935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6428729" y="3972658"/>
              <a:ext cx="385702" cy="172996"/>
            </a:xfrm>
            <a:custGeom>
              <a:avLst/>
              <a:gdLst/>
              <a:ahLst/>
              <a:cxnLst/>
              <a:rect l="l" t="t" r="r" b="b"/>
              <a:pathLst>
                <a:path w="12617" h="5659" extrusionOk="0">
                  <a:moveTo>
                    <a:pt x="10374" y="0"/>
                  </a:moveTo>
                  <a:cubicBezTo>
                    <a:pt x="9143" y="0"/>
                    <a:pt x="7442" y="335"/>
                    <a:pt x="5639" y="984"/>
                  </a:cubicBezTo>
                  <a:cubicBezTo>
                    <a:pt x="2360" y="2159"/>
                    <a:pt x="1" y="3953"/>
                    <a:pt x="365" y="4974"/>
                  </a:cubicBezTo>
                  <a:cubicBezTo>
                    <a:pt x="534" y="5434"/>
                    <a:pt x="1229" y="5659"/>
                    <a:pt x="2243" y="5659"/>
                  </a:cubicBezTo>
                  <a:cubicBezTo>
                    <a:pt x="3476" y="5659"/>
                    <a:pt x="5179" y="5327"/>
                    <a:pt x="6978" y="4682"/>
                  </a:cubicBezTo>
                  <a:cubicBezTo>
                    <a:pt x="10257" y="3498"/>
                    <a:pt x="12617" y="1713"/>
                    <a:pt x="12252" y="692"/>
                  </a:cubicBezTo>
                  <a:cubicBezTo>
                    <a:pt x="12084" y="227"/>
                    <a:pt x="11389" y="0"/>
                    <a:pt x="10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7"/>
            <p:cNvSpPr/>
            <p:nvPr/>
          </p:nvSpPr>
          <p:spPr>
            <a:xfrm>
              <a:off x="6457128" y="4009770"/>
              <a:ext cx="342537" cy="135731"/>
            </a:xfrm>
            <a:custGeom>
              <a:avLst/>
              <a:gdLst/>
              <a:ahLst/>
              <a:cxnLst/>
              <a:rect l="l" t="t" r="r" b="b"/>
              <a:pathLst>
                <a:path w="11205" h="4440" extrusionOk="0">
                  <a:moveTo>
                    <a:pt x="9879" y="1"/>
                  </a:moveTo>
                  <a:cubicBezTo>
                    <a:pt x="8651" y="1"/>
                    <a:pt x="6954" y="332"/>
                    <a:pt x="5156" y="981"/>
                  </a:cubicBezTo>
                  <a:cubicBezTo>
                    <a:pt x="2560" y="1920"/>
                    <a:pt x="547" y="3231"/>
                    <a:pt x="1" y="4242"/>
                  </a:cubicBezTo>
                  <a:cubicBezTo>
                    <a:pt x="329" y="4374"/>
                    <a:pt x="782" y="4439"/>
                    <a:pt x="1327" y="4439"/>
                  </a:cubicBezTo>
                  <a:cubicBezTo>
                    <a:pt x="2555" y="4439"/>
                    <a:pt x="4252" y="4109"/>
                    <a:pt x="6049" y="3459"/>
                  </a:cubicBezTo>
                  <a:cubicBezTo>
                    <a:pt x="8645" y="2530"/>
                    <a:pt x="10658" y="1218"/>
                    <a:pt x="11205" y="198"/>
                  </a:cubicBezTo>
                  <a:cubicBezTo>
                    <a:pt x="10877" y="66"/>
                    <a:pt x="10424" y="1"/>
                    <a:pt x="9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7"/>
            <p:cNvSpPr/>
            <p:nvPr/>
          </p:nvSpPr>
          <p:spPr>
            <a:xfrm>
              <a:off x="6385564" y="4126975"/>
              <a:ext cx="487072" cy="245630"/>
            </a:xfrm>
            <a:custGeom>
              <a:avLst/>
              <a:gdLst/>
              <a:ahLst/>
              <a:cxnLst/>
              <a:rect l="l" t="t" r="r" b="b"/>
              <a:pathLst>
                <a:path w="15933" h="8035" extrusionOk="0">
                  <a:moveTo>
                    <a:pt x="1280" y="2597"/>
                  </a:moveTo>
                  <a:cubicBezTo>
                    <a:pt x="1455" y="2597"/>
                    <a:pt x="1632" y="2628"/>
                    <a:pt x="1804" y="2640"/>
                  </a:cubicBezTo>
                  <a:cubicBezTo>
                    <a:pt x="1823" y="2640"/>
                    <a:pt x="1841" y="2640"/>
                    <a:pt x="1859" y="2631"/>
                  </a:cubicBezTo>
                  <a:cubicBezTo>
                    <a:pt x="2005" y="2986"/>
                    <a:pt x="2150" y="3341"/>
                    <a:pt x="2305" y="3688"/>
                  </a:cubicBezTo>
                  <a:cubicBezTo>
                    <a:pt x="2542" y="4225"/>
                    <a:pt x="2825" y="4753"/>
                    <a:pt x="3134" y="5254"/>
                  </a:cubicBezTo>
                  <a:cubicBezTo>
                    <a:pt x="2943" y="5300"/>
                    <a:pt x="2761" y="5336"/>
                    <a:pt x="2570" y="5345"/>
                  </a:cubicBezTo>
                  <a:cubicBezTo>
                    <a:pt x="2541" y="5347"/>
                    <a:pt x="2513" y="5347"/>
                    <a:pt x="2485" y="5347"/>
                  </a:cubicBezTo>
                  <a:cubicBezTo>
                    <a:pt x="2286" y="5347"/>
                    <a:pt x="2088" y="5318"/>
                    <a:pt x="1905" y="5254"/>
                  </a:cubicBezTo>
                  <a:cubicBezTo>
                    <a:pt x="1440" y="5118"/>
                    <a:pt x="1057" y="4817"/>
                    <a:pt x="793" y="4407"/>
                  </a:cubicBezTo>
                  <a:cubicBezTo>
                    <a:pt x="566" y="4043"/>
                    <a:pt x="356" y="3478"/>
                    <a:pt x="520" y="3041"/>
                  </a:cubicBezTo>
                  <a:cubicBezTo>
                    <a:pt x="611" y="2840"/>
                    <a:pt x="784" y="2686"/>
                    <a:pt x="1003" y="2631"/>
                  </a:cubicBezTo>
                  <a:cubicBezTo>
                    <a:pt x="1094" y="2606"/>
                    <a:pt x="1187" y="2597"/>
                    <a:pt x="1280" y="2597"/>
                  </a:cubicBezTo>
                  <a:close/>
                  <a:moveTo>
                    <a:pt x="1099" y="1"/>
                  </a:moveTo>
                  <a:cubicBezTo>
                    <a:pt x="1057" y="1"/>
                    <a:pt x="1013" y="38"/>
                    <a:pt x="1030" y="90"/>
                  </a:cubicBezTo>
                  <a:cubicBezTo>
                    <a:pt x="1240" y="873"/>
                    <a:pt x="1486" y="1656"/>
                    <a:pt x="1777" y="2412"/>
                  </a:cubicBezTo>
                  <a:cubicBezTo>
                    <a:pt x="1614" y="2334"/>
                    <a:pt x="1429" y="2294"/>
                    <a:pt x="1242" y="2294"/>
                  </a:cubicBezTo>
                  <a:cubicBezTo>
                    <a:pt x="887" y="2294"/>
                    <a:pt x="529" y="2438"/>
                    <a:pt x="320" y="2731"/>
                  </a:cubicBezTo>
                  <a:cubicBezTo>
                    <a:pt x="1" y="3196"/>
                    <a:pt x="165" y="3897"/>
                    <a:pt x="411" y="4362"/>
                  </a:cubicBezTo>
                  <a:cubicBezTo>
                    <a:pt x="666" y="4881"/>
                    <a:pt x="1103" y="5282"/>
                    <a:pt x="1640" y="5500"/>
                  </a:cubicBezTo>
                  <a:cubicBezTo>
                    <a:pt x="1924" y="5611"/>
                    <a:pt x="2274" y="5688"/>
                    <a:pt x="2614" y="5688"/>
                  </a:cubicBezTo>
                  <a:cubicBezTo>
                    <a:pt x="2864" y="5688"/>
                    <a:pt x="3108" y="5646"/>
                    <a:pt x="3316" y="5546"/>
                  </a:cubicBezTo>
                  <a:cubicBezTo>
                    <a:pt x="3562" y="5910"/>
                    <a:pt x="3827" y="6256"/>
                    <a:pt x="4118" y="6575"/>
                  </a:cubicBezTo>
                  <a:lnTo>
                    <a:pt x="4164" y="6612"/>
                  </a:lnTo>
                  <a:cubicBezTo>
                    <a:pt x="3806" y="6692"/>
                    <a:pt x="3447" y="6734"/>
                    <a:pt x="3089" y="6734"/>
                  </a:cubicBezTo>
                  <a:cubicBezTo>
                    <a:pt x="2762" y="6734"/>
                    <a:pt x="2436" y="6699"/>
                    <a:pt x="2114" y="6630"/>
                  </a:cubicBezTo>
                  <a:cubicBezTo>
                    <a:pt x="1750" y="6566"/>
                    <a:pt x="1404" y="6448"/>
                    <a:pt x="1067" y="6293"/>
                  </a:cubicBezTo>
                  <a:cubicBezTo>
                    <a:pt x="903" y="6211"/>
                    <a:pt x="748" y="6129"/>
                    <a:pt x="584" y="6038"/>
                  </a:cubicBezTo>
                  <a:cubicBezTo>
                    <a:pt x="447" y="5928"/>
                    <a:pt x="292" y="5828"/>
                    <a:pt x="128" y="5755"/>
                  </a:cubicBezTo>
                  <a:cubicBezTo>
                    <a:pt x="125" y="5754"/>
                    <a:pt x="122" y="5753"/>
                    <a:pt x="119" y="5753"/>
                  </a:cubicBezTo>
                  <a:cubicBezTo>
                    <a:pt x="104" y="5753"/>
                    <a:pt x="93" y="5769"/>
                    <a:pt x="101" y="5792"/>
                  </a:cubicBezTo>
                  <a:cubicBezTo>
                    <a:pt x="210" y="5937"/>
                    <a:pt x="356" y="6065"/>
                    <a:pt x="511" y="6156"/>
                  </a:cubicBezTo>
                  <a:cubicBezTo>
                    <a:pt x="675" y="6265"/>
                    <a:pt x="830" y="6366"/>
                    <a:pt x="1003" y="6448"/>
                  </a:cubicBezTo>
                  <a:cubicBezTo>
                    <a:pt x="1340" y="6630"/>
                    <a:pt x="1704" y="6766"/>
                    <a:pt x="2069" y="6857"/>
                  </a:cubicBezTo>
                  <a:cubicBezTo>
                    <a:pt x="2456" y="6958"/>
                    <a:pt x="2853" y="7008"/>
                    <a:pt x="3250" y="7008"/>
                  </a:cubicBezTo>
                  <a:cubicBezTo>
                    <a:pt x="3609" y="7008"/>
                    <a:pt x="3968" y="6967"/>
                    <a:pt x="4318" y="6885"/>
                  </a:cubicBezTo>
                  <a:cubicBezTo>
                    <a:pt x="4346" y="6885"/>
                    <a:pt x="4373" y="6885"/>
                    <a:pt x="4400" y="6867"/>
                  </a:cubicBezTo>
                  <a:cubicBezTo>
                    <a:pt x="4528" y="6994"/>
                    <a:pt x="4655" y="7122"/>
                    <a:pt x="4792" y="7240"/>
                  </a:cubicBezTo>
                  <a:cubicBezTo>
                    <a:pt x="4956" y="7377"/>
                    <a:pt x="5138" y="7577"/>
                    <a:pt x="5357" y="7650"/>
                  </a:cubicBezTo>
                  <a:cubicBezTo>
                    <a:pt x="5521" y="7787"/>
                    <a:pt x="5712" y="7887"/>
                    <a:pt x="5922" y="7914"/>
                  </a:cubicBezTo>
                  <a:cubicBezTo>
                    <a:pt x="6332" y="7987"/>
                    <a:pt x="6741" y="8023"/>
                    <a:pt x="7160" y="8033"/>
                  </a:cubicBezTo>
                  <a:cubicBezTo>
                    <a:pt x="7230" y="8034"/>
                    <a:pt x="7300" y="8035"/>
                    <a:pt x="7369" y="8035"/>
                  </a:cubicBezTo>
                  <a:cubicBezTo>
                    <a:pt x="8137" y="8035"/>
                    <a:pt x="8904" y="7942"/>
                    <a:pt x="9647" y="7750"/>
                  </a:cubicBezTo>
                  <a:cubicBezTo>
                    <a:pt x="10567" y="7504"/>
                    <a:pt x="11469" y="7204"/>
                    <a:pt x="12343" y="6839"/>
                  </a:cubicBezTo>
                  <a:cubicBezTo>
                    <a:pt x="13136" y="6520"/>
                    <a:pt x="13928" y="6138"/>
                    <a:pt x="14603" y="5582"/>
                  </a:cubicBezTo>
                  <a:cubicBezTo>
                    <a:pt x="14967" y="5300"/>
                    <a:pt x="15295" y="4954"/>
                    <a:pt x="15577" y="4580"/>
                  </a:cubicBezTo>
                  <a:cubicBezTo>
                    <a:pt x="15686" y="4398"/>
                    <a:pt x="15778" y="4207"/>
                    <a:pt x="15841" y="4006"/>
                  </a:cubicBezTo>
                  <a:cubicBezTo>
                    <a:pt x="15923" y="3842"/>
                    <a:pt x="15932" y="3651"/>
                    <a:pt x="15869" y="3478"/>
                  </a:cubicBezTo>
                  <a:cubicBezTo>
                    <a:pt x="15864" y="3463"/>
                    <a:pt x="15846" y="3454"/>
                    <a:pt x="15827" y="3454"/>
                  </a:cubicBezTo>
                  <a:cubicBezTo>
                    <a:pt x="15812" y="3454"/>
                    <a:pt x="15795" y="3461"/>
                    <a:pt x="15787" y="3478"/>
                  </a:cubicBezTo>
                  <a:cubicBezTo>
                    <a:pt x="15705" y="3596"/>
                    <a:pt x="15632" y="3724"/>
                    <a:pt x="15577" y="3861"/>
                  </a:cubicBezTo>
                  <a:cubicBezTo>
                    <a:pt x="15495" y="4015"/>
                    <a:pt x="15395" y="4161"/>
                    <a:pt x="15277" y="4298"/>
                  </a:cubicBezTo>
                  <a:cubicBezTo>
                    <a:pt x="15049" y="4598"/>
                    <a:pt x="14794" y="4881"/>
                    <a:pt x="14511" y="5127"/>
                  </a:cubicBezTo>
                  <a:cubicBezTo>
                    <a:pt x="13901" y="5637"/>
                    <a:pt x="13218" y="6056"/>
                    <a:pt x="12480" y="6375"/>
                  </a:cubicBezTo>
                  <a:cubicBezTo>
                    <a:pt x="11697" y="6721"/>
                    <a:pt x="10904" y="7021"/>
                    <a:pt x="10094" y="7286"/>
                  </a:cubicBezTo>
                  <a:cubicBezTo>
                    <a:pt x="9338" y="7541"/>
                    <a:pt x="8554" y="7686"/>
                    <a:pt x="7771" y="7732"/>
                  </a:cubicBezTo>
                  <a:cubicBezTo>
                    <a:pt x="7468" y="7749"/>
                    <a:pt x="7165" y="7773"/>
                    <a:pt x="6864" y="7773"/>
                  </a:cubicBezTo>
                  <a:cubicBezTo>
                    <a:pt x="6686" y="7773"/>
                    <a:pt x="6508" y="7765"/>
                    <a:pt x="6332" y="7741"/>
                  </a:cubicBezTo>
                  <a:cubicBezTo>
                    <a:pt x="5758" y="7668"/>
                    <a:pt x="5512" y="7404"/>
                    <a:pt x="5084" y="7049"/>
                  </a:cubicBezTo>
                  <a:cubicBezTo>
                    <a:pt x="4865" y="6867"/>
                    <a:pt x="4665" y="6675"/>
                    <a:pt x="4473" y="6475"/>
                  </a:cubicBezTo>
                  <a:cubicBezTo>
                    <a:pt x="4091" y="6083"/>
                    <a:pt x="3754" y="5655"/>
                    <a:pt x="3453" y="5200"/>
                  </a:cubicBezTo>
                  <a:cubicBezTo>
                    <a:pt x="2806" y="4207"/>
                    <a:pt x="2269" y="3150"/>
                    <a:pt x="1868" y="2030"/>
                  </a:cubicBezTo>
                  <a:cubicBezTo>
                    <a:pt x="1622" y="1374"/>
                    <a:pt x="1413" y="700"/>
                    <a:pt x="1158" y="44"/>
                  </a:cubicBezTo>
                  <a:cubicBezTo>
                    <a:pt x="1147" y="14"/>
                    <a:pt x="1124" y="1"/>
                    <a:pt x="1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7"/>
            <p:cNvSpPr/>
            <p:nvPr/>
          </p:nvSpPr>
          <p:spPr>
            <a:xfrm>
              <a:off x="6427873" y="4144247"/>
              <a:ext cx="198613" cy="27727"/>
            </a:xfrm>
            <a:custGeom>
              <a:avLst/>
              <a:gdLst/>
              <a:ahLst/>
              <a:cxnLst/>
              <a:rect l="l" t="t" r="r" b="b"/>
              <a:pathLst>
                <a:path w="6497" h="907" extrusionOk="0">
                  <a:moveTo>
                    <a:pt x="92" y="0"/>
                  </a:moveTo>
                  <a:cubicBezTo>
                    <a:pt x="48" y="0"/>
                    <a:pt x="1" y="45"/>
                    <a:pt x="38" y="89"/>
                  </a:cubicBezTo>
                  <a:cubicBezTo>
                    <a:pt x="338" y="445"/>
                    <a:pt x="848" y="654"/>
                    <a:pt x="1295" y="772"/>
                  </a:cubicBezTo>
                  <a:cubicBezTo>
                    <a:pt x="1677" y="862"/>
                    <a:pt x="2069" y="906"/>
                    <a:pt x="2460" y="906"/>
                  </a:cubicBezTo>
                  <a:cubicBezTo>
                    <a:pt x="2628" y="906"/>
                    <a:pt x="2795" y="898"/>
                    <a:pt x="2962" y="882"/>
                  </a:cubicBezTo>
                  <a:cubicBezTo>
                    <a:pt x="3590" y="836"/>
                    <a:pt x="4210" y="745"/>
                    <a:pt x="4829" y="654"/>
                  </a:cubicBezTo>
                  <a:cubicBezTo>
                    <a:pt x="5139" y="618"/>
                    <a:pt x="5458" y="581"/>
                    <a:pt x="5758" y="517"/>
                  </a:cubicBezTo>
                  <a:cubicBezTo>
                    <a:pt x="5968" y="472"/>
                    <a:pt x="6405" y="417"/>
                    <a:pt x="6487" y="189"/>
                  </a:cubicBezTo>
                  <a:cubicBezTo>
                    <a:pt x="6496" y="153"/>
                    <a:pt x="6478" y="126"/>
                    <a:pt x="6441" y="117"/>
                  </a:cubicBezTo>
                  <a:cubicBezTo>
                    <a:pt x="6419" y="109"/>
                    <a:pt x="6397" y="106"/>
                    <a:pt x="6376" y="106"/>
                  </a:cubicBezTo>
                  <a:cubicBezTo>
                    <a:pt x="6297" y="106"/>
                    <a:pt x="6226" y="153"/>
                    <a:pt x="6132" y="189"/>
                  </a:cubicBezTo>
                  <a:cubicBezTo>
                    <a:pt x="5977" y="244"/>
                    <a:pt x="5813" y="290"/>
                    <a:pt x="5640" y="326"/>
                  </a:cubicBezTo>
                  <a:cubicBezTo>
                    <a:pt x="5357" y="381"/>
                    <a:pt x="5075" y="408"/>
                    <a:pt x="4784" y="445"/>
                  </a:cubicBezTo>
                  <a:cubicBezTo>
                    <a:pt x="4219" y="527"/>
                    <a:pt x="3654" y="618"/>
                    <a:pt x="3089" y="672"/>
                  </a:cubicBezTo>
                  <a:cubicBezTo>
                    <a:pt x="2854" y="705"/>
                    <a:pt x="2618" y="721"/>
                    <a:pt x="2381" y="721"/>
                  </a:cubicBezTo>
                  <a:cubicBezTo>
                    <a:pt x="2085" y="721"/>
                    <a:pt x="1789" y="696"/>
                    <a:pt x="1495" y="645"/>
                  </a:cubicBezTo>
                  <a:cubicBezTo>
                    <a:pt x="1249" y="599"/>
                    <a:pt x="1022" y="527"/>
                    <a:pt x="794" y="426"/>
                  </a:cubicBezTo>
                  <a:cubicBezTo>
                    <a:pt x="557" y="308"/>
                    <a:pt x="329" y="171"/>
                    <a:pt x="120" y="7"/>
                  </a:cubicBezTo>
                  <a:cubicBezTo>
                    <a:pt x="111" y="2"/>
                    <a:pt x="102" y="0"/>
                    <a:pt x="92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7"/>
            <p:cNvSpPr/>
            <p:nvPr/>
          </p:nvSpPr>
          <p:spPr>
            <a:xfrm>
              <a:off x="6640365" y="4039148"/>
              <a:ext cx="168777" cy="107026"/>
            </a:xfrm>
            <a:custGeom>
              <a:avLst/>
              <a:gdLst/>
              <a:ahLst/>
              <a:cxnLst/>
              <a:rect l="l" t="t" r="r" b="b"/>
              <a:pathLst>
                <a:path w="5521" h="3501" extrusionOk="0">
                  <a:moveTo>
                    <a:pt x="5376" y="1"/>
                  </a:moveTo>
                  <a:cubicBezTo>
                    <a:pt x="5350" y="1"/>
                    <a:pt x="5326" y="19"/>
                    <a:pt x="5320" y="48"/>
                  </a:cubicBezTo>
                  <a:cubicBezTo>
                    <a:pt x="5302" y="148"/>
                    <a:pt x="5193" y="230"/>
                    <a:pt x="5129" y="303"/>
                  </a:cubicBezTo>
                  <a:cubicBezTo>
                    <a:pt x="5065" y="385"/>
                    <a:pt x="4965" y="476"/>
                    <a:pt x="4883" y="558"/>
                  </a:cubicBezTo>
                  <a:cubicBezTo>
                    <a:pt x="4683" y="749"/>
                    <a:pt x="4482" y="940"/>
                    <a:pt x="4264" y="1113"/>
                  </a:cubicBezTo>
                  <a:cubicBezTo>
                    <a:pt x="3854" y="1460"/>
                    <a:pt x="3416" y="1769"/>
                    <a:pt x="2952" y="2061"/>
                  </a:cubicBezTo>
                  <a:cubicBezTo>
                    <a:pt x="2487" y="2343"/>
                    <a:pt x="2005" y="2589"/>
                    <a:pt x="1494" y="2808"/>
                  </a:cubicBezTo>
                  <a:cubicBezTo>
                    <a:pt x="1258" y="2908"/>
                    <a:pt x="1021" y="3008"/>
                    <a:pt x="784" y="3099"/>
                  </a:cubicBezTo>
                  <a:cubicBezTo>
                    <a:pt x="547" y="3190"/>
                    <a:pt x="274" y="3263"/>
                    <a:pt x="55" y="3391"/>
                  </a:cubicBezTo>
                  <a:cubicBezTo>
                    <a:pt x="1" y="3427"/>
                    <a:pt x="37" y="3491"/>
                    <a:pt x="92" y="3500"/>
                  </a:cubicBezTo>
                  <a:cubicBezTo>
                    <a:pt x="102" y="3500"/>
                    <a:pt x="112" y="3500"/>
                    <a:pt x="123" y="3500"/>
                  </a:cubicBezTo>
                  <a:cubicBezTo>
                    <a:pt x="397" y="3500"/>
                    <a:pt x="703" y="3388"/>
                    <a:pt x="966" y="3318"/>
                  </a:cubicBezTo>
                  <a:cubicBezTo>
                    <a:pt x="1248" y="3236"/>
                    <a:pt x="1522" y="3136"/>
                    <a:pt x="1786" y="3017"/>
                  </a:cubicBezTo>
                  <a:cubicBezTo>
                    <a:pt x="2332" y="2789"/>
                    <a:pt x="2852" y="2516"/>
                    <a:pt x="3344" y="2197"/>
                  </a:cubicBezTo>
                  <a:cubicBezTo>
                    <a:pt x="3845" y="1879"/>
                    <a:pt x="4327" y="1523"/>
                    <a:pt x="4765" y="1132"/>
                  </a:cubicBezTo>
                  <a:cubicBezTo>
                    <a:pt x="4974" y="949"/>
                    <a:pt x="5174" y="758"/>
                    <a:pt x="5357" y="558"/>
                  </a:cubicBezTo>
                  <a:cubicBezTo>
                    <a:pt x="5493" y="412"/>
                    <a:pt x="5521" y="193"/>
                    <a:pt x="5420" y="20"/>
                  </a:cubicBezTo>
                  <a:cubicBezTo>
                    <a:pt x="5407" y="7"/>
                    <a:pt x="5391" y="1"/>
                    <a:pt x="5376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7"/>
            <p:cNvSpPr/>
            <p:nvPr/>
          </p:nvSpPr>
          <p:spPr>
            <a:xfrm>
              <a:off x="6810609" y="3980270"/>
              <a:ext cx="16355" cy="55943"/>
            </a:xfrm>
            <a:custGeom>
              <a:avLst/>
              <a:gdLst/>
              <a:ahLst/>
              <a:cxnLst/>
              <a:rect l="l" t="t" r="r" b="b"/>
              <a:pathLst>
                <a:path w="535" h="1830" extrusionOk="0">
                  <a:moveTo>
                    <a:pt x="331" y="1"/>
                  </a:moveTo>
                  <a:cubicBezTo>
                    <a:pt x="296" y="1"/>
                    <a:pt x="261" y="19"/>
                    <a:pt x="261" y="61"/>
                  </a:cubicBezTo>
                  <a:cubicBezTo>
                    <a:pt x="298" y="316"/>
                    <a:pt x="307" y="580"/>
                    <a:pt x="289" y="844"/>
                  </a:cubicBezTo>
                  <a:cubicBezTo>
                    <a:pt x="270" y="981"/>
                    <a:pt x="243" y="1108"/>
                    <a:pt x="198" y="1245"/>
                  </a:cubicBezTo>
                  <a:cubicBezTo>
                    <a:pt x="161" y="1372"/>
                    <a:pt x="106" y="1500"/>
                    <a:pt x="43" y="1628"/>
                  </a:cubicBezTo>
                  <a:cubicBezTo>
                    <a:pt x="0" y="1742"/>
                    <a:pt x="95" y="1829"/>
                    <a:pt x="189" y="1829"/>
                  </a:cubicBezTo>
                  <a:cubicBezTo>
                    <a:pt x="237" y="1829"/>
                    <a:pt x="285" y="1807"/>
                    <a:pt x="316" y="1755"/>
                  </a:cubicBezTo>
                  <a:cubicBezTo>
                    <a:pt x="398" y="1600"/>
                    <a:pt x="453" y="1427"/>
                    <a:pt x="480" y="1254"/>
                  </a:cubicBezTo>
                  <a:cubicBezTo>
                    <a:pt x="516" y="1090"/>
                    <a:pt x="535" y="908"/>
                    <a:pt x="535" y="735"/>
                  </a:cubicBezTo>
                  <a:cubicBezTo>
                    <a:pt x="535" y="571"/>
                    <a:pt x="507" y="398"/>
                    <a:pt x="471" y="243"/>
                  </a:cubicBezTo>
                  <a:cubicBezTo>
                    <a:pt x="462" y="170"/>
                    <a:pt x="434" y="61"/>
                    <a:pt x="380" y="15"/>
                  </a:cubicBezTo>
                  <a:cubicBezTo>
                    <a:pt x="367" y="6"/>
                    <a:pt x="349" y="1"/>
                    <a:pt x="331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6365235" y="4209331"/>
              <a:ext cx="6175" cy="8254"/>
            </a:xfrm>
            <a:custGeom>
              <a:avLst/>
              <a:gdLst/>
              <a:ahLst/>
              <a:cxnLst/>
              <a:rect l="l" t="t" r="r" b="b"/>
              <a:pathLst>
                <a:path w="202" h="270" extrusionOk="0">
                  <a:moveTo>
                    <a:pt x="74" y="1"/>
                  </a:moveTo>
                  <a:cubicBezTo>
                    <a:pt x="55" y="10"/>
                    <a:pt x="46" y="28"/>
                    <a:pt x="37" y="37"/>
                  </a:cubicBezTo>
                  <a:lnTo>
                    <a:pt x="28" y="46"/>
                  </a:lnTo>
                  <a:lnTo>
                    <a:pt x="19" y="64"/>
                  </a:lnTo>
                  <a:cubicBezTo>
                    <a:pt x="10" y="83"/>
                    <a:pt x="10" y="92"/>
                    <a:pt x="1" y="101"/>
                  </a:cubicBezTo>
                  <a:lnTo>
                    <a:pt x="1" y="119"/>
                  </a:lnTo>
                  <a:lnTo>
                    <a:pt x="1" y="146"/>
                  </a:lnTo>
                  <a:lnTo>
                    <a:pt x="1" y="165"/>
                  </a:lnTo>
                  <a:cubicBezTo>
                    <a:pt x="1" y="174"/>
                    <a:pt x="1" y="183"/>
                    <a:pt x="1" y="192"/>
                  </a:cubicBezTo>
                  <a:cubicBezTo>
                    <a:pt x="1" y="219"/>
                    <a:pt x="10" y="247"/>
                    <a:pt x="37" y="256"/>
                  </a:cubicBezTo>
                  <a:cubicBezTo>
                    <a:pt x="46" y="265"/>
                    <a:pt x="60" y="269"/>
                    <a:pt x="74" y="269"/>
                  </a:cubicBezTo>
                  <a:cubicBezTo>
                    <a:pt x="87" y="269"/>
                    <a:pt x="101" y="265"/>
                    <a:pt x="110" y="256"/>
                  </a:cubicBezTo>
                  <a:cubicBezTo>
                    <a:pt x="128" y="247"/>
                    <a:pt x="147" y="228"/>
                    <a:pt x="156" y="210"/>
                  </a:cubicBezTo>
                  <a:lnTo>
                    <a:pt x="165" y="210"/>
                  </a:lnTo>
                  <a:cubicBezTo>
                    <a:pt x="174" y="210"/>
                    <a:pt x="183" y="201"/>
                    <a:pt x="183" y="192"/>
                  </a:cubicBezTo>
                  <a:cubicBezTo>
                    <a:pt x="192" y="183"/>
                    <a:pt x="192" y="174"/>
                    <a:pt x="201" y="156"/>
                  </a:cubicBezTo>
                  <a:cubicBezTo>
                    <a:pt x="201" y="146"/>
                    <a:pt x="201" y="137"/>
                    <a:pt x="201" y="119"/>
                  </a:cubicBezTo>
                  <a:cubicBezTo>
                    <a:pt x="201" y="110"/>
                    <a:pt x="201" y="92"/>
                    <a:pt x="201" y="83"/>
                  </a:cubicBezTo>
                  <a:cubicBezTo>
                    <a:pt x="192" y="74"/>
                    <a:pt x="183" y="64"/>
                    <a:pt x="174" y="55"/>
                  </a:cubicBezTo>
                  <a:lnTo>
                    <a:pt x="165" y="46"/>
                  </a:lnTo>
                  <a:cubicBezTo>
                    <a:pt x="156" y="37"/>
                    <a:pt x="156" y="28"/>
                    <a:pt x="147" y="28"/>
                  </a:cubicBezTo>
                  <a:cubicBezTo>
                    <a:pt x="128" y="10"/>
                    <a:pt x="110" y="1"/>
                    <a:pt x="92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6376118" y="4204868"/>
              <a:ext cx="6695" cy="8315"/>
            </a:xfrm>
            <a:custGeom>
              <a:avLst/>
              <a:gdLst/>
              <a:ahLst/>
              <a:cxnLst/>
              <a:rect l="l" t="t" r="r" b="b"/>
              <a:pathLst>
                <a:path w="219" h="272" extrusionOk="0">
                  <a:moveTo>
                    <a:pt x="84" y="1"/>
                  </a:moveTo>
                  <a:cubicBezTo>
                    <a:pt x="71" y="1"/>
                    <a:pt x="58" y="4"/>
                    <a:pt x="46" y="10"/>
                  </a:cubicBezTo>
                  <a:cubicBezTo>
                    <a:pt x="36" y="19"/>
                    <a:pt x="27" y="28"/>
                    <a:pt x="18" y="37"/>
                  </a:cubicBezTo>
                  <a:cubicBezTo>
                    <a:pt x="18" y="46"/>
                    <a:pt x="18" y="65"/>
                    <a:pt x="18" y="74"/>
                  </a:cubicBezTo>
                  <a:cubicBezTo>
                    <a:pt x="18" y="83"/>
                    <a:pt x="18" y="83"/>
                    <a:pt x="18" y="92"/>
                  </a:cubicBezTo>
                  <a:cubicBezTo>
                    <a:pt x="18" y="98"/>
                    <a:pt x="18" y="104"/>
                    <a:pt x="18" y="110"/>
                  </a:cubicBezTo>
                  <a:cubicBezTo>
                    <a:pt x="18" y="110"/>
                    <a:pt x="18" y="119"/>
                    <a:pt x="9" y="128"/>
                  </a:cubicBezTo>
                  <a:lnTo>
                    <a:pt x="9" y="138"/>
                  </a:lnTo>
                  <a:cubicBezTo>
                    <a:pt x="9" y="147"/>
                    <a:pt x="0" y="156"/>
                    <a:pt x="0" y="165"/>
                  </a:cubicBezTo>
                  <a:lnTo>
                    <a:pt x="0" y="192"/>
                  </a:lnTo>
                  <a:cubicBezTo>
                    <a:pt x="0" y="201"/>
                    <a:pt x="0" y="210"/>
                    <a:pt x="9" y="220"/>
                  </a:cubicBezTo>
                  <a:cubicBezTo>
                    <a:pt x="9" y="229"/>
                    <a:pt x="18" y="238"/>
                    <a:pt x="27" y="247"/>
                  </a:cubicBezTo>
                  <a:cubicBezTo>
                    <a:pt x="27" y="247"/>
                    <a:pt x="36" y="256"/>
                    <a:pt x="46" y="265"/>
                  </a:cubicBezTo>
                  <a:cubicBezTo>
                    <a:pt x="59" y="270"/>
                    <a:pt x="71" y="272"/>
                    <a:pt x="82" y="272"/>
                  </a:cubicBezTo>
                  <a:cubicBezTo>
                    <a:pt x="93" y="272"/>
                    <a:pt x="105" y="270"/>
                    <a:pt x="118" y="265"/>
                  </a:cubicBezTo>
                  <a:cubicBezTo>
                    <a:pt x="155" y="247"/>
                    <a:pt x="191" y="210"/>
                    <a:pt x="210" y="174"/>
                  </a:cubicBezTo>
                  <a:cubicBezTo>
                    <a:pt x="210" y="156"/>
                    <a:pt x="219" y="138"/>
                    <a:pt x="219" y="119"/>
                  </a:cubicBezTo>
                  <a:cubicBezTo>
                    <a:pt x="219" y="110"/>
                    <a:pt x="219" y="101"/>
                    <a:pt x="219" y="101"/>
                  </a:cubicBezTo>
                  <a:cubicBezTo>
                    <a:pt x="219" y="83"/>
                    <a:pt x="219" y="74"/>
                    <a:pt x="210" y="65"/>
                  </a:cubicBezTo>
                  <a:cubicBezTo>
                    <a:pt x="191" y="37"/>
                    <a:pt x="173" y="28"/>
                    <a:pt x="146" y="19"/>
                  </a:cubicBezTo>
                  <a:lnTo>
                    <a:pt x="146" y="19"/>
                  </a:lnTo>
                  <a:lnTo>
                    <a:pt x="164" y="37"/>
                  </a:lnTo>
                  <a:cubicBezTo>
                    <a:pt x="140" y="13"/>
                    <a:pt x="111" y="1"/>
                    <a:pt x="84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7"/>
            <p:cNvSpPr/>
            <p:nvPr/>
          </p:nvSpPr>
          <p:spPr>
            <a:xfrm>
              <a:off x="6368873" y="4194566"/>
              <a:ext cx="7826" cy="8437"/>
            </a:xfrm>
            <a:custGeom>
              <a:avLst/>
              <a:gdLst/>
              <a:ahLst/>
              <a:cxnLst/>
              <a:rect l="l" t="t" r="r" b="b"/>
              <a:pathLst>
                <a:path w="256" h="276" extrusionOk="0">
                  <a:moveTo>
                    <a:pt x="173" y="1"/>
                  </a:moveTo>
                  <a:cubicBezTo>
                    <a:pt x="155" y="1"/>
                    <a:pt x="137" y="1"/>
                    <a:pt x="119" y="10"/>
                  </a:cubicBezTo>
                  <a:cubicBezTo>
                    <a:pt x="110" y="19"/>
                    <a:pt x="100" y="28"/>
                    <a:pt x="91" y="37"/>
                  </a:cubicBezTo>
                  <a:lnTo>
                    <a:pt x="82" y="46"/>
                  </a:lnTo>
                  <a:cubicBezTo>
                    <a:pt x="73" y="56"/>
                    <a:pt x="64" y="65"/>
                    <a:pt x="55" y="83"/>
                  </a:cubicBezTo>
                  <a:cubicBezTo>
                    <a:pt x="55" y="83"/>
                    <a:pt x="55" y="92"/>
                    <a:pt x="46" y="101"/>
                  </a:cubicBezTo>
                  <a:cubicBezTo>
                    <a:pt x="28" y="147"/>
                    <a:pt x="0" y="201"/>
                    <a:pt x="37" y="247"/>
                  </a:cubicBezTo>
                  <a:cubicBezTo>
                    <a:pt x="37" y="256"/>
                    <a:pt x="46" y="265"/>
                    <a:pt x="55" y="265"/>
                  </a:cubicBezTo>
                  <a:cubicBezTo>
                    <a:pt x="55" y="274"/>
                    <a:pt x="64" y="274"/>
                    <a:pt x="73" y="274"/>
                  </a:cubicBezTo>
                  <a:lnTo>
                    <a:pt x="82" y="274"/>
                  </a:lnTo>
                  <a:cubicBezTo>
                    <a:pt x="86" y="275"/>
                    <a:pt x="90" y="275"/>
                    <a:pt x="94" y="275"/>
                  </a:cubicBezTo>
                  <a:cubicBezTo>
                    <a:pt x="136" y="275"/>
                    <a:pt x="176" y="235"/>
                    <a:pt x="201" y="201"/>
                  </a:cubicBezTo>
                  <a:lnTo>
                    <a:pt x="219" y="183"/>
                  </a:lnTo>
                  <a:cubicBezTo>
                    <a:pt x="228" y="174"/>
                    <a:pt x="237" y="165"/>
                    <a:pt x="237" y="147"/>
                  </a:cubicBezTo>
                  <a:cubicBezTo>
                    <a:pt x="246" y="138"/>
                    <a:pt x="255" y="119"/>
                    <a:pt x="255" y="110"/>
                  </a:cubicBezTo>
                  <a:cubicBezTo>
                    <a:pt x="255" y="92"/>
                    <a:pt x="255" y="65"/>
                    <a:pt x="246" y="46"/>
                  </a:cubicBezTo>
                  <a:cubicBezTo>
                    <a:pt x="237" y="46"/>
                    <a:pt x="237" y="46"/>
                    <a:pt x="246" y="37"/>
                  </a:cubicBezTo>
                  <a:lnTo>
                    <a:pt x="237" y="28"/>
                  </a:lnTo>
                  <a:cubicBezTo>
                    <a:pt x="228" y="19"/>
                    <a:pt x="219" y="10"/>
                    <a:pt x="219" y="10"/>
                  </a:cubicBezTo>
                  <a:cubicBezTo>
                    <a:pt x="201" y="1"/>
                    <a:pt x="192" y="1"/>
                    <a:pt x="173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7"/>
            <p:cNvSpPr/>
            <p:nvPr/>
          </p:nvSpPr>
          <p:spPr>
            <a:xfrm>
              <a:off x="6385014" y="4190133"/>
              <a:ext cx="6725" cy="7245"/>
            </a:xfrm>
            <a:custGeom>
              <a:avLst/>
              <a:gdLst/>
              <a:ahLst/>
              <a:cxnLst/>
              <a:rect l="l" t="t" r="r" b="b"/>
              <a:pathLst>
                <a:path w="220" h="237" extrusionOk="0">
                  <a:moveTo>
                    <a:pt x="92" y="0"/>
                  </a:moveTo>
                  <a:cubicBezTo>
                    <a:pt x="73" y="0"/>
                    <a:pt x="64" y="18"/>
                    <a:pt x="55" y="37"/>
                  </a:cubicBezTo>
                  <a:lnTo>
                    <a:pt x="55" y="64"/>
                  </a:lnTo>
                  <a:cubicBezTo>
                    <a:pt x="46" y="73"/>
                    <a:pt x="37" y="82"/>
                    <a:pt x="28" y="91"/>
                  </a:cubicBezTo>
                  <a:cubicBezTo>
                    <a:pt x="19" y="100"/>
                    <a:pt x="10" y="119"/>
                    <a:pt x="10" y="128"/>
                  </a:cubicBezTo>
                  <a:lnTo>
                    <a:pt x="10" y="137"/>
                  </a:lnTo>
                  <a:cubicBezTo>
                    <a:pt x="10" y="137"/>
                    <a:pt x="1" y="146"/>
                    <a:pt x="1" y="155"/>
                  </a:cubicBezTo>
                  <a:lnTo>
                    <a:pt x="1" y="182"/>
                  </a:lnTo>
                  <a:cubicBezTo>
                    <a:pt x="10" y="191"/>
                    <a:pt x="19" y="210"/>
                    <a:pt x="28" y="219"/>
                  </a:cubicBezTo>
                  <a:cubicBezTo>
                    <a:pt x="46" y="228"/>
                    <a:pt x="55" y="237"/>
                    <a:pt x="73" y="237"/>
                  </a:cubicBezTo>
                  <a:lnTo>
                    <a:pt x="128" y="237"/>
                  </a:lnTo>
                  <a:cubicBezTo>
                    <a:pt x="146" y="237"/>
                    <a:pt x="165" y="228"/>
                    <a:pt x="183" y="219"/>
                  </a:cubicBezTo>
                  <a:cubicBezTo>
                    <a:pt x="192" y="210"/>
                    <a:pt x="201" y="201"/>
                    <a:pt x="210" y="191"/>
                  </a:cubicBezTo>
                  <a:cubicBezTo>
                    <a:pt x="210" y="182"/>
                    <a:pt x="219" y="173"/>
                    <a:pt x="219" y="155"/>
                  </a:cubicBezTo>
                  <a:cubicBezTo>
                    <a:pt x="219" y="146"/>
                    <a:pt x="219" y="128"/>
                    <a:pt x="219" y="109"/>
                  </a:cubicBezTo>
                  <a:lnTo>
                    <a:pt x="219" y="100"/>
                  </a:lnTo>
                  <a:cubicBezTo>
                    <a:pt x="210" y="82"/>
                    <a:pt x="210" y="73"/>
                    <a:pt x="201" y="73"/>
                  </a:cubicBezTo>
                  <a:cubicBezTo>
                    <a:pt x="192" y="55"/>
                    <a:pt x="183" y="46"/>
                    <a:pt x="174" y="46"/>
                  </a:cubicBezTo>
                  <a:lnTo>
                    <a:pt x="165" y="46"/>
                  </a:lnTo>
                  <a:lnTo>
                    <a:pt x="137" y="18"/>
                  </a:lnTo>
                  <a:cubicBezTo>
                    <a:pt x="137" y="9"/>
                    <a:pt x="128" y="0"/>
                    <a:pt x="119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7"/>
            <p:cNvSpPr/>
            <p:nvPr/>
          </p:nvSpPr>
          <p:spPr>
            <a:xfrm>
              <a:off x="6820239" y="4059232"/>
              <a:ext cx="8682" cy="11739"/>
            </a:xfrm>
            <a:custGeom>
              <a:avLst/>
              <a:gdLst/>
              <a:ahLst/>
              <a:cxnLst/>
              <a:rect l="l" t="t" r="r" b="b"/>
              <a:pathLst>
                <a:path w="284" h="384" extrusionOk="0">
                  <a:moveTo>
                    <a:pt x="73" y="1"/>
                  </a:moveTo>
                  <a:cubicBezTo>
                    <a:pt x="58" y="1"/>
                    <a:pt x="46" y="11"/>
                    <a:pt x="46" y="28"/>
                  </a:cubicBezTo>
                  <a:cubicBezTo>
                    <a:pt x="1" y="74"/>
                    <a:pt x="19" y="165"/>
                    <a:pt x="37" y="220"/>
                  </a:cubicBezTo>
                  <a:cubicBezTo>
                    <a:pt x="37" y="247"/>
                    <a:pt x="46" y="274"/>
                    <a:pt x="65" y="292"/>
                  </a:cubicBezTo>
                  <a:cubicBezTo>
                    <a:pt x="74" y="311"/>
                    <a:pt x="92" y="329"/>
                    <a:pt x="110" y="347"/>
                  </a:cubicBezTo>
                  <a:cubicBezTo>
                    <a:pt x="119" y="365"/>
                    <a:pt x="147" y="374"/>
                    <a:pt x="165" y="384"/>
                  </a:cubicBezTo>
                  <a:cubicBezTo>
                    <a:pt x="183" y="384"/>
                    <a:pt x="210" y="384"/>
                    <a:pt x="229" y="374"/>
                  </a:cubicBezTo>
                  <a:cubicBezTo>
                    <a:pt x="247" y="356"/>
                    <a:pt x="256" y="347"/>
                    <a:pt x="265" y="329"/>
                  </a:cubicBezTo>
                  <a:cubicBezTo>
                    <a:pt x="274" y="311"/>
                    <a:pt x="283" y="283"/>
                    <a:pt x="283" y="256"/>
                  </a:cubicBezTo>
                  <a:cubicBezTo>
                    <a:pt x="283" y="238"/>
                    <a:pt x="283" y="220"/>
                    <a:pt x="274" y="201"/>
                  </a:cubicBezTo>
                  <a:cubicBezTo>
                    <a:pt x="265" y="174"/>
                    <a:pt x="247" y="147"/>
                    <a:pt x="238" y="119"/>
                  </a:cubicBezTo>
                  <a:cubicBezTo>
                    <a:pt x="220" y="101"/>
                    <a:pt x="210" y="83"/>
                    <a:pt x="192" y="65"/>
                  </a:cubicBezTo>
                  <a:cubicBezTo>
                    <a:pt x="183" y="56"/>
                    <a:pt x="174" y="37"/>
                    <a:pt x="165" y="28"/>
                  </a:cubicBezTo>
                  <a:lnTo>
                    <a:pt x="147" y="19"/>
                  </a:lnTo>
                  <a:cubicBezTo>
                    <a:pt x="134" y="13"/>
                    <a:pt x="121" y="6"/>
                    <a:pt x="111" y="6"/>
                  </a:cubicBezTo>
                  <a:cubicBezTo>
                    <a:pt x="107" y="6"/>
                    <a:pt x="104" y="7"/>
                    <a:pt x="101" y="10"/>
                  </a:cubicBezTo>
                  <a:cubicBezTo>
                    <a:pt x="91" y="4"/>
                    <a:pt x="82" y="1"/>
                    <a:pt x="73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7"/>
            <p:cNvSpPr/>
            <p:nvPr/>
          </p:nvSpPr>
          <p:spPr>
            <a:xfrm>
              <a:off x="6823877" y="4038750"/>
              <a:ext cx="8101" cy="12350"/>
            </a:xfrm>
            <a:custGeom>
              <a:avLst/>
              <a:gdLst/>
              <a:ahLst/>
              <a:cxnLst/>
              <a:rect l="l" t="t" r="r" b="b"/>
              <a:pathLst>
                <a:path w="265" h="404" extrusionOk="0">
                  <a:moveTo>
                    <a:pt x="42" y="0"/>
                  </a:moveTo>
                  <a:cubicBezTo>
                    <a:pt x="26" y="0"/>
                    <a:pt x="12" y="21"/>
                    <a:pt x="19" y="42"/>
                  </a:cubicBezTo>
                  <a:cubicBezTo>
                    <a:pt x="19" y="42"/>
                    <a:pt x="19" y="52"/>
                    <a:pt x="19" y="52"/>
                  </a:cubicBezTo>
                  <a:cubicBezTo>
                    <a:pt x="19" y="61"/>
                    <a:pt x="19" y="70"/>
                    <a:pt x="19" y="79"/>
                  </a:cubicBezTo>
                  <a:lnTo>
                    <a:pt x="19" y="88"/>
                  </a:lnTo>
                  <a:cubicBezTo>
                    <a:pt x="19" y="106"/>
                    <a:pt x="9" y="134"/>
                    <a:pt x="9" y="152"/>
                  </a:cubicBezTo>
                  <a:lnTo>
                    <a:pt x="9" y="161"/>
                  </a:lnTo>
                  <a:cubicBezTo>
                    <a:pt x="9" y="179"/>
                    <a:pt x="9" y="197"/>
                    <a:pt x="9" y="216"/>
                  </a:cubicBezTo>
                  <a:cubicBezTo>
                    <a:pt x="0" y="252"/>
                    <a:pt x="0" y="288"/>
                    <a:pt x="9" y="325"/>
                  </a:cubicBezTo>
                  <a:cubicBezTo>
                    <a:pt x="28" y="352"/>
                    <a:pt x="37" y="370"/>
                    <a:pt x="64" y="389"/>
                  </a:cubicBezTo>
                  <a:cubicBezTo>
                    <a:pt x="81" y="399"/>
                    <a:pt x="102" y="404"/>
                    <a:pt x="124" y="404"/>
                  </a:cubicBezTo>
                  <a:cubicBezTo>
                    <a:pt x="159" y="404"/>
                    <a:pt x="196" y="390"/>
                    <a:pt x="219" y="361"/>
                  </a:cubicBezTo>
                  <a:cubicBezTo>
                    <a:pt x="246" y="325"/>
                    <a:pt x="265" y="288"/>
                    <a:pt x="255" y="243"/>
                  </a:cubicBezTo>
                  <a:cubicBezTo>
                    <a:pt x="255" y="216"/>
                    <a:pt x="255" y="188"/>
                    <a:pt x="246" y="161"/>
                  </a:cubicBezTo>
                  <a:cubicBezTo>
                    <a:pt x="228" y="152"/>
                    <a:pt x="219" y="143"/>
                    <a:pt x="210" y="134"/>
                  </a:cubicBezTo>
                  <a:cubicBezTo>
                    <a:pt x="201" y="115"/>
                    <a:pt x="192" y="97"/>
                    <a:pt x="192" y="88"/>
                  </a:cubicBezTo>
                  <a:cubicBezTo>
                    <a:pt x="173" y="70"/>
                    <a:pt x="155" y="52"/>
                    <a:pt x="137" y="42"/>
                  </a:cubicBezTo>
                  <a:lnTo>
                    <a:pt x="137" y="42"/>
                  </a:lnTo>
                  <a:lnTo>
                    <a:pt x="155" y="52"/>
                  </a:lnTo>
                  <a:lnTo>
                    <a:pt x="146" y="42"/>
                  </a:lnTo>
                  <a:cubicBezTo>
                    <a:pt x="137" y="42"/>
                    <a:pt x="137" y="33"/>
                    <a:pt x="128" y="33"/>
                  </a:cubicBezTo>
                  <a:lnTo>
                    <a:pt x="110" y="24"/>
                  </a:lnTo>
                  <a:cubicBezTo>
                    <a:pt x="101" y="15"/>
                    <a:pt x="91" y="15"/>
                    <a:pt x="82" y="15"/>
                  </a:cubicBezTo>
                  <a:lnTo>
                    <a:pt x="55" y="6"/>
                  </a:lnTo>
                  <a:cubicBezTo>
                    <a:pt x="51" y="2"/>
                    <a:pt x="46" y="0"/>
                    <a:pt x="42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7"/>
            <p:cNvSpPr/>
            <p:nvPr/>
          </p:nvSpPr>
          <p:spPr>
            <a:xfrm>
              <a:off x="6829991" y="4054800"/>
              <a:ext cx="5900" cy="7184"/>
            </a:xfrm>
            <a:custGeom>
              <a:avLst/>
              <a:gdLst/>
              <a:ahLst/>
              <a:cxnLst/>
              <a:rect l="l" t="t" r="r" b="b"/>
              <a:pathLst>
                <a:path w="193" h="235" extrusionOk="0">
                  <a:moveTo>
                    <a:pt x="65" y="0"/>
                  </a:moveTo>
                  <a:cubicBezTo>
                    <a:pt x="55" y="0"/>
                    <a:pt x="46" y="9"/>
                    <a:pt x="37" y="9"/>
                  </a:cubicBezTo>
                  <a:cubicBezTo>
                    <a:pt x="28" y="9"/>
                    <a:pt x="19" y="18"/>
                    <a:pt x="19" y="28"/>
                  </a:cubicBezTo>
                  <a:lnTo>
                    <a:pt x="19" y="37"/>
                  </a:lnTo>
                  <a:lnTo>
                    <a:pt x="10" y="55"/>
                  </a:lnTo>
                  <a:cubicBezTo>
                    <a:pt x="1" y="64"/>
                    <a:pt x="1" y="73"/>
                    <a:pt x="10" y="82"/>
                  </a:cubicBezTo>
                  <a:cubicBezTo>
                    <a:pt x="10" y="82"/>
                    <a:pt x="10" y="82"/>
                    <a:pt x="10" y="91"/>
                  </a:cubicBezTo>
                  <a:cubicBezTo>
                    <a:pt x="10" y="100"/>
                    <a:pt x="10" y="110"/>
                    <a:pt x="10" y="119"/>
                  </a:cubicBezTo>
                  <a:lnTo>
                    <a:pt x="10" y="128"/>
                  </a:lnTo>
                  <a:cubicBezTo>
                    <a:pt x="1" y="137"/>
                    <a:pt x="1" y="155"/>
                    <a:pt x="10" y="164"/>
                  </a:cubicBezTo>
                  <a:cubicBezTo>
                    <a:pt x="10" y="173"/>
                    <a:pt x="10" y="173"/>
                    <a:pt x="19" y="182"/>
                  </a:cubicBezTo>
                  <a:cubicBezTo>
                    <a:pt x="19" y="191"/>
                    <a:pt x="28" y="201"/>
                    <a:pt x="37" y="210"/>
                  </a:cubicBezTo>
                  <a:lnTo>
                    <a:pt x="55" y="228"/>
                  </a:lnTo>
                  <a:lnTo>
                    <a:pt x="74" y="228"/>
                  </a:lnTo>
                  <a:cubicBezTo>
                    <a:pt x="83" y="232"/>
                    <a:pt x="90" y="235"/>
                    <a:pt x="95" y="235"/>
                  </a:cubicBezTo>
                  <a:cubicBezTo>
                    <a:pt x="101" y="235"/>
                    <a:pt x="106" y="232"/>
                    <a:pt x="110" y="228"/>
                  </a:cubicBezTo>
                  <a:cubicBezTo>
                    <a:pt x="119" y="228"/>
                    <a:pt x="137" y="228"/>
                    <a:pt x="147" y="219"/>
                  </a:cubicBezTo>
                  <a:cubicBezTo>
                    <a:pt x="156" y="210"/>
                    <a:pt x="165" y="201"/>
                    <a:pt x="165" y="191"/>
                  </a:cubicBezTo>
                  <a:cubicBezTo>
                    <a:pt x="174" y="182"/>
                    <a:pt x="183" y="173"/>
                    <a:pt x="183" y="164"/>
                  </a:cubicBezTo>
                  <a:cubicBezTo>
                    <a:pt x="192" y="164"/>
                    <a:pt x="192" y="155"/>
                    <a:pt x="192" y="146"/>
                  </a:cubicBezTo>
                  <a:lnTo>
                    <a:pt x="192" y="119"/>
                  </a:lnTo>
                  <a:cubicBezTo>
                    <a:pt x="192" y="119"/>
                    <a:pt x="192" y="110"/>
                    <a:pt x="192" y="110"/>
                  </a:cubicBezTo>
                  <a:lnTo>
                    <a:pt x="183" y="82"/>
                  </a:lnTo>
                  <a:cubicBezTo>
                    <a:pt x="174" y="64"/>
                    <a:pt x="165" y="46"/>
                    <a:pt x="147" y="37"/>
                  </a:cubicBezTo>
                  <a:cubicBezTo>
                    <a:pt x="137" y="28"/>
                    <a:pt x="128" y="18"/>
                    <a:pt x="119" y="9"/>
                  </a:cubicBezTo>
                  <a:lnTo>
                    <a:pt x="101" y="9"/>
                  </a:lnTo>
                  <a:cubicBezTo>
                    <a:pt x="92" y="0"/>
                    <a:pt x="74" y="0"/>
                    <a:pt x="65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7"/>
            <p:cNvSpPr/>
            <p:nvPr/>
          </p:nvSpPr>
          <p:spPr>
            <a:xfrm>
              <a:off x="6451167" y="4071185"/>
              <a:ext cx="397991" cy="151444"/>
            </a:xfrm>
            <a:custGeom>
              <a:avLst/>
              <a:gdLst/>
              <a:ahLst/>
              <a:cxnLst/>
              <a:rect l="l" t="t" r="r" b="b"/>
              <a:pathLst>
                <a:path w="13019" h="4954" extrusionOk="0">
                  <a:moveTo>
                    <a:pt x="12837" y="1"/>
                  </a:moveTo>
                  <a:cubicBezTo>
                    <a:pt x="12810" y="1"/>
                    <a:pt x="12783" y="9"/>
                    <a:pt x="12757" y="29"/>
                  </a:cubicBezTo>
                  <a:cubicBezTo>
                    <a:pt x="12411" y="302"/>
                    <a:pt x="12147" y="685"/>
                    <a:pt x="11828" y="1004"/>
                  </a:cubicBezTo>
                  <a:cubicBezTo>
                    <a:pt x="11500" y="1332"/>
                    <a:pt x="11154" y="1632"/>
                    <a:pt x="10780" y="1915"/>
                  </a:cubicBezTo>
                  <a:cubicBezTo>
                    <a:pt x="10052" y="2461"/>
                    <a:pt x="9259" y="2917"/>
                    <a:pt x="8412" y="3272"/>
                  </a:cubicBezTo>
                  <a:cubicBezTo>
                    <a:pt x="7465" y="3636"/>
                    <a:pt x="6490" y="3937"/>
                    <a:pt x="5497" y="4155"/>
                  </a:cubicBezTo>
                  <a:cubicBezTo>
                    <a:pt x="4687" y="4365"/>
                    <a:pt x="3848" y="4511"/>
                    <a:pt x="3010" y="4583"/>
                  </a:cubicBezTo>
                  <a:cubicBezTo>
                    <a:pt x="2817" y="4599"/>
                    <a:pt x="2623" y="4606"/>
                    <a:pt x="2429" y="4606"/>
                  </a:cubicBezTo>
                  <a:cubicBezTo>
                    <a:pt x="2158" y="4606"/>
                    <a:pt x="1887" y="4592"/>
                    <a:pt x="1617" y="4565"/>
                  </a:cubicBezTo>
                  <a:cubicBezTo>
                    <a:pt x="1134" y="4520"/>
                    <a:pt x="679" y="4383"/>
                    <a:pt x="205" y="4283"/>
                  </a:cubicBezTo>
                  <a:cubicBezTo>
                    <a:pt x="199" y="4282"/>
                    <a:pt x="192" y="4282"/>
                    <a:pt x="186" y="4282"/>
                  </a:cubicBezTo>
                  <a:cubicBezTo>
                    <a:pt x="54" y="4282"/>
                    <a:pt x="1" y="4468"/>
                    <a:pt x="123" y="4529"/>
                  </a:cubicBezTo>
                  <a:cubicBezTo>
                    <a:pt x="496" y="4729"/>
                    <a:pt x="961" y="4820"/>
                    <a:pt x="1371" y="4884"/>
                  </a:cubicBezTo>
                  <a:cubicBezTo>
                    <a:pt x="1702" y="4927"/>
                    <a:pt x="2040" y="4953"/>
                    <a:pt x="2378" y="4953"/>
                  </a:cubicBezTo>
                  <a:cubicBezTo>
                    <a:pt x="2467" y="4953"/>
                    <a:pt x="2557" y="4952"/>
                    <a:pt x="2646" y="4948"/>
                  </a:cubicBezTo>
                  <a:cubicBezTo>
                    <a:pt x="3530" y="4911"/>
                    <a:pt x="4404" y="4793"/>
                    <a:pt x="5270" y="4583"/>
                  </a:cubicBezTo>
                  <a:cubicBezTo>
                    <a:pt x="7201" y="4146"/>
                    <a:pt x="9104" y="3581"/>
                    <a:pt x="10744" y="2416"/>
                  </a:cubicBezTo>
                  <a:cubicBezTo>
                    <a:pt x="11163" y="2115"/>
                    <a:pt x="11555" y="1787"/>
                    <a:pt x="11937" y="1432"/>
                  </a:cubicBezTo>
                  <a:cubicBezTo>
                    <a:pt x="12119" y="1250"/>
                    <a:pt x="12302" y="1067"/>
                    <a:pt x="12484" y="876"/>
                  </a:cubicBezTo>
                  <a:cubicBezTo>
                    <a:pt x="12675" y="676"/>
                    <a:pt x="12839" y="457"/>
                    <a:pt x="12976" y="211"/>
                  </a:cubicBezTo>
                  <a:cubicBezTo>
                    <a:pt x="13018" y="111"/>
                    <a:pt x="12933" y="1"/>
                    <a:pt x="128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7"/>
            <p:cNvSpPr/>
            <p:nvPr/>
          </p:nvSpPr>
          <p:spPr>
            <a:xfrm>
              <a:off x="6461255" y="4100808"/>
              <a:ext cx="393069" cy="140591"/>
            </a:xfrm>
            <a:custGeom>
              <a:avLst/>
              <a:gdLst/>
              <a:ahLst/>
              <a:cxnLst/>
              <a:rect l="l" t="t" r="r" b="b"/>
              <a:pathLst>
                <a:path w="12858" h="4599" extrusionOk="0">
                  <a:moveTo>
                    <a:pt x="12748" y="1"/>
                  </a:moveTo>
                  <a:cubicBezTo>
                    <a:pt x="12725" y="1"/>
                    <a:pt x="12701" y="11"/>
                    <a:pt x="12682" y="35"/>
                  </a:cubicBezTo>
                  <a:cubicBezTo>
                    <a:pt x="12409" y="390"/>
                    <a:pt x="12099" y="727"/>
                    <a:pt x="11762" y="1037"/>
                  </a:cubicBezTo>
                  <a:cubicBezTo>
                    <a:pt x="11425" y="1319"/>
                    <a:pt x="11061" y="1574"/>
                    <a:pt x="10678" y="1793"/>
                  </a:cubicBezTo>
                  <a:cubicBezTo>
                    <a:pt x="9877" y="2285"/>
                    <a:pt x="9066" y="2786"/>
                    <a:pt x="8201" y="3168"/>
                  </a:cubicBezTo>
                  <a:cubicBezTo>
                    <a:pt x="7317" y="3551"/>
                    <a:pt x="6397" y="3842"/>
                    <a:pt x="5450" y="4024"/>
                  </a:cubicBezTo>
                  <a:cubicBezTo>
                    <a:pt x="4612" y="4207"/>
                    <a:pt x="3764" y="4325"/>
                    <a:pt x="2908" y="4389"/>
                  </a:cubicBezTo>
                  <a:cubicBezTo>
                    <a:pt x="2702" y="4403"/>
                    <a:pt x="2497" y="4410"/>
                    <a:pt x="2291" y="4410"/>
                  </a:cubicBezTo>
                  <a:cubicBezTo>
                    <a:pt x="1551" y="4410"/>
                    <a:pt x="816" y="4319"/>
                    <a:pt x="103" y="4134"/>
                  </a:cubicBezTo>
                  <a:cubicBezTo>
                    <a:pt x="94" y="4131"/>
                    <a:pt x="87" y="4130"/>
                    <a:pt x="80" y="4130"/>
                  </a:cubicBezTo>
                  <a:cubicBezTo>
                    <a:pt x="9" y="4130"/>
                    <a:pt x="1" y="4245"/>
                    <a:pt x="75" y="4270"/>
                  </a:cubicBezTo>
                  <a:cubicBezTo>
                    <a:pt x="824" y="4506"/>
                    <a:pt x="1598" y="4599"/>
                    <a:pt x="2376" y="4599"/>
                  </a:cubicBezTo>
                  <a:cubicBezTo>
                    <a:pt x="3341" y="4599"/>
                    <a:pt x="4312" y="4457"/>
                    <a:pt x="5249" y="4270"/>
                  </a:cubicBezTo>
                  <a:cubicBezTo>
                    <a:pt x="6197" y="4097"/>
                    <a:pt x="7117" y="3833"/>
                    <a:pt x="8009" y="3487"/>
                  </a:cubicBezTo>
                  <a:cubicBezTo>
                    <a:pt x="8902" y="3113"/>
                    <a:pt x="9731" y="2612"/>
                    <a:pt x="10551" y="2102"/>
                  </a:cubicBezTo>
                  <a:cubicBezTo>
                    <a:pt x="11416" y="1574"/>
                    <a:pt x="12272" y="991"/>
                    <a:pt x="12819" y="117"/>
                  </a:cubicBezTo>
                  <a:cubicBezTo>
                    <a:pt x="12857" y="59"/>
                    <a:pt x="12805" y="1"/>
                    <a:pt x="12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7"/>
            <p:cNvSpPr/>
            <p:nvPr/>
          </p:nvSpPr>
          <p:spPr>
            <a:xfrm>
              <a:off x="6456853" y="4009862"/>
              <a:ext cx="342812" cy="135639"/>
            </a:xfrm>
            <a:custGeom>
              <a:avLst/>
              <a:gdLst/>
              <a:ahLst/>
              <a:cxnLst/>
              <a:rect l="l" t="t" r="r" b="b"/>
              <a:pathLst>
                <a:path w="11214" h="4437" extrusionOk="0">
                  <a:moveTo>
                    <a:pt x="9936" y="1"/>
                  </a:moveTo>
                  <a:cubicBezTo>
                    <a:pt x="9878" y="1"/>
                    <a:pt x="9817" y="2"/>
                    <a:pt x="9756" y="4"/>
                  </a:cubicBezTo>
                  <a:cubicBezTo>
                    <a:pt x="9775" y="67"/>
                    <a:pt x="9784" y="140"/>
                    <a:pt x="9784" y="204"/>
                  </a:cubicBezTo>
                  <a:cubicBezTo>
                    <a:pt x="9848" y="887"/>
                    <a:pt x="9192" y="1406"/>
                    <a:pt x="8600" y="1753"/>
                  </a:cubicBezTo>
                  <a:cubicBezTo>
                    <a:pt x="7734" y="2244"/>
                    <a:pt x="6832" y="2682"/>
                    <a:pt x="5912" y="3064"/>
                  </a:cubicBezTo>
                  <a:cubicBezTo>
                    <a:pt x="5457" y="3246"/>
                    <a:pt x="4983" y="3420"/>
                    <a:pt x="4491" y="3438"/>
                  </a:cubicBezTo>
                  <a:cubicBezTo>
                    <a:pt x="4448" y="3440"/>
                    <a:pt x="4404" y="3441"/>
                    <a:pt x="4360" y="3441"/>
                  </a:cubicBezTo>
                  <a:cubicBezTo>
                    <a:pt x="4144" y="3441"/>
                    <a:pt x="3929" y="3417"/>
                    <a:pt x="3717" y="3417"/>
                  </a:cubicBezTo>
                  <a:cubicBezTo>
                    <a:pt x="3641" y="3417"/>
                    <a:pt x="3565" y="3420"/>
                    <a:pt x="3489" y="3429"/>
                  </a:cubicBezTo>
                  <a:cubicBezTo>
                    <a:pt x="3152" y="3456"/>
                    <a:pt x="2834" y="3583"/>
                    <a:pt x="2506" y="3647"/>
                  </a:cubicBezTo>
                  <a:cubicBezTo>
                    <a:pt x="2386" y="3671"/>
                    <a:pt x="2259" y="3685"/>
                    <a:pt x="2134" y="3685"/>
                  </a:cubicBezTo>
                  <a:cubicBezTo>
                    <a:pt x="1918" y="3685"/>
                    <a:pt x="1704" y="3641"/>
                    <a:pt x="1531" y="3520"/>
                  </a:cubicBezTo>
                  <a:cubicBezTo>
                    <a:pt x="1349" y="3392"/>
                    <a:pt x="1239" y="3192"/>
                    <a:pt x="1230" y="2973"/>
                  </a:cubicBezTo>
                  <a:cubicBezTo>
                    <a:pt x="638" y="3410"/>
                    <a:pt x="210" y="3848"/>
                    <a:pt x="1" y="4239"/>
                  </a:cubicBezTo>
                  <a:cubicBezTo>
                    <a:pt x="329" y="4371"/>
                    <a:pt x="781" y="4436"/>
                    <a:pt x="1327" y="4436"/>
                  </a:cubicBezTo>
                  <a:cubicBezTo>
                    <a:pt x="2555" y="4436"/>
                    <a:pt x="4252" y="4106"/>
                    <a:pt x="6049" y="3456"/>
                  </a:cubicBezTo>
                  <a:cubicBezTo>
                    <a:pt x="8645" y="2518"/>
                    <a:pt x="10667" y="1215"/>
                    <a:pt x="11214" y="195"/>
                  </a:cubicBezTo>
                  <a:cubicBezTo>
                    <a:pt x="10895" y="72"/>
                    <a:pt x="10458" y="1"/>
                    <a:pt x="9936" y="1"/>
                  </a:cubicBezTo>
                  <a:close/>
                </a:path>
              </a:pathLst>
            </a:custGeom>
            <a:solidFill>
              <a:srgbClr val="C273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7"/>
            <p:cNvSpPr/>
            <p:nvPr/>
          </p:nvSpPr>
          <p:spPr>
            <a:xfrm>
              <a:off x="6558498" y="4027562"/>
              <a:ext cx="144841" cy="64289"/>
            </a:xfrm>
            <a:custGeom>
              <a:avLst/>
              <a:gdLst/>
              <a:ahLst/>
              <a:cxnLst/>
              <a:rect l="l" t="t" r="r" b="b"/>
              <a:pathLst>
                <a:path w="4738" h="2103" extrusionOk="0">
                  <a:moveTo>
                    <a:pt x="4384" y="1"/>
                  </a:moveTo>
                  <a:cubicBezTo>
                    <a:pt x="4310" y="1"/>
                    <a:pt x="4235" y="13"/>
                    <a:pt x="4163" y="35"/>
                  </a:cubicBezTo>
                  <a:lnTo>
                    <a:pt x="3407" y="190"/>
                  </a:lnTo>
                  <a:cubicBezTo>
                    <a:pt x="2278" y="418"/>
                    <a:pt x="1203" y="891"/>
                    <a:pt x="265" y="1565"/>
                  </a:cubicBezTo>
                  <a:cubicBezTo>
                    <a:pt x="174" y="1620"/>
                    <a:pt x="101" y="1693"/>
                    <a:pt x="55" y="1784"/>
                  </a:cubicBezTo>
                  <a:cubicBezTo>
                    <a:pt x="0" y="1875"/>
                    <a:pt x="28" y="1993"/>
                    <a:pt x="101" y="2057"/>
                  </a:cubicBezTo>
                  <a:cubicBezTo>
                    <a:pt x="155" y="2094"/>
                    <a:pt x="228" y="2103"/>
                    <a:pt x="292" y="2103"/>
                  </a:cubicBezTo>
                  <a:cubicBezTo>
                    <a:pt x="538" y="2094"/>
                    <a:pt x="784" y="2012"/>
                    <a:pt x="984" y="1875"/>
                  </a:cubicBezTo>
                  <a:cubicBezTo>
                    <a:pt x="1212" y="1711"/>
                    <a:pt x="1385" y="1483"/>
                    <a:pt x="1640" y="1365"/>
                  </a:cubicBezTo>
                  <a:cubicBezTo>
                    <a:pt x="1804" y="1301"/>
                    <a:pt x="1986" y="1265"/>
                    <a:pt x="2168" y="1256"/>
                  </a:cubicBezTo>
                  <a:cubicBezTo>
                    <a:pt x="3034" y="1164"/>
                    <a:pt x="3963" y="1046"/>
                    <a:pt x="4610" y="445"/>
                  </a:cubicBezTo>
                  <a:cubicBezTo>
                    <a:pt x="4655" y="408"/>
                    <a:pt x="4701" y="354"/>
                    <a:pt x="4719" y="290"/>
                  </a:cubicBezTo>
                  <a:cubicBezTo>
                    <a:pt x="4737" y="162"/>
                    <a:pt x="4655" y="44"/>
                    <a:pt x="4528" y="17"/>
                  </a:cubicBezTo>
                  <a:cubicBezTo>
                    <a:pt x="4481" y="6"/>
                    <a:pt x="4433" y="1"/>
                    <a:pt x="4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7"/>
            <p:cNvSpPr/>
            <p:nvPr/>
          </p:nvSpPr>
          <p:spPr>
            <a:xfrm>
              <a:off x="6637033" y="4075404"/>
              <a:ext cx="9477" cy="10608"/>
            </a:xfrm>
            <a:custGeom>
              <a:avLst/>
              <a:gdLst/>
              <a:ahLst/>
              <a:cxnLst/>
              <a:rect l="l" t="t" r="r" b="b"/>
              <a:pathLst>
                <a:path w="310" h="347" extrusionOk="0">
                  <a:moveTo>
                    <a:pt x="137" y="0"/>
                  </a:moveTo>
                  <a:lnTo>
                    <a:pt x="110" y="9"/>
                  </a:lnTo>
                  <a:cubicBezTo>
                    <a:pt x="91" y="9"/>
                    <a:pt x="73" y="18"/>
                    <a:pt x="64" y="37"/>
                  </a:cubicBezTo>
                  <a:cubicBezTo>
                    <a:pt x="55" y="46"/>
                    <a:pt x="46" y="64"/>
                    <a:pt x="46" y="73"/>
                  </a:cubicBezTo>
                  <a:lnTo>
                    <a:pt x="46" y="91"/>
                  </a:lnTo>
                  <a:cubicBezTo>
                    <a:pt x="46" y="100"/>
                    <a:pt x="46" y="110"/>
                    <a:pt x="46" y="119"/>
                  </a:cubicBezTo>
                  <a:lnTo>
                    <a:pt x="28" y="137"/>
                  </a:lnTo>
                  <a:lnTo>
                    <a:pt x="9" y="164"/>
                  </a:lnTo>
                  <a:cubicBezTo>
                    <a:pt x="9" y="173"/>
                    <a:pt x="0" y="192"/>
                    <a:pt x="0" y="201"/>
                  </a:cubicBezTo>
                  <a:cubicBezTo>
                    <a:pt x="0" y="219"/>
                    <a:pt x="0" y="237"/>
                    <a:pt x="9" y="246"/>
                  </a:cubicBezTo>
                  <a:cubicBezTo>
                    <a:pt x="18" y="264"/>
                    <a:pt x="18" y="274"/>
                    <a:pt x="28" y="292"/>
                  </a:cubicBezTo>
                  <a:cubicBezTo>
                    <a:pt x="46" y="310"/>
                    <a:pt x="64" y="328"/>
                    <a:pt x="82" y="337"/>
                  </a:cubicBezTo>
                  <a:lnTo>
                    <a:pt x="119" y="346"/>
                  </a:lnTo>
                  <a:lnTo>
                    <a:pt x="155" y="346"/>
                  </a:lnTo>
                  <a:cubicBezTo>
                    <a:pt x="173" y="346"/>
                    <a:pt x="191" y="337"/>
                    <a:pt x="201" y="337"/>
                  </a:cubicBezTo>
                  <a:lnTo>
                    <a:pt x="219" y="337"/>
                  </a:lnTo>
                  <a:cubicBezTo>
                    <a:pt x="228" y="328"/>
                    <a:pt x="237" y="328"/>
                    <a:pt x="246" y="319"/>
                  </a:cubicBezTo>
                  <a:lnTo>
                    <a:pt x="255" y="319"/>
                  </a:lnTo>
                  <a:cubicBezTo>
                    <a:pt x="264" y="319"/>
                    <a:pt x="264" y="310"/>
                    <a:pt x="264" y="310"/>
                  </a:cubicBezTo>
                  <a:cubicBezTo>
                    <a:pt x="273" y="301"/>
                    <a:pt x="283" y="292"/>
                    <a:pt x="292" y="283"/>
                  </a:cubicBezTo>
                  <a:lnTo>
                    <a:pt x="292" y="274"/>
                  </a:lnTo>
                  <a:lnTo>
                    <a:pt x="301" y="246"/>
                  </a:lnTo>
                  <a:cubicBezTo>
                    <a:pt x="310" y="228"/>
                    <a:pt x="310" y="219"/>
                    <a:pt x="301" y="201"/>
                  </a:cubicBezTo>
                  <a:cubicBezTo>
                    <a:pt x="310" y="201"/>
                    <a:pt x="310" y="201"/>
                    <a:pt x="301" y="192"/>
                  </a:cubicBezTo>
                  <a:cubicBezTo>
                    <a:pt x="310" y="164"/>
                    <a:pt x="310" y="137"/>
                    <a:pt x="310" y="110"/>
                  </a:cubicBezTo>
                  <a:cubicBezTo>
                    <a:pt x="301" y="100"/>
                    <a:pt x="292" y="82"/>
                    <a:pt x="283" y="73"/>
                  </a:cubicBezTo>
                  <a:cubicBezTo>
                    <a:pt x="264" y="46"/>
                    <a:pt x="246" y="28"/>
                    <a:pt x="219" y="9"/>
                  </a:cubicBezTo>
                  <a:cubicBezTo>
                    <a:pt x="201" y="9"/>
                    <a:pt x="191" y="0"/>
                    <a:pt x="1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7"/>
            <p:cNvSpPr/>
            <p:nvPr/>
          </p:nvSpPr>
          <p:spPr>
            <a:xfrm>
              <a:off x="6657362" y="4065927"/>
              <a:ext cx="6145" cy="6634"/>
            </a:xfrm>
            <a:custGeom>
              <a:avLst/>
              <a:gdLst/>
              <a:ahLst/>
              <a:cxnLst/>
              <a:rect l="l" t="t" r="r" b="b"/>
              <a:pathLst>
                <a:path w="201" h="217" extrusionOk="0">
                  <a:moveTo>
                    <a:pt x="100" y="1"/>
                  </a:moveTo>
                  <a:cubicBezTo>
                    <a:pt x="91" y="1"/>
                    <a:pt x="82" y="10"/>
                    <a:pt x="64" y="19"/>
                  </a:cubicBezTo>
                  <a:cubicBezTo>
                    <a:pt x="64" y="19"/>
                    <a:pt x="55" y="19"/>
                    <a:pt x="46" y="28"/>
                  </a:cubicBezTo>
                  <a:cubicBezTo>
                    <a:pt x="37" y="37"/>
                    <a:pt x="27" y="46"/>
                    <a:pt x="27" y="55"/>
                  </a:cubicBezTo>
                  <a:lnTo>
                    <a:pt x="18" y="73"/>
                  </a:lnTo>
                  <a:cubicBezTo>
                    <a:pt x="9" y="83"/>
                    <a:pt x="9" y="101"/>
                    <a:pt x="9" y="110"/>
                  </a:cubicBezTo>
                  <a:cubicBezTo>
                    <a:pt x="0" y="128"/>
                    <a:pt x="0" y="137"/>
                    <a:pt x="9" y="146"/>
                  </a:cubicBezTo>
                  <a:cubicBezTo>
                    <a:pt x="9" y="165"/>
                    <a:pt x="18" y="174"/>
                    <a:pt x="27" y="183"/>
                  </a:cubicBezTo>
                  <a:cubicBezTo>
                    <a:pt x="37" y="192"/>
                    <a:pt x="46" y="201"/>
                    <a:pt x="55" y="201"/>
                  </a:cubicBezTo>
                  <a:lnTo>
                    <a:pt x="82" y="210"/>
                  </a:lnTo>
                  <a:cubicBezTo>
                    <a:pt x="91" y="215"/>
                    <a:pt x="100" y="217"/>
                    <a:pt x="108" y="217"/>
                  </a:cubicBezTo>
                  <a:cubicBezTo>
                    <a:pt x="116" y="217"/>
                    <a:pt x="123" y="215"/>
                    <a:pt x="128" y="210"/>
                  </a:cubicBezTo>
                  <a:lnTo>
                    <a:pt x="155" y="201"/>
                  </a:lnTo>
                  <a:cubicBezTo>
                    <a:pt x="164" y="192"/>
                    <a:pt x="173" y="174"/>
                    <a:pt x="182" y="165"/>
                  </a:cubicBezTo>
                  <a:lnTo>
                    <a:pt x="191" y="146"/>
                  </a:lnTo>
                  <a:lnTo>
                    <a:pt x="201" y="119"/>
                  </a:lnTo>
                  <a:cubicBezTo>
                    <a:pt x="201" y="110"/>
                    <a:pt x="201" y="92"/>
                    <a:pt x="201" y="83"/>
                  </a:cubicBezTo>
                  <a:cubicBezTo>
                    <a:pt x="201" y="73"/>
                    <a:pt x="201" y="64"/>
                    <a:pt x="191" y="64"/>
                  </a:cubicBezTo>
                  <a:cubicBezTo>
                    <a:pt x="191" y="46"/>
                    <a:pt x="182" y="28"/>
                    <a:pt x="173" y="19"/>
                  </a:cubicBezTo>
                  <a:lnTo>
                    <a:pt x="164" y="19"/>
                  </a:lnTo>
                  <a:cubicBezTo>
                    <a:pt x="164" y="10"/>
                    <a:pt x="155" y="10"/>
                    <a:pt x="1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7"/>
            <p:cNvSpPr/>
            <p:nvPr/>
          </p:nvSpPr>
          <p:spPr>
            <a:xfrm>
              <a:off x="6699395" y="4047677"/>
              <a:ext cx="13390" cy="13604"/>
            </a:xfrm>
            <a:custGeom>
              <a:avLst/>
              <a:gdLst/>
              <a:ahLst/>
              <a:cxnLst/>
              <a:rect l="l" t="t" r="r" b="b"/>
              <a:pathLst>
                <a:path w="438" h="445" extrusionOk="0">
                  <a:moveTo>
                    <a:pt x="236" y="1"/>
                  </a:moveTo>
                  <a:cubicBezTo>
                    <a:pt x="219" y="1"/>
                    <a:pt x="201" y="5"/>
                    <a:pt x="183" y="15"/>
                  </a:cubicBezTo>
                  <a:cubicBezTo>
                    <a:pt x="174" y="24"/>
                    <a:pt x="155" y="24"/>
                    <a:pt x="146" y="33"/>
                  </a:cubicBezTo>
                  <a:cubicBezTo>
                    <a:pt x="128" y="51"/>
                    <a:pt x="110" y="60"/>
                    <a:pt x="101" y="78"/>
                  </a:cubicBezTo>
                  <a:cubicBezTo>
                    <a:pt x="46" y="124"/>
                    <a:pt x="19" y="188"/>
                    <a:pt x="10" y="251"/>
                  </a:cubicBezTo>
                  <a:cubicBezTo>
                    <a:pt x="1" y="315"/>
                    <a:pt x="46" y="379"/>
                    <a:pt x="119" y="379"/>
                  </a:cubicBezTo>
                  <a:lnTo>
                    <a:pt x="128" y="379"/>
                  </a:lnTo>
                  <a:cubicBezTo>
                    <a:pt x="137" y="388"/>
                    <a:pt x="137" y="397"/>
                    <a:pt x="146" y="406"/>
                  </a:cubicBezTo>
                  <a:cubicBezTo>
                    <a:pt x="174" y="424"/>
                    <a:pt x="201" y="434"/>
                    <a:pt x="228" y="443"/>
                  </a:cubicBezTo>
                  <a:cubicBezTo>
                    <a:pt x="237" y="444"/>
                    <a:pt x="245" y="444"/>
                    <a:pt x="253" y="444"/>
                  </a:cubicBezTo>
                  <a:cubicBezTo>
                    <a:pt x="306" y="444"/>
                    <a:pt x="353" y="419"/>
                    <a:pt x="392" y="379"/>
                  </a:cubicBezTo>
                  <a:cubicBezTo>
                    <a:pt x="420" y="333"/>
                    <a:pt x="438" y="279"/>
                    <a:pt x="420" y="224"/>
                  </a:cubicBezTo>
                  <a:cubicBezTo>
                    <a:pt x="420" y="206"/>
                    <a:pt x="411" y="188"/>
                    <a:pt x="401" y="169"/>
                  </a:cubicBezTo>
                  <a:lnTo>
                    <a:pt x="401" y="133"/>
                  </a:lnTo>
                  <a:cubicBezTo>
                    <a:pt x="411" y="106"/>
                    <a:pt x="401" y="78"/>
                    <a:pt x="383" y="69"/>
                  </a:cubicBezTo>
                  <a:cubicBezTo>
                    <a:pt x="365" y="60"/>
                    <a:pt x="356" y="60"/>
                    <a:pt x="347" y="60"/>
                  </a:cubicBezTo>
                  <a:cubicBezTo>
                    <a:pt x="338" y="51"/>
                    <a:pt x="338" y="51"/>
                    <a:pt x="338" y="51"/>
                  </a:cubicBezTo>
                  <a:cubicBezTo>
                    <a:pt x="319" y="33"/>
                    <a:pt x="301" y="24"/>
                    <a:pt x="283" y="15"/>
                  </a:cubicBezTo>
                  <a:cubicBezTo>
                    <a:pt x="269" y="5"/>
                    <a:pt x="253" y="1"/>
                    <a:pt x="2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7"/>
            <p:cNvSpPr/>
            <p:nvPr/>
          </p:nvSpPr>
          <p:spPr>
            <a:xfrm>
              <a:off x="6716392" y="4028326"/>
              <a:ext cx="7826" cy="8040"/>
            </a:xfrm>
            <a:custGeom>
              <a:avLst/>
              <a:gdLst/>
              <a:ahLst/>
              <a:cxnLst/>
              <a:rect l="l" t="t" r="r" b="b"/>
              <a:pathLst>
                <a:path w="256" h="263" extrusionOk="0">
                  <a:moveTo>
                    <a:pt x="119" y="1"/>
                  </a:moveTo>
                  <a:cubicBezTo>
                    <a:pt x="100" y="1"/>
                    <a:pt x="91" y="1"/>
                    <a:pt x="73" y="10"/>
                  </a:cubicBezTo>
                  <a:lnTo>
                    <a:pt x="64" y="10"/>
                  </a:lnTo>
                  <a:cubicBezTo>
                    <a:pt x="46" y="10"/>
                    <a:pt x="28" y="10"/>
                    <a:pt x="18" y="28"/>
                  </a:cubicBezTo>
                  <a:cubicBezTo>
                    <a:pt x="9" y="37"/>
                    <a:pt x="0" y="56"/>
                    <a:pt x="0" y="74"/>
                  </a:cubicBezTo>
                  <a:lnTo>
                    <a:pt x="0" y="83"/>
                  </a:lnTo>
                  <a:lnTo>
                    <a:pt x="0" y="92"/>
                  </a:lnTo>
                  <a:cubicBezTo>
                    <a:pt x="0" y="101"/>
                    <a:pt x="0" y="101"/>
                    <a:pt x="0" y="110"/>
                  </a:cubicBezTo>
                  <a:lnTo>
                    <a:pt x="0" y="137"/>
                  </a:lnTo>
                  <a:lnTo>
                    <a:pt x="0" y="165"/>
                  </a:lnTo>
                  <a:lnTo>
                    <a:pt x="0" y="174"/>
                  </a:lnTo>
                  <a:lnTo>
                    <a:pt x="18" y="201"/>
                  </a:lnTo>
                  <a:lnTo>
                    <a:pt x="37" y="229"/>
                  </a:lnTo>
                  <a:cubicBezTo>
                    <a:pt x="55" y="238"/>
                    <a:pt x="64" y="247"/>
                    <a:pt x="82" y="247"/>
                  </a:cubicBezTo>
                  <a:cubicBezTo>
                    <a:pt x="91" y="256"/>
                    <a:pt x="110" y="256"/>
                    <a:pt x="119" y="256"/>
                  </a:cubicBezTo>
                  <a:cubicBezTo>
                    <a:pt x="123" y="260"/>
                    <a:pt x="128" y="263"/>
                    <a:pt x="134" y="263"/>
                  </a:cubicBezTo>
                  <a:cubicBezTo>
                    <a:pt x="139" y="263"/>
                    <a:pt x="146" y="260"/>
                    <a:pt x="155" y="256"/>
                  </a:cubicBezTo>
                  <a:cubicBezTo>
                    <a:pt x="173" y="256"/>
                    <a:pt x="182" y="247"/>
                    <a:pt x="201" y="238"/>
                  </a:cubicBezTo>
                  <a:lnTo>
                    <a:pt x="228" y="210"/>
                  </a:lnTo>
                  <a:lnTo>
                    <a:pt x="246" y="183"/>
                  </a:lnTo>
                  <a:cubicBezTo>
                    <a:pt x="255" y="174"/>
                    <a:pt x="255" y="156"/>
                    <a:pt x="255" y="137"/>
                  </a:cubicBezTo>
                  <a:cubicBezTo>
                    <a:pt x="255" y="110"/>
                    <a:pt x="255" y="92"/>
                    <a:pt x="237" y="65"/>
                  </a:cubicBezTo>
                  <a:cubicBezTo>
                    <a:pt x="237" y="56"/>
                    <a:pt x="228" y="37"/>
                    <a:pt x="219" y="28"/>
                  </a:cubicBezTo>
                  <a:lnTo>
                    <a:pt x="182" y="1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7"/>
            <p:cNvSpPr/>
            <p:nvPr/>
          </p:nvSpPr>
          <p:spPr>
            <a:xfrm>
              <a:off x="6519522" y="4093838"/>
              <a:ext cx="10883" cy="10822"/>
            </a:xfrm>
            <a:custGeom>
              <a:avLst/>
              <a:gdLst/>
              <a:ahLst/>
              <a:cxnLst/>
              <a:rect l="l" t="t" r="r" b="b"/>
              <a:pathLst>
                <a:path w="356" h="354" extrusionOk="0">
                  <a:moveTo>
                    <a:pt x="184" y="1"/>
                  </a:moveTo>
                  <a:cubicBezTo>
                    <a:pt x="173" y="1"/>
                    <a:pt x="164" y="3"/>
                    <a:pt x="155" y="8"/>
                  </a:cubicBezTo>
                  <a:cubicBezTo>
                    <a:pt x="128" y="8"/>
                    <a:pt x="110" y="17"/>
                    <a:pt x="91" y="35"/>
                  </a:cubicBezTo>
                  <a:lnTo>
                    <a:pt x="82" y="35"/>
                  </a:lnTo>
                  <a:cubicBezTo>
                    <a:pt x="73" y="44"/>
                    <a:pt x="64" y="53"/>
                    <a:pt x="55" y="62"/>
                  </a:cubicBezTo>
                  <a:cubicBezTo>
                    <a:pt x="37" y="71"/>
                    <a:pt x="28" y="90"/>
                    <a:pt x="18" y="108"/>
                  </a:cubicBezTo>
                  <a:cubicBezTo>
                    <a:pt x="9" y="117"/>
                    <a:pt x="9" y="126"/>
                    <a:pt x="9" y="135"/>
                  </a:cubicBezTo>
                  <a:cubicBezTo>
                    <a:pt x="9" y="144"/>
                    <a:pt x="9" y="153"/>
                    <a:pt x="9" y="162"/>
                  </a:cubicBezTo>
                  <a:lnTo>
                    <a:pt x="0" y="181"/>
                  </a:lnTo>
                  <a:lnTo>
                    <a:pt x="0" y="217"/>
                  </a:lnTo>
                  <a:lnTo>
                    <a:pt x="9" y="263"/>
                  </a:lnTo>
                  <a:cubicBezTo>
                    <a:pt x="18" y="281"/>
                    <a:pt x="28" y="299"/>
                    <a:pt x="46" y="308"/>
                  </a:cubicBezTo>
                  <a:cubicBezTo>
                    <a:pt x="55" y="326"/>
                    <a:pt x="82" y="345"/>
                    <a:pt x="100" y="345"/>
                  </a:cubicBezTo>
                  <a:cubicBezTo>
                    <a:pt x="119" y="354"/>
                    <a:pt x="128" y="354"/>
                    <a:pt x="137" y="354"/>
                  </a:cubicBezTo>
                  <a:lnTo>
                    <a:pt x="173" y="354"/>
                  </a:lnTo>
                  <a:cubicBezTo>
                    <a:pt x="191" y="354"/>
                    <a:pt x="210" y="354"/>
                    <a:pt x="228" y="345"/>
                  </a:cubicBezTo>
                  <a:cubicBezTo>
                    <a:pt x="255" y="335"/>
                    <a:pt x="283" y="317"/>
                    <a:pt x="301" y="290"/>
                  </a:cubicBezTo>
                  <a:cubicBezTo>
                    <a:pt x="319" y="281"/>
                    <a:pt x="328" y="263"/>
                    <a:pt x="337" y="235"/>
                  </a:cubicBezTo>
                  <a:lnTo>
                    <a:pt x="346" y="199"/>
                  </a:lnTo>
                  <a:cubicBezTo>
                    <a:pt x="355" y="181"/>
                    <a:pt x="355" y="153"/>
                    <a:pt x="346" y="135"/>
                  </a:cubicBezTo>
                  <a:cubicBezTo>
                    <a:pt x="346" y="126"/>
                    <a:pt x="346" y="108"/>
                    <a:pt x="337" y="99"/>
                  </a:cubicBezTo>
                  <a:cubicBezTo>
                    <a:pt x="328" y="71"/>
                    <a:pt x="310" y="53"/>
                    <a:pt x="292" y="44"/>
                  </a:cubicBezTo>
                  <a:lnTo>
                    <a:pt x="255" y="17"/>
                  </a:lnTo>
                  <a:lnTo>
                    <a:pt x="219" y="8"/>
                  </a:lnTo>
                  <a:cubicBezTo>
                    <a:pt x="205" y="3"/>
                    <a:pt x="194" y="1"/>
                    <a:pt x="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7"/>
            <p:cNvSpPr/>
            <p:nvPr/>
          </p:nvSpPr>
          <p:spPr>
            <a:xfrm>
              <a:off x="6543458" y="4101358"/>
              <a:ext cx="4494" cy="4158"/>
            </a:xfrm>
            <a:custGeom>
              <a:avLst/>
              <a:gdLst/>
              <a:ahLst/>
              <a:cxnLst/>
              <a:rect l="l" t="t" r="r" b="b"/>
              <a:pathLst>
                <a:path w="147" h="136" extrusionOk="0">
                  <a:moveTo>
                    <a:pt x="78" y="1"/>
                  </a:moveTo>
                  <a:cubicBezTo>
                    <a:pt x="73" y="1"/>
                    <a:pt x="69" y="3"/>
                    <a:pt x="64" y="8"/>
                  </a:cubicBezTo>
                  <a:lnTo>
                    <a:pt x="55" y="8"/>
                  </a:lnTo>
                  <a:cubicBezTo>
                    <a:pt x="46" y="8"/>
                    <a:pt x="37" y="8"/>
                    <a:pt x="37" y="17"/>
                  </a:cubicBezTo>
                  <a:lnTo>
                    <a:pt x="28" y="17"/>
                  </a:lnTo>
                  <a:cubicBezTo>
                    <a:pt x="19" y="17"/>
                    <a:pt x="10" y="26"/>
                    <a:pt x="10" y="35"/>
                  </a:cubicBezTo>
                  <a:cubicBezTo>
                    <a:pt x="1" y="35"/>
                    <a:pt x="1" y="44"/>
                    <a:pt x="1" y="53"/>
                  </a:cubicBezTo>
                  <a:cubicBezTo>
                    <a:pt x="1" y="62"/>
                    <a:pt x="1" y="71"/>
                    <a:pt x="1" y="80"/>
                  </a:cubicBezTo>
                  <a:cubicBezTo>
                    <a:pt x="1" y="89"/>
                    <a:pt x="10" y="99"/>
                    <a:pt x="10" y="108"/>
                  </a:cubicBezTo>
                  <a:cubicBezTo>
                    <a:pt x="19" y="117"/>
                    <a:pt x="28" y="117"/>
                    <a:pt x="37" y="126"/>
                  </a:cubicBezTo>
                  <a:lnTo>
                    <a:pt x="55" y="135"/>
                  </a:lnTo>
                  <a:lnTo>
                    <a:pt x="101" y="135"/>
                  </a:lnTo>
                  <a:lnTo>
                    <a:pt x="119" y="126"/>
                  </a:lnTo>
                  <a:cubicBezTo>
                    <a:pt x="128" y="117"/>
                    <a:pt x="128" y="117"/>
                    <a:pt x="137" y="108"/>
                  </a:cubicBezTo>
                  <a:lnTo>
                    <a:pt x="146" y="89"/>
                  </a:lnTo>
                  <a:cubicBezTo>
                    <a:pt x="146" y="89"/>
                    <a:pt x="146" y="80"/>
                    <a:pt x="146" y="71"/>
                  </a:cubicBezTo>
                  <a:cubicBezTo>
                    <a:pt x="146" y="62"/>
                    <a:pt x="146" y="53"/>
                    <a:pt x="146" y="53"/>
                  </a:cubicBezTo>
                  <a:cubicBezTo>
                    <a:pt x="146" y="44"/>
                    <a:pt x="146" y="35"/>
                    <a:pt x="146" y="35"/>
                  </a:cubicBezTo>
                  <a:cubicBezTo>
                    <a:pt x="137" y="26"/>
                    <a:pt x="128" y="26"/>
                    <a:pt x="119" y="17"/>
                  </a:cubicBezTo>
                  <a:lnTo>
                    <a:pt x="110" y="8"/>
                  </a:lnTo>
                  <a:lnTo>
                    <a:pt x="92" y="8"/>
                  </a:lnTo>
                  <a:cubicBezTo>
                    <a:pt x="87" y="3"/>
                    <a:pt x="83" y="1"/>
                    <a:pt x="78" y="1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7"/>
            <p:cNvSpPr/>
            <p:nvPr/>
          </p:nvSpPr>
          <p:spPr>
            <a:xfrm>
              <a:off x="6769156" y="4024719"/>
              <a:ext cx="9721" cy="6634"/>
            </a:xfrm>
            <a:custGeom>
              <a:avLst/>
              <a:gdLst/>
              <a:ahLst/>
              <a:cxnLst/>
              <a:rect l="l" t="t" r="r" b="b"/>
              <a:pathLst>
                <a:path w="318" h="217" extrusionOk="0">
                  <a:moveTo>
                    <a:pt x="167" y="1"/>
                  </a:moveTo>
                  <a:cubicBezTo>
                    <a:pt x="154" y="1"/>
                    <a:pt x="139" y="3"/>
                    <a:pt x="123" y="10"/>
                  </a:cubicBezTo>
                  <a:cubicBezTo>
                    <a:pt x="1" y="51"/>
                    <a:pt x="47" y="217"/>
                    <a:pt x="157" y="217"/>
                  </a:cubicBezTo>
                  <a:cubicBezTo>
                    <a:pt x="169" y="217"/>
                    <a:pt x="182" y="215"/>
                    <a:pt x="196" y="210"/>
                  </a:cubicBezTo>
                  <a:cubicBezTo>
                    <a:pt x="317" y="170"/>
                    <a:pt x="274" y="1"/>
                    <a:pt x="167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7"/>
            <p:cNvSpPr/>
            <p:nvPr/>
          </p:nvSpPr>
          <p:spPr>
            <a:xfrm>
              <a:off x="6762339" y="4035021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7"/>
            <p:cNvSpPr/>
            <p:nvPr/>
          </p:nvSpPr>
          <p:spPr>
            <a:xfrm>
              <a:off x="6762064" y="4034746"/>
              <a:ext cx="581" cy="31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0" y="0"/>
                  </a:moveTo>
                  <a:lnTo>
                    <a:pt x="18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7"/>
            <p:cNvSpPr/>
            <p:nvPr/>
          </p:nvSpPr>
          <p:spPr>
            <a:xfrm>
              <a:off x="6762614" y="403502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7"/>
            <p:cNvSpPr/>
            <p:nvPr/>
          </p:nvSpPr>
          <p:spPr>
            <a:xfrm>
              <a:off x="6763715" y="4035296"/>
              <a:ext cx="306" cy="3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lnTo>
                    <a:pt x="10" y="10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7"/>
            <p:cNvSpPr/>
            <p:nvPr/>
          </p:nvSpPr>
          <p:spPr>
            <a:xfrm>
              <a:off x="6756195" y="4034746"/>
              <a:ext cx="10913" cy="10058"/>
            </a:xfrm>
            <a:custGeom>
              <a:avLst/>
              <a:gdLst/>
              <a:ahLst/>
              <a:cxnLst/>
              <a:rect l="l" t="t" r="r" b="b"/>
              <a:pathLst>
                <a:path w="357" h="329" extrusionOk="0">
                  <a:moveTo>
                    <a:pt x="156" y="0"/>
                  </a:moveTo>
                  <a:lnTo>
                    <a:pt x="110" y="9"/>
                  </a:lnTo>
                  <a:cubicBezTo>
                    <a:pt x="83" y="19"/>
                    <a:pt x="65" y="37"/>
                    <a:pt x="37" y="64"/>
                  </a:cubicBezTo>
                  <a:cubicBezTo>
                    <a:pt x="19" y="101"/>
                    <a:pt x="1" y="137"/>
                    <a:pt x="1" y="183"/>
                  </a:cubicBezTo>
                  <a:cubicBezTo>
                    <a:pt x="1" y="201"/>
                    <a:pt x="10" y="219"/>
                    <a:pt x="19" y="246"/>
                  </a:cubicBezTo>
                  <a:cubicBezTo>
                    <a:pt x="28" y="265"/>
                    <a:pt x="46" y="283"/>
                    <a:pt x="65" y="292"/>
                  </a:cubicBezTo>
                  <a:cubicBezTo>
                    <a:pt x="83" y="310"/>
                    <a:pt x="110" y="328"/>
                    <a:pt x="138" y="328"/>
                  </a:cubicBezTo>
                  <a:lnTo>
                    <a:pt x="201" y="328"/>
                  </a:lnTo>
                  <a:lnTo>
                    <a:pt x="247" y="319"/>
                  </a:lnTo>
                  <a:cubicBezTo>
                    <a:pt x="274" y="310"/>
                    <a:pt x="292" y="292"/>
                    <a:pt x="320" y="274"/>
                  </a:cubicBezTo>
                  <a:cubicBezTo>
                    <a:pt x="338" y="246"/>
                    <a:pt x="347" y="219"/>
                    <a:pt x="356" y="192"/>
                  </a:cubicBezTo>
                  <a:cubicBezTo>
                    <a:pt x="356" y="164"/>
                    <a:pt x="356" y="137"/>
                    <a:pt x="347" y="110"/>
                  </a:cubicBezTo>
                  <a:lnTo>
                    <a:pt x="320" y="64"/>
                  </a:lnTo>
                  <a:cubicBezTo>
                    <a:pt x="311" y="55"/>
                    <a:pt x="301" y="37"/>
                    <a:pt x="283" y="37"/>
                  </a:cubicBezTo>
                  <a:lnTo>
                    <a:pt x="274" y="28"/>
                  </a:lnTo>
                  <a:cubicBezTo>
                    <a:pt x="265" y="19"/>
                    <a:pt x="265" y="19"/>
                    <a:pt x="256" y="19"/>
                  </a:cubicBezTo>
                  <a:lnTo>
                    <a:pt x="265" y="19"/>
                  </a:lnTo>
                  <a:cubicBezTo>
                    <a:pt x="256" y="9"/>
                    <a:pt x="247" y="9"/>
                    <a:pt x="238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7"/>
            <p:cNvSpPr/>
            <p:nvPr/>
          </p:nvSpPr>
          <p:spPr>
            <a:xfrm>
              <a:off x="6762889" y="403502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7"/>
            <p:cNvSpPr/>
            <p:nvPr/>
          </p:nvSpPr>
          <p:spPr>
            <a:xfrm>
              <a:off x="6763990" y="403529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7"/>
            <p:cNvSpPr/>
            <p:nvPr/>
          </p:nvSpPr>
          <p:spPr>
            <a:xfrm>
              <a:off x="6762339" y="403474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7"/>
            <p:cNvSpPr/>
            <p:nvPr/>
          </p:nvSpPr>
          <p:spPr>
            <a:xfrm>
              <a:off x="6762889" y="403502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7"/>
            <p:cNvSpPr/>
            <p:nvPr/>
          </p:nvSpPr>
          <p:spPr>
            <a:xfrm>
              <a:off x="6554891" y="4121901"/>
              <a:ext cx="6695" cy="6083"/>
            </a:xfrm>
            <a:custGeom>
              <a:avLst/>
              <a:gdLst/>
              <a:ahLst/>
              <a:cxnLst/>
              <a:rect l="l" t="t" r="r" b="b"/>
              <a:pathLst>
                <a:path w="219" h="199" extrusionOk="0">
                  <a:moveTo>
                    <a:pt x="73" y="0"/>
                  </a:moveTo>
                  <a:cubicBezTo>
                    <a:pt x="55" y="10"/>
                    <a:pt x="36" y="19"/>
                    <a:pt x="27" y="28"/>
                  </a:cubicBezTo>
                  <a:cubicBezTo>
                    <a:pt x="27" y="37"/>
                    <a:pt x="18" y="46"/>
                    <a:pt x="18" y="55"/>
                  </a:cubicBezTo>
                  <a:cubicBezTo>
                    <a:pt x="9" y="64"/>
                    <a:pt x="9" y="82"/>
                    <a:pt x="9" y="92"/>
                  </a:cubicBezTo>
                  <a:cubicBezTo>
                    <a:pt x="0" y="101"/>
                    <a:pt x="0" y="119"/>
                    <a:pt x="9" y="128"/>
                  </a:cubicBezTo>
                  <a:lnTo>
                    <a:pt x="18" y="155"/>
                  </a:lnTo>
                  <a:cubicBezTo>
                    <a:pt x="27" y="174"/>
                    <a:pt x="46" y="183"/>
                    <a:pt x="55" y="192"/>
                  </a:cubicBezTo>
                  <a:lnTo>
                    <a:pt x="82" y="192"/>
                  </a:lnTo>
                  <a:cubicBezTo>
                    <a:pt x="91" y="196"/>
                    <a:pt x="98" y="199"/>
                    <a:pt x="104" y="199"/>
                  </a:cubicBezTo>
                  <a:cubicBezTo>
                    <a:pt x="109" y="199"/>
                    <a:pt x="114" y="196"/>
                    <a:pt x="118" y="192"/>
                  </a:cubicBezTo>
                  <a:lnTo>
                    <a:pt x="146" y="192"/>
                  </a:lnTo>
                  <a:cubicBezTo>
                    <a:pt x="164" y="192"/>
                    <a:pt x="173" y="183"/>
                    <a:pt x="182" y="174"/>
                  </a:cubicBezTo>
                  <a:cubicBezTo>
                    <a:pt x="191" y="164"/>
                    <a:pt x="200" y="155"/>
                    <a:pt x="210" y="146"/>
                  </a:cubicBezTo>
                  <a:cubicBezTo>
                    <a:pt x="210" y="137"/>
                    <a:pt x="219" y="119"/>
                    <a:pt x="219" y="110"/>
                  </a:cubicBezTo>
                  <a:cubicBezTo>
                    <a:pt x="219" y="92"/>
                    <a:pt x="219" y="82"/>
                    <a:pt x="219" y="64"/>
                  </a:cubicBezTo>
                  <a:lnTo>
                    <a:pt x="200" y="37"/>
                  </a:lnTo>
                  <a:cubicBezTo>
                    <a:pt x="191" y="28"/>
                    <a:pt x="173" y="19"/>
                    <a:pt x="164" y="10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7"/>
            <p:cNvSpPr/>
            <p:nvPr/>
          </p:nvSpPr>
          <p:spPr>
            <a:xfrm>
              <a:off x="6494729" y="4122726"/>
              <a:ext cx="13115" cy="13237"/>
            </a:xfrm>
            <a:custGeom>
              <a:avLst/>
              <a:gdLst/>
              <a:ahLst/>
              <a:cxnLst/>
              <a:rect l="l" t="t" r="r" b="b"/>
              <a:pathLst>
                <a:path w="429" h="433" extrusionOk="0">
                  <a:moveTo>
                    <a:pt x="164" y="1"/>
                  </a:moveTo>
                  <a:cubicBezTo>
                    <a:pt x="137" y="1"/>
                    <a:pt x="101" y="19"/>
                    <a:pt x="82" y="46"/>
                  </a:cubicBezTo>
                  <a:cubicBezTo>
                    <a:pt x="55" y="74"/>
                    <a:pt x="46" y="101"/>
                    <a:pt x="55" y="137"/>
                  </a:cubicBezTo>
                  <a:lnTo>
                    <a:pt x="46" y="147"/>
                  </a:lnTo>
                  <a:cubicBezTo>
                    <a:pt x="37" y="147"/>
                    <a:pt x="37" y="156"/>
                    <a:pt x="37" y="165"/>
                  </a:cubicBezTo>
                  <a:cubicBezTo>
                    <a:pt x="28" y="174"/>
                    <a:pt x="28" y="174"/>
                    <a:pt x="37" y="183"/>
                  </a:cubicBezTo>
                  <a:lnTo>
                    <a:pt x="37" y="192"/>
                  </a:lnTo>
                  <a:cubicBezTo>
                    <a:pt x="37" y="201"/>
                    <a:pt x="37" y="210"/>
                    <a:pt x="37" y="210"/>
                  </a:cubicBezTo>
                  <a:cubicBezTo>
                    <a:pt x="37" y="219"/>
                    <a:pt x="37" y="229"/>
                    <a:pt x="37" y="229"/>
                  </a:cubicBezTo>
                  <a:cubicBezTo>
                    <a:pt x="19" y="238"/>
                    <a:pt x="10" y="256"/>
                    <a:pt x="10" y="274"/>
                  </a:cubicBezTo>
                  <a:cubicBezTo>
                    <a:pt x="0" y="301"/>
                    <a:pt x="10" y="329"/>
                    <a:pt x="19" y="356"/>
                  </a:cubicBezTo>
                  <a:cubicBezTo>
                    <a:pt x="37" y="383"/>
                    <a:pt x="55" y="402"/>
                    <a:pt x="82" y="411"/>
                  </a:cubicBezTo>
                  <a:cubicBezTo>
                    <a:pt x="119" y="429"/>
                    <a:pt x="155" y="429"/>
                    <a:pt x="192" y="429"/>
                  </a:cubicBezTo>
                  <a:cubicBezTo>
                    <a:pt x="203" y="431"/>
                    <a:pt x="215" y="432"/>
                    <a:pt x="227" y="432"/>
                  </a:cubicBezTo>
                  <a:cubicBezTo>
                    <a:pt x="264" y="432"/>
                    <a:pt x="301" y="422"/>
                    <a:pt x="328" y="402"/>
                  </a:cubicBezTo>
                  <a:cubicBezTo>
                    <a:pt x="365" y="374"/>
                    <a:pt x="392" y="347"/>
                    <a:pt x="410" y="310"/>
                  </a:cubicBezTo>
                  <a:lnTo>
                    <a:pt x="410" y="292"/>
                  </a:lnTo>
                  <a:cubicBezTo>
                    <a:pt x="410" y="274"/>
                    <a:pt x="420" y="265"/>
                    <a:pt x="429" y="247"/>
                  </a:cubicBezTo>
                  <a:cubicBezTo>
                    <a:pt x="429" y="229"/>
                    <a:pt x="429" y="201"/>
                    <a:pt x="429" y="183"/>
                  </a:cubicBezTo>
                  <a:cubicBezTo>
                    <a:pt x="420" y="137"/>
                    <a:pt x="410" y="92"/>
                    <a:pt x="374" y="65"/>
                  </a:cubicBezTo>
                  <a:cubicBezTo>
                    <a:pt x="356" y="46"/>
                    <a:pt x="338" y="37"/>
                    <a:pt x="319" y="28"/>
                  </a:cubicBezTo>
                  <a:cubicBezTo>
                    <a:pt x="301" y="19"/>
                    <a:pt x="274" y="10"/>
                    <a:pt x="246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7"/>
            <p:cNvSpPr/>
            <p:nvPr/>
          </p:nvSpPr>
          <p:spPr>
            <a:xfrm>
              <a:off x="6481645" y="4128871"/>
              <a:ext cx="31" cy="581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lnTo>
                    <a:pt x="0" y="0"/>
                  </a:lnTo>
                  <a:lnTo>
                    <a:pt x="0" y="9"/>
                  </a:ln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7"/>
            <p:cNvSpPr/>
            <p:nvPr/>
          </p:nvSpPr>
          <p:spPr>
            <a:xfrm>
              <a:off x="6474951" y="4126639"/>
              <a:ext cx="6450" cy="6695"/>
            </a:xfrm>
            <a:custGeom>
              <a:avLst/>
              <a:gdLst/>
              <a:ahLst/>
              <a:cxnLst/>
              <a:rect l="l" t="t" r="r" b="b"/>
              <a:pathLst>
                <a:path w="211" h="219" extrusionOk="0">
                  <a:moveTo>
                    <a:pt x="147" y="0"/>
                  </a:moveTo>
                  <a:cubicBezTo>
                    <a:pt x="137" y="0"/>
                    <a:pt x="128" y="9"/>
                    <a:pt x="119" y="19"/>
                  </a:cubicBezTo>
                  <a:cubicBezTo>
                    <a:pt x="119" y="28"/>
                    <a:pt x="119" y="37"/>
                    <a:pt x="110" y="46"/>
                  </a:cubicBezTo>
                  <a:cubicBezTo>
                    <a:pt x="106" y="41"/>
                    <a:pt x="101" y="39"/>
                    <a:pt x="96" y="39"/>
                  </a:cubicBezTo>
                  <a:cubicBezTo>
                    <a:pt x="92" y="39"/>
                    <a:pt x="87" y="41"/>
                    <a:pt x="83" y="46"/>
                  </a:cubicBezTo>
                  <a:cubicBezTo>
                    <a:pt x="74" y="46"/>
                    <a:pt x="55" y="46"/>
                    <a:pt x="46" y="55"/>
                  </a:cubicBezTo>
                  <a:cubicBezTo>
                    <a:pt x="37" y="55"/>
                    <a:pt x="28" y="64"/>
                    <a:pt x="19" y="73"/>
                  </a:cubicBezTo>
                  <a:cubicBezTo>
                    <a:pt x="10" y="91"/>
                    <a:pt x="1" y="110"/>
                    <a:pt x="1" y="137"/>
                  </a:cubicBezTo>
                  <a:lnTo>
                    <a:pt x="1" y="155"/>
                  </a:lnTo>
                  <a:cubicBezTo>
                    <a:pt x="10" y="173"/>
                    <a:pt x="19" y="182"/>
                    <a:pt x="28" y="201"/>
                  </a:cubicBezTo>
                  <a:cubicBezTo>
                    <a:pt x="37" y="201"/>
                    <a:pt x="46" y="210"/>
                    <a:pt x="55" y="210"/>
                  </a:cubicBezTo>
                  <a:lnTo>
                    <a:pt x="92" y="219"/>
                  </a:lnTo>
                  <a:lnTo>
                    <a:pt x="119" y="219"/>
                  </a:lnTo>
                  <a:cubicBezTo>
                    <a:pt x="137" y="219"/>
                    <a:pt x="147" y="219"/>
                    <a:pt x="165" y="210"/>
                  </a:cubicBezTo>
                  <a:cubicBezTo>
                    <a:pt x="174" y="201"/>
                    <a:pt x="183" y="201"/>
                    <a:pt x="192" y="192"/>
                  </a:cubicBezTo>
                  <a:cubicBezTo>
                    <a:pt x="192" y="182"/>
                    <a:pt x="201" y="173"/>
                    <a:pt x="201" y="173"/>
                  </a:cubicBezTo>
                  <a:cubicBezTo>
                    <a:pt x="210" y="155"/>
                    <a:pt x="210" y="146"/>
                    <a:pt x="210" y="137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55"/>
                    <a:pt x="192" y="37"/>
                  </a:cubicBezTo>
                  <a:cubicBezTo>
                    <a:pt x="192" y="19"/>
                    <a:pt x="183" y="0"/>
                    <a:pt x="165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7"/>
            <p:cNvSpPr/>
            <p:nvPr/>
          </p:nvSpPr>
          <p:spPr>
            <a:xfrm>
              <a:off x="6732258" y="4053821"/>
              <a:ext cx="65175" cy="116747"/>
            </a:xfrm>
            <a:custGeom>
              <a:avLst/>
              <a:gdLst/>
              <a:ahLst/>
              <a:cxnLst/>
              <a:rect l="l" t="t" r="r" b="b"/>
              <a:pathLst>
                <a:path w="2132" h="3819" extrusionOk="0">
                  <a:moveTo>
                    <a:pt x="537" y="0"/>
                  </a:moveTo>
                  <a:cubicBezTo>
                    <a:pt x="421" y="0"/>
                    <a:pt x="305" y="39"/>
                    <a:pt x="210" y="114"/>
                  </a:cubicBezTo>
                  <a:cubicBezTo>
                    <a:pt x="101" y="214"/>
                    <a:pt x="82" y="378"/>
                    <a:pt x="19" y="515"/>
                  </a:cubicBezTo>
                  <a:cubicBezTo>
                    <a:pt x="0" y="570"/>
                    <a:pt x="28" y="633"/>
                    <a:pt x="82" y="643"/>
                  </a:cubicBezTo>
                  <a:cubicBezTo>
                    <a:pt x="95" y="644"/>
                    <a:pt x="107" y="645"/>
                    <a:pt x="118" y="645"/>
                  </a:cubicBezTo>
                  <a:cubicBezTo>
                    <a:pt x="216" y="645"/>
                    <a:pt x="279" y="577"/>
                    <a:pt x="328" y="488"/>
                  </a:cubicBezTo>
                  <a:cubicBezTo>
                    <a:pt x="365" y="415"/>
                    <a:pt x="374" y="333"/>
                    <a:pt x="465" y="305"/>
                  </a:cubicBezTo>
                  <a:cubicBezTo>
                    <a:pt x="486" y="301"/>
                    <a:pt x="505" y="298"/>
                    <a:pt x="523" y="298"/>
                  </a:cubicBezTo>
                  <a:cubicBezTo>
                    <a:pt x="606" y="298"/>
                    <a:pt x="659" y="347"/>
                    <a:pt x="711" y="415"/>
                  </a:cubicBezTo>
                  <a:cubicBezTo>
                    <a:pt x="957" y="743"/>
                    <a:pt x="1094" y="1180"/>
                    <a:pt x="1230" y="1553"/>
                  </a:cubicBezTo>
                  <a:cubicBezTo>
                    <a:pt x="1376" y="1954"/>
                    <a:pt x="1494" y="2364"/>
                    <a:pt x="1585" y="2783"/>
                  </a:cubicBezTo>
                  <a:cubicBezTo>
                    <a:pt x="1631" y="2993"/>
                    <a:pt x="1667" y="3202"/>
                    <a:pt x="1704" y="3421"/>
                  </a:cubicBezTo>
                  <a:cubicBezTo>
                    <a:pt x="1722" y="3530"/>
                    <a:pt x="1704" y="3749"/>
                    <a:pt x="1841" y="3803"/>
                  </a:cubicBezTo>
                  <a:cubicBezTo>
                    <a:pt x="1866" y="3814"/>
                    <a:pt x="1893" y="3818"/>
                    <a:pt x="1918" y="3818"/>
                  </a:cubicBezTo>
                  <a:cubicBezTo>
                    <a:pt x="2030" y="3818"/>
                    <a:pt x="2132" y="3729"/>
                    <a:pt x="2132" y="3603"/>
                  </a:cubicBezTo>
                  <a:cubicBezTo>
                    <a:pt x="2123" y="3375"/>
                    <a:pt x="2086" y="3157"/>
                    <a:pt x="2032" y="2929"/>
                  </a:cubicBezTo>
                  <a:cubicBezTo>
                    <a:pt x="1986" y="2692"/>
                    <a:pt x="1932" y="2464"/>
                    <a:pt x="1868" y="2227"/>
                  </a:cubicBezTo>
                  <a:cubicBezTo>
                    <a:pt x="1740" y="1763"/>
                    <a:pt x="1576" y="1307"/>
                    <a:pt x="1376" y="870"/>
                  </a:cubicBezTo>
                  <a:cubicBezTo>
                    <a:pt x="1221" y="533"/>
                    <a:pt x="1066" y="105"/>
                    <a:pt x="656" y="14"/>
                  </a:cubicBezTo>
                  <a:cubicBezTo>
                    <a:pt x="617" y="5"/>
                    <a:pt x="577" y="0"/>
                    <a:pt x="537" y="0"/>
                  </a:cubicBezTo>
                  <a:close/>
                </a:path>
              </a:pathLst>
            </a:custGeom>
            <a:solidFill>
              <a:srgbClr val="18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7"/>
            <p:cNvSpPr/>
            <p:nvPr/>
          </p:nvSpPr>
          <p:spPr>
            <a:xfrm>
              <a:off x="6759038" y="4126303"/>
              <a:ext cx="96326" cy="138849"/>
            </a:xfrm>
            <a:custGeom>
              <a:avLst/>
              <a:gdLst/>
              <a:ahLst/>
              <a:cxnLst/>
              <a:rect l="l" t="t" r="r" b="b"/>
              <a:pathLst>
                <a:path w="3151" h="4542" extrusionOk="0">
                  <a:moveTo>
                    <a:pt x="1537" y="1"/>
                  </a:moveTo>
                  <a:cubicBezTo>
                    <a:pt x="1480" y="1"/>
                    <a:pt x="1425" y="36"/>
                    <a:pt x="1393" y="93"/>
                  </a:cubicBezTo>
                  <a:cubicBezTo>
                    <a:pt x="1283" y="312"/>
                    <a:pt x="1466" y="503"/>
                    <a:pt x="1675" y="558"/>
                  </a:cubicBezTo>
                  <a:cubicBezTo>
                    <a:pt x="1793" y="594"/>
                    <a:pt x="1985" y="576"/>
                    <a:pt x="2048" y="694"/>
                  </a:cubicBezTo>
                  <a:cubicBezTo>
                    <a:pt x="2103" y="840"/>
                    <a:pt x="2149" y="995"/>
                    <a:pt x="2167" y="1150"/>
                  </a:cubicBezTo>
                  <a:cubicBezTo>
                    <a:pt x="2203" y="1305"/>
                    <a:pt x="2240" y="1460"/>
                    <a:pt x="2276" y="1614"/>
                  </a:cubicBezTo>
                  <a:cubicBezTo>
                    <a:pt x="2349" y="1933"/>
                    <a:pt x="2422" y="2252"/>
                    <a:pt x="2486" y="2571"/>
                  </a:cubicBezTo>
                  <a:cubicBezTo>
                    <a:pt x="2531" y="2817"/>
                    <a:pt x="2613" y="3090"/>
                    <a:pt x="2586" y="3336"/>
                  </a:cubicBezTo>
                  <a:cubicBezTo>
                    <a:pt x="2559" y="3582"/>
                    <a:pt x="2258" y="3591"/>
                    <a:pt x="2048" y="3646"/>
                  </a:cubicBezTo>
                  <a:cubicBezTo>
                    <a:pt x="1420" y="3792"/>
                    <a:pt x="791" y="3974"/>
                    <a:pt x="181" y="4192"/>
                  </a:cubicBezTo>
                  <a:cubicBezTo>
                    <a:pt x="0" y="4253"/>
                    <a:pt x="39" y="4541"/>
                    <a:pt x="222" y="4541"/>
                  </a:cubicBezTo>
                  <a:cubicBezTo>
                    <a:pt x="232" y="4541"/>
                    <a:pt x="243" y="4540"/>
                    <a:pt x="254" y="4538"/>
                  </a:cubicBezTo>
                  <a:cubicBezTo>
                    <a:pt x="965" y="4429"/>
                    <a:pt x="1666" y="4274"/>
                    <a:pt x="2358" y="4083"/>
                  </a:cubicBezTo>
                  <a:cubicBezTo>
                    <a:pt x="2650" y="4010"/>
                    <a:pt x="2923" y="3928"/>
                    <a:pt x="3041" y="3628"/>
                  </a:cubicBezTo>
                  <a:cubicBezTo>
                    <a:pt x="3151" y="3373"/>
                    <a:pt x="3105" y="3081"/>
                    <a:pt x="3069" y="2826"/>
                  </a:cubicBezTo>
                  <a:cubicBezTo>
                    <a:pt x="2941" y="2106"/>
                    <a:pt x="2795" y="1396"/>
                    <a:pt x="2613" y="685"/>
                  </a:cubicBezTo>
                  <a:cubicBezTo>
                    <a:pt x="2522" y="385"/>
                    <a:pt x="2404" y="184"/>
                    <a:pt x="2094" y="102"/>
                  </a:cubicBezTo>
                  <a:cubicBezTo>
                    <a:pt x="1921" y="57"/>
                    <a:pt x="1739" y="20"/>
                    <a:pt x="1557" y="2"/>
                  </a:cubicBezTo>
                  <a:cubicBezTo>
                    <a:pt x="1550" y="1"/>
                    <a:pt x="1544" y="1"/>
                    <a:pt x="1537" y="1"/>
                  </a:cubicBezTo>
                  <a:close/>
                </a:path>
              </a:pathLst>
            </a:custGeom>
            <a:solidFill>
              <a:srgbClr val="3F4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7"/>
            <p:cNvSpPr/>
            <p:nvPr/>
          </p:nvSpPr>
          <p:spPr>
            <a:xfrm>
              <a:off x="6737822" y="4112271"/>
              <a:ext cx="106414" cy="146919"/>
            </a:xfrm>
            <a:custGeom>
              <a:avLst/>
              <a:gdLst/>
              <a:ahLst/>
              <a:cxnLst/>
              <a:rect l="l" t="t" r="r" b="b"/>
              <a:pathLst>
                <a:path w="3481" h="4806" extrusionOk="0">
                  <a:moveTo>
                    <a:pt x="1599" y="1"/>
                  </a:moveTo>
                  <a:cubicBezTo>
                    <a:pt x="1044" y="1"/>
                    <a:pt x="585" y="752"/>
                    <a:pt x="256" y="1135"/>
                  </a:cubicBezTo>
                  <a:cubicBezTo>
                    <a:pt x="1" y="1445"/>
                    <a:pt x="119" y="1800"/>
                    <a:pt x="174" y="2165"/>
                  </a:cubicBezTo>
                  <a:cubicBezTo>
                    <a:pt x="301" y="3021"/>
                    <a:pt x="483" y="3868"/>
                    <a:pt x="702" y="4706"/>
                  </a:cubicBezTo>
                  <a:cubicBezTo>
                    <a:pt x="724" y="4764"/>
                    <a:pt x="787" y="4805"/>
                    <a:pt x="853" y="4805"/>
                  </a:cubicBezTo>
                  <a:cubicBezTo>
                    <a:pt x="869" y="4805"/>
                    <a:pt x="886" y="4803"/>
                    <a:pt x="902" y="4797"/>
                  </a:cubicBezTo>
                  <a:cubicBezTo>
                    <a:pt x="1549" y="4588"/>
                    <a:pt x="2196" y="4387"/>
                    <a:pt x="2843" y="4178"/>
                  </a:cubicBezTo>
                  <a:cubicBezTo>
                    <a:pt x="3061" y="4114"/>
                    <a:pt x="3389" y="4077"/>
                    <a:pt x="3462" y="3822"/>
                  </a:cubicBezTo>
                  <a:cubicBezTo>
                    <a:pt x="3480" y="3686"/>
                    <a:pt x="3480" y="3549"/>
                    <a:pt x="3453" y="3413"/>
                  </a:cubicBezTo>
                  <a:cubicBezTo>
                    <a:pt x="3435" y="3267"/>
                    <a:pt x="3417" y="3112"/>
                    <a:pt x="3398" y="2957"/>
                  </a:cubicBezTo>
                  <a:cubicBezTo>
                    <a:pt x="3353" y="2638"/>
                    <a:pt x="3298" y="2319"/>
                    <a:pt x="3225" y="2010"/>
                  </a:cubicBezTo>
                  <a:cubicBezTo>
                    <a:pt x="3189" y="1773"/>
                    <a:pt x="3125" y="1536"/>
                    <a:pt x="3061" y="1308"/>
                  </a:cubicBezTo>
                  <a:cubicBezTo>
                    <a:pt x="3034" y="1072"/>
                    <a:pt x="2952" y="844"/>
                    <a:pt x="2815" y="652"/>
                  </a:cubicBezTo>
                  <a:cubicBezTo>
                    <a:pt x="2661" y="489"/>
                    <a:pt x="2469" y="361"/>
                    <a:pt x="2269" y="270"/>
                  </a:cubicBezTo>
                  <a:cubicBezTo>
                    <a:pt x="2150" y="206"/>
                    <a:pt x="2041" y="152"/>
                    <a:pt x="1923" y="88"/>
                  </a:cubicBezTo>
                  <a:cubicBezTo>
                    <a:pt x="1812" y="27"/>
                    <a:pt x="1704" y="1"/>
                    <a:pt x="15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7"/>
            <p:cNvSpPr/>
            <p:nvPr/>
          </p:nvSpPr>
          <p:spPr>
            <a:xfrm>
              <a:off x="6763440" y="4133120"/>
              <a:ext cx="67988" cy="105375"/>
            </a:xfrm>
            <a:custGeom>
              <a:avLst/>
              <a:gdLst/>
              <a:ahLst/>
              <a:cxnLst/>
              <a:rect l="l" t="t" r="r" b="b"/>
              <a:pathLst>
                <a:path w="2224" h="3447" extrusionOk="0">
                  <a:moveTo>
                    <a:pt x="1230" y="271"/>
                  </a:moveTo>
                  <a:cubicBezTo>
                    <a:pt x="1203" y="353"/>
                    <a:pt x="1185" y="444"/>
                    <a:pt x="1176" y="535"/>
                  </a:cubicBezTo>
                  <a:cubicBezTo>
                    <a:pt x="1176" y="553"/>
                    <a:pt x="1167" y="581"/>
                    <a:pt x="1158" y="599"/>
                  </a:cubicBezTo>
                  <a:cubicBezTo>
                    <a:pt x="1148" y="553"/>
                    <a:pt x="1130" y="499"/>
                    <a:pt x="1103" y="462"/>
                  </a:cubicBezTo>
                  <a:lnTo>
                    <a:pt x="1103" y="453"/>
                  </a:lnTo>
                  <a:cubicBezTo>
                    <a:pt x="1094" y="435"/>
                    <a:pt x="1076" y="417"/>
                    <a:pt x="1066" y="399"/>
                  </a:cubicBezTo>
                  <a:cubicBezTo>
                    <a:pt x="1112" y="353"/>
                    <a:pt x="1167" y="308"/>
                    <a:pt x="1230" y="271"/>
                  </a:cubicBezTo>
                  <a:close/>
                  <a:moveTo>
                    <a:pt x="1385" y="317"/>
                  </a:moveTo>
                  <a:cubicBezTo>
                    <a:pt x="1475" y="505"/>
                    <a:pt x="1538" y="712"/>
                    <a:pt x="1575" y="928"/>
                  </a:cubicBezTo>
                  <a:lnTo>
                    <a:pt x="1575" y="928"/>
                  </a:lnTo>
                  <a:cubicBezTo>
                    <a:pt x="1557" y="937"/>
                    <a:pt x="1531" y="954"/>
                    <a:pt x="1522" y="963"/>
                  </a:cubicBezTo>
                  <a:cubicBezTo>
                    <a:pt x="1458" y="991"/>
                    <a:pt x="1394" y="1018"/>
                    <a:pt x="1340" y="1054"/>
                  </a:cubicBezTo>
                  <a:cubicBezTo>
                    <a:pt x="1303" y="1082"/>
                    <a:pt x="1258" y="1109"/>
                    <a:pt x="1221" y="1136"/>
                  </a:cubicBezTo>
                  <a:cubicBezTo>
                    <a:pt x="1240" y="1082"/>
                    <a:pt x="1258" y="1027"/>
                    <a:pt x="1267" y="982"/>
                  </a:cubicBezTo>
                  <a:cubicBezTo>
                    <a:pt x="1340" y="763"/>
                    <a:pt x="1376" y="544"/>
                    <a:pt x="1385" y="317"/>
                  </a:cubicBezTo>
                  <a:close/>
                  <a:moveTo>
                    <a:pt x="957" y="481"/>
                  </a:moveTo>
                  <a:cubicBezTo>
                    <a:pt x="975" y="499"/>
                    <a:pt x="984" y="517"/>
                    <a:pt x="994" y="535"/>
                  </a:cubicBezTo>
                  <a:cubicBezTo>
                    <a:pt x="1012" y="581"/>
                    <a:pt x="1030" y="626"/>
                    <a:pt x="1039" y="672"/>
                  </a:cubicBezTo>
                  <a:cubicBezTo>
                    <a:pt x="1057" y="717"/>
                    <a:pt x="1066" y="772"/>
                    <a:pt x="1076" y="818"/>
                  </a:cubicBezTo>
                  <a:cubicBezTo>
                    <a:pt x="1085" y="845"/>
                    <a:pt x="1085" y="863"/>
                    <a:pt x="1094" y="891"/>
                  </a:cubicBezTo>
                  <a:cubicBezTo>
                    <a:pt x="1094" y="909"/>
                    <a:pt x="1085" y="927"/>
                    <a:pt x="1085" y="945"/>
                  </a:cubicBezTo>
                  <a:cubicBezTo>
                    <a:pt x="1039" y="1127"/>
                    <a:pt x="984" y="1310"/>
                    <a:pt x="921" y="1492"/>
                  </a:cubicBezTo>
                  <a:cubicBezTo>
                    <a:pt x="921" y="1473"/>
                    <a:pt x="921" y="1455"/>
                    <a:pt x="921" y="1428"/>
                  </a:cubicBezTo>
                  <a:cubicBezTo>
                    <a:pt x="893" y="1246"/>
                    <a:pt x="857" y="1064"/>
                    <a:pt x="802" y="891"/>
                  </a:cubicBezTo>
                  <a:cubicBezTo>
                    <a:pt x="793" y="827"/>
                    <a:pt x="775" y="772"/>
                    <a:pt x="757" y="708"/>
                  </a:cubicBezTo>
                  <a:cubicBezTo>
                    <a:pt x="821" y="635"/>
                    <a:pt x="884" y="553"/>
                    <a:pt x="957" y="481"/>
                  </a:cubicBezTo>
                  <a:close/>
                  <a:moveTo>
                    <a:pt x="1595" y="1054"/>
                  </a:moveTo>
                  <a:lnTo>
                    <a:pt x="1595" y="1054"/>
                  </a:lnTo>
                  <a:cubicBezTo>
                    <a:pt x="1622" y="1337"/>
                    <a:pt x="1604" y="1610"/>
                    <a:pt x="1522" y="1883"/>
                  </a:cubicBezTo>
                  <a:cubicBezTo>
                    <a:pt x="1358" y="1938"/>
                    <a:pt x="1203" y="2011"/>
                    <a:pt x="1057" y="2111"/>
                  </a:cubicBezTo>
                  <a:cubicBezTo>
                    <a:pt x="975" y="2157"/>
                    <a:pt x="902" y="2202"/>
                    <a:pt x="839" y="2257"/>
                  </a:cubicBezTo>
                  <a:cubicBezTo>
                    <a:pt x="902" y="2102"/>
                    <a:pt x="966" y="1938"/>
                    <a:pt x="1021" y="1774"/>
                  </a:cubicBezTo>
                  <a:cubicBezTo>
                    <a:pt x="1076" y="1619"/>
                    <a:pt x="1139" y="1455"/>
                    <a:pt x="1176" y="1291"/>
                  </a:cubicBezTo>
                  <a:lnTo>
                    <a:pt x="1249" y="1246"/>
                  </a:lnTo>
                  <a:cubicBezTo>
                    <a:pt x="1303" y="1209"/>
                    <a:pt x="1358" y="1173"/>
                    <a:pt x="1413" y="1146"/>
                  </a:cubicBezTo>
                  <a:cubicBezTo>
                    <a:pt x="1476" y="1109"/>
                    <a:pt x="1531" y="1082"/>
                    <a:pt x="1595" y="1054"/>
                  </a:cubicBezTo>
                  <a:close/>
                  <a:moveTo>
                    <a:pt x="657" y="863"/>
                  </a:moveTo>
                  <a:cubicBezTo>
                    <a:pt x="702" y="1018"/>
                    <a:pt x="739" y="1182"/>
                    <a:pt x="775" y="1346"/>
                  </a:cubicBezTo>
                  <a:cubicBezTo>
                    <a:pt x="784" y="1446"/>
                    <a:pt x="802" y="1546"/>
                    <a:pt x="802" y="1647"/>
                  </a:cubicBezTo>
                  <a:cubicBezTo>
                    <a:pt x="802" y="1710"/>
                    <a:pt x="802" y="1774"/>
                    <a:pt x="811" y="1829"/>
                  </a:cubicBezTo>
                  <a:cubicBezTo>
                    <a:pt x="739" y="2029"/>
                    <a:pt x="657" y="2230"/>
                    <a:pt x="575" y="2421"/>
                  </a:cubicBezTo>
                  <a:lnTo>
                    <a:pt x="575" y="2412"/>
                  </a:lnTo>
                  <a:cubicBezTo>
                    <a:pt x="547" y="2339"/>
                    <a:pt x="520" y="2275"/>
                    <a:pt x="493" y="2202"/>
                  </a:cubicBezTo>
                  <a:cubicBezTo>
                    <a:pt x="465" y="2138"/>
                    <a:pt x="429" y="2066"/>
                    <a:pt x="402" y="2002"/>
                  </a:cubicBezTo>
                  <a:cubicBezTo>
                    <a:pt x="374" y="1929"/>
                    <a:pt x="329" y="1874"/>
                    <a:pt x="283" y="1829"/>
                  </a:cubicBezTo>
                  <a:cubicBezTo>
                    <a:pt x="301" y="1692"/>
                    <a:pt x="338" y="1555"/>
                    <a:pt x="374" y="1428"/>
                  </a:cubicBezTo>
                  <a:cubicBezTo>
                    <a:pt x="447" y="1228"/>
                    <a:pt x="538" y="1036"/>
                    <a:pt x="657" y="863"/>
                  </a:cubicBezTo>
                  <a:close/>
                  <a:moveTo>
                    <a:pt x="247" y="2020"/>
                  </a:moveTo>
                  <a:cubicBezTo>
                    <a:pt x="247" y="2029"/>
                    <a:pt x="256" y="2038"/>
                    <a:pt x="265" y="2047"/>
                  </a:cubicBezTo>
                  <a:cubicBezTo>
                    <a:pt x="292" y="2111"/>
                    <a:pt x="320" y="2184"/>
                    <a:pt x="347" y="2248"/>
                  </a:cubicBezTo>
                  <a:cubicBezTo>
                    <a:pt x="374" y="2321"/>
                    <a:pt x="392" y="2384"/>
                    <a:pt x="420" y="2448"/>
                  </a:cubicBezTo>
                  <a:cubicBezTo>
                    <a:pt x="438" y="2512"/>
                    <a:pt x="456" y="2567"/>
                    <a:pt x="483" y="2630"/>
                  </a:cubicBezTo>
                  <a:cubicBezTo>
                    <a:pt x="411" y="2785"/>
                    <a:pt x="347" y="2940"/>
                    <a:pt x="274" y="3086"/>
                  </a:cubicBezTo>
                  <a:cubicBezTo>
                    <a:pt x="247" y="2849"/>
                    <a:pt x="228" y="2603"/>
                    <a:pt x="228" y="2357"/>
                  </a:cubicBezTo>
                  <a:cubicBezTo>
                    <a:pt x="228" y="2248"/>
                    <a:pt x="238" y="2129"/>
                    <a:pt x="247" y="2020"/>
                  </a:cubicBezTo>
                  <a:close/>
                  <a:moveTo>
                    <a:pt x="1458" y="2066"/>
                  </a:moveTo>
                  <a:lnTo>
                    <a:pt x="1458" y="2066"/>
                  </a:lnTo>
                  <a:cubicBezTo>
                    <a:pt x="1258" y="2548"/>
                    <a:pt x="902" y="2940"/>
                    <a:pt x="438" y="3177"/>
                  </a:cubicBezTo>
                  <a:cubicBezTo>
                    <a:pt x="538" y="2949"/>
                    <a:pt x="647" y="2712"/>
                    <a:pt x="748" y="2475"/>
                  </a:cubicBezTo>
                  <a:cubicBezTo>
                    <a:pt x="766" y="2466"/>
                    <a:pt x="784" y="2448"/>
                    <a:pt x="802" y="2439"/>
                  </a:cubicBezTo>
                  <a:cubicBezTo>
                    <a:pt x="839" y="2412"/>
                    <a:pt x="875" y="2384"/>
                    <a:pt x="921" y="2357"/>
                  </a:cubicBezTo>
                  <a:cubicBezTo>
                    <a:pt x="984" y="2311"/>
                    <a:pt x="1057" y="2275"/>
                    <a:pt x="1130" y="2230"/>
                  </a:cubicBezTo>
                  <a:cubicBezTo>
                    <a:pt x="1240" y="2166"/>
                    <a:pt x="1349" y="2120"/>
                    <a:pt x="1458" y="2066"/>
                  </a:cubicBezTo>
                  <a:close/>
                  <a:moveTo>
                    <a:pt x="1361" y="0"/>
                  </a:moveTo>
                  <a:cubicBezTo>
                    <a:pt x="1344" y="0"/>
                    <a:pt x="1327" y="5"/>
                    <a:pt x="1312" y="16"/>
                  </a:cubicBezTo>
                  <a:cubicBezTo>
                    <a:pt x="784" y="317"/>
                    <a:pt x="392" y="799"/>
                    <a:pt x="210" y="1382"/>
                  </a:cubicBezTo>
                  <a:cubicBezTo>
                    <a:pt x="10" y="1993"/>
                    <a:pt x="1" y="2658"/>
                    <a:pt x="192" y="3277"/>
                  </a:cubicBezTo>
                  <a:lnTo>
                    <a:pt x="165" y="3323"/>
                  </a:lnTo>
                  <a:cubicBezTo>
                    <a:pt x="141" y="3385"/>
                    <a:pt x="184" y="3447"/>
                    <a:pt x="248" y="3447"/>
                  </a:cubicBezTo>
                  <a:cubicBezTo>
                    <a:pt x="259" y="3447"/>
                    <a:pt x="271" y="3445"/>
                    <a:pt x="283" y="3441"/>
                  </a:cubicBezTo>
                  <a:cubicBezTo>
                    <a:pt x="1668" y="2940"/>
                    <a:pt x="2223" y="1282"/>
                    <a:pt x="1431" y="34"/>
                  </a:cubicBezTo>
                  <a:cubicBezTo>
                    <a:pt x="1414" y="12"/>
                    <a:pt x="1388" y="0"/>
                    <a:pt x="13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7"/>
            <p:cNvSpPr/>
            <p:nvPr/>
          </p:nvSpPr>
          <p:spPr>
            <a:xfrm>
              <a:off x="6944811" y="4148527"/>
              <a:ext cx="489" cy="978"/>
            </a:xfrm>
            <a:custGeom>
              <a:avLst/>
              <a:gdLst/>
              <a:ahLst/>
              <a:cxnLst/>
              <a:rect l="l" t="t" r="r" b="b"/>
              <a:pathLst>
                <a:path w="16" h="32" extrusionOk="0">
                  <a:moveTo>
                    <a:pt x="1" y="1"/>
                  </a:moveTo>
                  <a:lnTo>
                    <a:pt x="7" y="13"/>
                  </a:lnTo>
                  <a:lnTo>
                    <a:pt x="7" y="13"/>
                  </a:lnTo>
                  <a:lnTo>
                    <a:pt x="1" y="1"/>
                  </a:lnTo>
                  <a:close/>
                  <a:moveTo>
                    <a:pt x="7" y="13"/>
                  </a:moveTo>
                  <a:cubicBezTo>
                    <a:pt x="7" y="22"/>
                    <a:pt x="7" y="22"/>
                    <a:pt x="16" y="31"/>
                  </a:cubicBezTo>
                  <a:lnTo>
                    <a:pt x="7" y="13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7"/>
            <p:cNvSpPr/>
            <p:nvPr/>
          </p:nvSpPr>
          <p:spPr>
            <a:xfrm>
              <a:off x="6942763" y="4142291"/>
              <a:ext cx="13695" cy="12748"/>
            </a:xfrm>
            <a:custGeom>
              <a:avLst/>
              <a:gdLst/>
              <a:ahLst/>
              <a:cxnLst/>
              <a:rect l="l" t="t" r="r" b="b"/>
              <a:pathLst>
                <a:path w="448" h="417" extrusionOk="0">
                  <a:moveTo>
                    <a:pt x="106" y="1"/>
                  </a:moveTo>
                  <a:cubicBezTo>
                    <a:pt x="99" y="1"/>
                    <a:pt x="92" y="3"/>
                    <a:pt x="83" y="8"/>
                  </a:cubicBezTo>
                  <a:cubicBezTo>
                    <a:pt x="78" y="5"/>
                    <a:pt x="72" y="4"/>
                    <a:pt x="67" y="4"/>
                  </a:cubicBezTo>
                  <a:cubicBezTo>
                    <a:pt x="51" y="4"/>
                    <a:pt x="32" y="12"/>
                    <a:pt x="19" y="26"/>
                  </a:cubicBezTo>
                  <a:cubicBezTo>
                    <a:pt x="10" y="44"/>
                    <a:pt x="1" y="71"/>
                    <a:pt x="10" y="99"/>
                  </a:cubicBezTo>
                  <a:lnTo>
                    <a:pt x="10" y="90"/>
                  </a:lnTo>
                  <a:cubicBezTo>
                    <a:pt x="10" y="117"/>
                    <a:pt x="19" y="144"/>
                    <a:pt x="37" y="162"/>
                  </a:cubicBezTo>
                  <a:lnTo>
                    <a:pt x="56" y="190"/>
                  </a:lnTo>
                  <a:cubicBezTo>
                    <a:pt x="56" y="199"/>
                    <a:pt x="65" y="208"/>
                    <a:pt x="74" y="217"/>
                  </a:cubicBezTo>
                  <a:lnTo>
                    <a:pt x="92" y="272"/>
                  </a:lnTo>
                  <a:lnTo>
                    <a:pt x="110" y="299"/>
                  </a:lnTo>
                  <a:lnTo>
                    <a:pt x="128" y="326"/>
                  </a:lnTo>
                  <a:cubicBezTo>
                    <a:pt x="138" y="335"/>
                    <a:pt x="147" y="354"/>
                    <a:pt x="156" y="363"/>
                  </a:cubicBezTo>
                  <a:cubicBezTo>
                    <a:pt x="174" y="381"/>
                    <a:pt x="183" y="390"/>
                    <a:pt x="210" y="399"/>
                  </a:cubicBezTo>
                  <a:cubicBezTo>
                    <a:pt x="232" y="411"/>
                    <a:pt x="256" y="417"/>
                    <a:pt x="279" y="417"/>
                  </a:cubicBezTo>
                  <a:cubicBezTo>
                    <a:pt x="345" y="417"/>
                    <a:pt x="411" y="373"/>
                    <a:pt x="438" y="299"/>
                  </a:cubicBezTo>
                  <a:cubicBezTo>
                    <a:pt x="447" y="253"/>
                    <a:pt x="438" y="199"/>
                    <a:pt x="411" y="162"/>
                  </a:cubicBezTo>
                  <a:cubicBezTo>
                    <a:pt x="374" y="117"/>
                    <a:pt x="329" y="80"/>
                    <a:pt x="283" y="53"/>
                  </a:cubicBezTo>
                  <a:cubicBezTo>
                    <a:pt x="274" y="53"/>
                    <a:pt x="256" y="44"/>
                    <a:pt x="247" y="35"/>
                  </a:cubicBezTo>
                  <a:cubicBezTo>
                    <a:pt x="229" y="26"/>
                    <a:pt x="210" y="26"/>
                    <a:pt x="192" y="17"/>
                  </a:cubicBezTo>
                  <a:lnTo>
                    <a:pt x="147" y="8"/>
                  </a:lnTo>
                  <a:lnTo>
                    <a:pt x="128" y="8"/>
                  </a:lnTo>
                  <a:cubicBezTo>
                    <a:pt x="119" y="3"/>
                    <a:pt x="113" y="1"/>
                    <a:pt x="106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7"/>
            <p:cNvSpPr/>
            <p:nvPr/>
          </p:nvSpPr>
          <p:spPr>
            <a:xfrm>
              <a:off x="6944445" y="4160939"/>
              <a:ext cx="10058" cy="8621"/>
            </a:xfrm>
            <a:custGeom>
              <a:avLst/>
              <a:gdLst/>
              <a:ahLst/>
              <a:cxnLst/>
              <a:rect l="l" t="t" r="r" b="b"/>
              <a:pathLst>
                <a:path w="329" h="282" extrusionOk="0">
                  <a:moveTo>
                    <a:pt x="113" y="1"/>
                  </a:moveTo>
                  <a:cubicBezTo>
                    <a:pt x="108" y="1"/>
                    <a:pt x="101" y="3"/>
                    <a:pt x="92" y="8"/>
                  </a:cubicBezTo>
                  <a:lnTo>
                    <a:pt x="46" y="8"/>
                  </a:lnTo>
                  <a:cubicBezTo>
                    <a:pt x="37" y="8"/>
                    <a:pt x="28" y="17"/>
                    <a:pt x="28" y="17"/>
                  </a:cubicBezTo>
                  <a:cubicBezTo>
                    <a:pt x="10" y="35"/>
                    <a:pt x="10" y="44"/>
                    <a:pt x="1" y="62"/>
                  </a:cubicBezTo>
                  <a:cubicBezTo>
                    <a:pt x="1" y="72"/>
                    <a:pt x="1" y="81"/>
                    <a:pt x="1" y="90"/>
                  </a:cubicBezTo>
                  <a:cubicBezTo>
                    <a:pt x="1" y="99"/>
                    <a:pt x="1" y="108"/>
                    <a:pt x="1" y="108"/>
                  </a:cubicBezTo>
                  <a:cubicBezTo>
                    <a:pt x="1" y="126"/>
                    <a:pt x="10" y="135"/>
                    <a:pt x="10" y="144"/>
                  </a:cubicBezTo>
                  <a:cubicBezTo>
                    <a:pt x="10" y="154"/>
                    <a:pt x="19" y="163"/>
                    <a:pt x="28" y="172"/>
                  </a:cubicBezTo>
                  <a:cubicBezTo>
                    <a:pt x="37" y="190"/>
                    <a:pt x="37" y="190"/>
                    <a:pt x="37" y="199"/>
                  </a:cubicBezTo>
                  <a:cubicBezTo>
                    <a:pt x="46" y="208"/>
                    <a:pt x="64" y="226"/>
                    <a:pt x="73" y="236"/>
                  </a:cubicBezTo>
                  <a:lnTo>
                    <a:pt x="83" y="245"/>
                  </a:lnTo>
                  <a:cubicBezTo>
                    <a:pt x="101" y="263"/>
                    <a:pt x="128" y="272"/>
                    <a:pt x="155" y="281"/>
                  </a:cubicBezTo>
                  <a:lnTo>
                    <a:pt x="237" y="281"/>
                  </a:lnTo>
                  <a:cubicBezTo>
                    <a:pt x="265" y="272"/>
                    <a:pt x="283" y="254"/>
                    <a:pt x="301" y="236"/>
                  </a:cubicBezTo>
                  <a:cubicBezTo>
                    <a:pt x="310" y="226"/>
                    <a:pt x="310" y="217"/>
                    <a:pt x="319" y="208"/>
                  </a:cubicBezTo>
                  <a:cubicBezTo>
                    <a:pt x="328" y="190"/>
                    <a:pt x="328" y="163"/>
                    <a:pt x="328" y="144"/>
                  </a:cubicBezTo>
                  <a:cubicBezTo>
                    <a:pt x="328" y="135"/>
                    <a:pt x="319" y="117"/>
                    <a:pt x="319" y="108"/>
                  </a:cubicBezTo>
                  <a:cubicBezTo>
                    <a:pt x="319" y="81"/>
                    <a:pt x="301" y="62"/>
                    <a:pt x="283" y="44"/>
                  </a:cubicBezTo>
                  <a:lnTo>
                    <a:pt x="265" y="26"/>
                  </a:lnTo>
                  <a:lnTo>
                    <a:pt x="237" y="8"/>
                  </a:lnTo>
                  <a:lnTo>
                    <a:pt x="210" y="8"/>
                  </a:lnTo>
                  <a:cubicBezTo>
                    <a:pt x="201" y="3"/>
                    <a:pt x="192" y="1"/>
                    <a:pt x="184" y="1"/>
                  </a:cubicBezTo>
                  <a:cubicBezTo>
                    <a:pt x="176" y="1"/>
                    <a:pt x="169" y="3"/>
                    <a:pt x="165" y="8"/>
                  </a:cubicBezTo>
                  <a:lnTo>
                    <a:pt x="128" y="8"/>
                  </a:lnTo>
                  <a:cubicBezTo>
                    <a:pt x="124" y="3"/>
                    <a:pt x="119" y="1"/>
                    <a:pt x="113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7"/>
            <p:cNvSpPr/>
            <p:nvPr/>
          </p:nvSpPr>
          <p:spPr>
            <a:xfrm>
              <a:off x="6962267" y="4161214"/>
              <a:ext cx="11158" cy="12320"/>
            </a:xfrm>
            <a:custGeom>
              <a:avLst/>
              <a:gdLst/>
              <a:ahLst/>
              <a:cxnLst/>
              <a:rect l="l" t="t" r="r" b="b"/>
              <a:pathLst>
                <a:path w="365" h="403" extrusionOk="0">
                  <a:moveTo>
                    <a:pt x="71" y="1"/>
                  </a:moveTo>
                  <a:cubicBezTo>
                    <a:pt x="46" y="1"/>
                    <a:pt x="25" y="16"/>
                    <a:pt x="19" y="35"/>
                  </a:cubicBezTo>
                  <a:cubicBezTo>
                    <a:pt x="10" y="63"/>
                    <a:pt x="1" y="99"/>
                    <a:pt x="10" y="135"/>
                  </a:cubicBezTo>
                  <a:cubicBezTo>
                    <a:pt x="19" y="154"/>
                    <a:pt x="19" y="172"/>
                    <a:pt x="28" y="199"/>
                  </a:cubicBezTo>
                  <a:cubicBezTo>
                    <a:pt x="28" y="208"/>
                    <a:pt x="37" y="227"/>
                    <a:pt x="46" y="236"/>
                  </a:cubicBezTo>
                  <a:lnTo>
                    <a:pt x="55" y="263"/>
                  </a:lnTo>
                  <a:cubicBezTo>
                    <a:pt x="64" y="290"/>
                    <a:pt x="83" y="309"/>
                    <a:pt x="92" y="327"/>
                  </a:cubicBezTo>
                  <a:cubicBezTo>
                    <a:pt x="92" y="336"/>
                    <a:pt x="101" y="345"/>
                    <a:pt x="110" y="354"/>
                  </a:cubicBezTo>
                  <a:lnTo>
                    <a:pt x="119" y="363"/>
                  </a:lnTo>
                  <a:cubicBezTo>
                    <a:pt x="119" y="372"/>
                    <a:pt x="128" y="381"/>
                    <a:pt x="146" y="391"/>
                  </a:cubicBezTo>
                  <a:lnTo>
                    <a:pt x="155" y="391"/>
                  </a:lnTo>
                  <a:cubicBezTo>
                    <a:pt x="174" y="398"/>
                    <a:pt x="196" y="402"/>
                    <a:pt x="218" y="402"/>
                  </a:cubicBezTo>
                  <a:cubicBezTo>
                    <a:pt x="249" y="402"/>
                    <a:pt x="280" y="394"/>
                    <a:pt x="301" y="372"/>
                  </a:cubicBezTo>
                  <a:cubicBezTo>
                    <a:pt x="338" y="345"/>
                    <a:pt x="356" y="309"/>
                    <a:pt x="365" y="272"/>
                  </a:cubicBezTo>
                  <a:cubicBezTo>
                    <a:pt x="365" y="254"/>
                    <a:pt x="365" y="236"/>
                    <a:pt x="365" y="217"/>
                  </a:cubicBezTo>
                  <a:cubicBezTo>
                    <a:pt x="365" y="199"/>
                    <a:pt x="365" y="181"/>
                    <a:pt x="356" y="163"/>
                  </a:cubicBezTo>
                  <a:cubicBezTo>
                    <a:pt x="347" y="135"/>
                    <a:pt x="338" y="117"/>
                    <a:pt x="328" y="99"/>
                  </a:cubicBezTo>
                  <a:cubicBezTo>
                    <a:pt x="292" y="53"/>
                    <a:pt x="237" y="17"/>
                    <a:pt x="174" y="8"/>
                  </a:cubicBezTo>
                  <a:lnTo>
                    <a:pt x="101" y="8"/>
                  </a:lnTo>
                  <a:cubicBezTo>
                    <a:pt x="91" y="3"/>
                    <a:pt x="80" y="1"/>
                    <a:pt x="71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7"/>
            <p:cNvSpPr/>
            <p:nvPr/>
          </p:nvSpPr>
          <p:spPr>
            <a:xfrm>
              <a:off x="6964499" y="4170079"/>
              <a:ext cx="581" cy="856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0" y="0"/>
                  </a:moveTo>
                  <a:cubicBezTo>
                    <a:pt x="0" y="9"/>
                    <a:pt x="10" y="19"/>
                    <a:pt x="19" y="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7"/>
            <p:cNvSpPr/>
            <p:nvPr/>
          </p:nvSpPr>
          <p:spPr>
            <a:xfrm>
              <a:off x="6965049" y="4170905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7"/>
            <p:cNvSpPr/>
            <p:nvPr/>
          </p:nvSpPr>
          <p:spPr>
            <a:xfrm>
              <a:off x="6961717" y="4178211"/>
              <a:ext cx="8926" cy="7765"/>
            </a:xfrm>
            <a:custGeom>
              <a:avLst/>
              <a:gdLst/>
              <a:ahLst/>
              <a:cxnLst/>
              <a:rect l="l" t="t" r="r" b="b"/>
              <a:pathLst>
                <a:path w="292" h="254" extrusionOk="0">
                  <a:moveTo>
                    <a:pt x="99" y="1"/>
                  </a:moveTo>
                  <a:cubicBezTo>
                    <a:pt x="91" y="1"/>
                    <a:pt x="82" y="3"/>
                    <a:pt x="73" y="8"/>
                  </a:cubicBezTo>
                  <a:cubicBezTo>
                    <a:pt x="55" y="8"/>
                    <a:pt x="46" y="17"/>
                    <a:pt x="28" y="35"/>
                  </a:cubicBezTo>
                  <a:cubicBezTo>
                    <a:pt x="9" y="62"/>
                    <a:pt x="0" y="99"/>
                    <a:pt x="9" y="126"/>
                  </a:cubicBezTo>
                  <a:cubicBezTo>
                    <a:pt x="19" y="153"/>
                    <a:pt x="37" y="172"/>
                    <a:pt x="46" y="199"/>
                  </a:cubicBezTo>
                  <a:lnTo>
                    <a:pt x="55" y="208"/>
                  </a:lnTo>
                  <a:lnTo>
                    <a:pt x="64" y="217"/>
                  </a:lnTo>
                  <a:cubicBezTo>
                    <a:pt x="73" y="226"/>
                    <a:pt x="82" y="235"/>
                    <a:pt x="91" y="235"/>
                  </a:cubicBezTo>
                  <a:cubicBezTo>
                    <a:pt x="101" y="244"/>
                    <a:pt x="110" y="254"/>
                    <a:pt x="119" y="254"/>
                  </a:cubicBezTo>
                  <a:lnTo>
                    <a:pt x="219" y="254"/>
                  </a:lnTo>
                  <a:lnTo>
                    <a:pt x="246" y="235"/>
                  </a:lnTo>
                  <a:cubicBezTo>
                    <a:pt x="255" y="226"/>
                    <a:pt x="264" y="217"/>
                    <a:pt x="274" y="208"/>
                  </a:cubicBezTo>
                  <a:cubicBezTo>
                    <a:pt x="283" y="199"/>
                    <a:pt x="283" y="190"/>
                    <a:pt x="283" y="181"/>
                  </a:cubicBezTo>
                  <a:cubicBezTo>
                    <a:pt x="292" y="172"/>
                    <a:pt x="292" y="162"/>
                    <a:pt x="283" y="153"/>
                  </a:cubicBezTo>
                  <a:cubicBezTo>
                    <a:pt x="292" y="144"/>
                    <a:pt x="292" y="126"/>
                    <a:pt x="283" y="117"/>
                  </a:cubicBezTo>
                  <a:cubicBezTo>
                    <a:pt x="283" y="108"/>
                    <a:pt x="283" y="99"/>
                    <a:pt x="274" y="90"/>
                  </a:cubicBezTo>
                  <a:cubicBezTo>
                    <a:pt x="264" y="71"/>
                    <a:pt x="255" y="53"/>
                    <a:pt x="246" y="44"/>
                  </a:cubicBezTo>
                  <a:cubicBezTo>
                    <a:pt x="228" y="35"/>
                    <a:pt x="210" y="26"/>
                    <a:pt x="192" y="17"/>
                  </a:cubicBezTo>
                  <a:cubicBezTo>
                    <a:pt x="183" y="8"/>
                    <a:pt x="164" y="8"/>
                    <a:pt x="146" y="8"/>
                  </a:cubicBezTo>
                  <a:lnTo>
                    <a:pt x="119" y="8"/>
                  </a:lnTo>
                  <a:cubicBezTo>
                    <a:pt x="114" y="3"/>
                    <a:pt x="107" y="1"/>
                    <a:pt x="99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7"/>
            <p:cNvSpPr/>
            <p:nvPr/>
          </p:nvSpPr>
          <p:spPr>
            <a:xfrm>
              <a:off x="6976176" y="4182766"/>
              <a:ext cx="8132" cy="10180"/>
            </a:xfrm>
            <a:custGeom>
              <a:avLst/>
              <a:gdLst/>
              <a:ahLst/>
              <a:cxnLst/>
              <a:rect l="l" t="t" r="r" b="b"/>
              <a:pathLst>
                <a:path w="266" h="333" extrusionOk="0">
                  <a:moveTo>
                    <a:pt x="42" y="1"/>
                  </a:moveTo>
                  <a:cubicBezTo>
                    <a:pt x="29" y="1"/>
                    <a:pt x="17" y="11"/>
                    <a:pt x="10" y="32"/>
                  </a:cubicBezTo>
                  <a:lnTo>
                    <a:pt x="10" y="41"/>
                  </a:lnTo>
                  <a:cubicBezTo>
                    <a:pt x="1" y="59"/>
                    <a:pt x="1" y="68"/>
                    <a:pt x="1" y="86"/>
                  </a:cubicBezTo>
                  <a:cubicBezTo>
                    <a:pt x="1" y="105"/>
                    <a:pt x="1" y="123"/>
                    <a:pt x="1" y="141"/>
                  </a:cubicBezTo>
                  <a:lnTo>
                    <a:pt x="1" y="177"/>
                  </a:lnTo>
                  <a:cubicBezTo>
                    <a:pt x="1" y="196"/>
                    <a:pt x="1" y="214"/>
                    <a:pt x="10" y="232"/>
                  </a:cubicBezTo>
                  <a:cubicBezTo>
                    <a:pt x="10" y="241"/>
                    <a:pt x="10" y="241"/>
                    <a:pt x="10" y="250"/>
                  </a:cubicBezTo>
                  <a:cubicBezTo>
                    <a:pt x="19" y="278"/>
                    <a:pt x="47" y="305"/>
                    <a:pt x="74" y="314"/>
                  </a:cubicBezTo>
                  <a:cubicBezTo>
                    <a:pt x="92" y="323"/>
                    <a:pt x="101" y="332"/>
                    <a:pt x="119" y="332"/>
                  </a:cubicBezTo>
                  <a:lnTo>
                    <a:pt x="147" y="332"/>
                  </a:lnTo>
                  <a:cubicBezTo>
                    <a:pt x="165" y="323"/>
                    <a:pt x="192" y="323"/>
                    <a:pt x="211" y="305"/>
                  </a:cubicBezTo>
                  <a:cubicBezTo>
                    <a:pt x="220" y="296"/>
                    <a:pt x="229" y="287"/>
                    <a:pt x="238" y="268"/>
                  </a:cubicBezTo>
                  <a:cubicBezTo>
                    <a:pt x="247" y="259"/>
                    <a:pt x="256" y="241"/>
                    <a:pt x="256" y="223"/>
                  </a:cubicBezTo>
                  <a:cubicBezTo>
                    <a:pt x="265" y="205"/>
                    <a:pt x="265" y="187"/>
                    <a:pt x="256" y="159"/>
                  </a:cubicBezTo>
                  <a:lnTo>
                    <a:pt x="247" y="141"/>
                  </a:lnTo>
                  <a:cubicBezTo>
                    <a:pt x="238" y="114"/>
                    <a:pt x="220" y="95"/>
                    <a:pt x="201" y="77"/>
                  </a:cubicBezTo>
                  <a:lnTo>
                    <a:pt x="192" y="68"/>
                  </a:lnTo>
                  <a:lnTo>
                    <a:pt x="156" y="50"/>
                  </a:lnTo>
                  <a:cubicBezTo>
                    <a:pt x="138" y="41"/>
                    <a:pt x="129" y="23"/>
                    <a:pt x="110" y="23"/>
                  </a:cubicBezTo>
                  <a:cubicBezTo>
                    <a:pt x="92" y="13"/>
                    <a:pt x="83" y="4"/>
                    <a:pt x="74" y="4"/>
                  </a:cubicBezTo>
                  <a:lnTo>
                    <a:pt x="56" y="4"/>
                  </a:lnTo>
                  <a:cubicBezTo>
                    <a:pt x="51" y="2"/>
                    <a:pt x="47" y="1"/>
                    <a:pt x="42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7"/>
            <p:cNvSpPr/>
            <p:nvPr/>
          </p:nvSpPr>
          <p:spPr>
            <a:xfrm>
              <a:off x="6432061" y="4374012"/>
              <a:ext cx="8407" cy="8284"/>
            </a:xfrm>
            <a:custGeom>
              <a:avLst/>
              <a:gdLst/>
              <a:ahLst/>
              <a:cxnLst/>
              <a:rect l="l" t="t" r="r" b="b"/>
              <a:pathLst>
                <a:path w="275" h="271" extrusionOk="0">
                  <a:moveTo>
                    <a:pt x="71" y="0"/>
                  </a:moveTo>
                  <a:cubicBezTo>
                    <a:pt x="60" y="0"/>
                    <a:pt x="49" y="2"/>
                    <a:pt x="37" y="6"/>
                  </a:cubicBezTo>
                  <a:cubicBezTo>
                    <a:pt x="10" y="15"/>
                    <a:pt x="1" y="43"/>
                    <a:pt x="1" y="70"/>
                  </a:cubicBezTo>
                  <a:cubicBezTo>
                    <a:pt x="1" y="79"/>
                    <a:pt x="1" y="88"/>
                    <a:pt x="1" y="106"/>
                  </a:cubicBezTo>
                  <a:lnTo>
                    <a:pt x="10" y="152"/>
                  </a:lnTo>
                  <a:cubicBezTo>
                    <a:pt x="10" y="161"/>
                    <a:pt x="19" y="170"/>
                    <a:pt x="19" y="179"/>
                  </a:cubicBezTo>
                  <a:cubicBezTo>
                    <a:pt x="28" y="197"/>
                    <a:pt x="28" y="207"/>
                    <a:pt x="37" y="216"/>
                  </a:cubicBezTo>
                  <a:cubicBezTo>
                    <a:pt x="37" y="225"/>
                    <a:pt x="47" y="225"/>
                    <a:pt x="56" y="234"/>
                  </a:cubicBezTo>
                  <a:cubicBezTo>
                    <a:pt x="56" y="234"/>
                    <a:pt x="56" y="243"/>
                    <a:pt x="65" y="243"/>
                  </a:cubicBezTo>
                  <a:cubicBezTo>
                    <a:pt x="74" y="252"/>
                    <a:pt x="83" y="261"/>
                    <a:pt x="92" y="261"/>
                  </a:cubicBezTo>
                  <a:cubicBezTo>
                    <a:pt x="101" y="270"/>
                    <a:pt x="119" y="270"/>
                    <a:pt x="128" y="270"/>
                  </a:cubicBezTo>
                  <a:lnTo>
                    <a:pt x="174" y="270"/>
                  </a:lnTo>
                  <a:lnTo>
                    <a:pt x="201" y="261"/>
                  </a:lnTo>
                  <a:lnTo>
                    <a:pt x="229" y="252"/>
                  </a:lnTo>
                  <a:lnTo>
                    <a:pt x="247" y="234"/>
                  </a:lnTo>
                  <a:lnTo>
                    <a:pt x="265" y="216"/>
                  </a:lnTo>
                  <a:cubicBezTo>
                    <a:pt x="265" y="207"/>
                    <a:pt x="265" y="197"/>
                    <a:pt x="265" y="188"/>
                  </a:cubicBezTo>
                  <a:cubicBezTo>
                    <a:pt x="274" y="179"/>
                    <a:pt x="274" y="170"/>
                    <a:pt x="265" y="152"/>
                  </a:cubicBezTo>
                  <a:cubicBezTo>
                    <a:pt x="274" y="152"/>
                    <a:pt x="274" y="143"/>
                    <a:pt x="265" y="134"/>
                  </a:cubicBezTo>
                  <a:cubicBezTo>
                    <a:pt x="265" y="115"/>
                    <a:pt x="247" y="97"/>
                    <a:pt x="229" y="97"/>
                  </a:cubicBezTo>
                  <a:cubicBezTo>
                    <a:pt x="220" y="88"/>
                    <a:pt x="210" y="88"/>
                    <a:pt x="201" y="88"/>
                  </a:cubicBezTo>
                  <a:cubicBezTo>
                    <a:pt x="192" y="79"/>
                    <a:pt x="183" y="79"/>
                    <a:pt x="165" y="79"/>
                  </a:cubicBezTo>
                  <a:cubicBezTo>
                    <a:pt x="165" y="70"/>
                    <a:pt x="156" y="70"/>
                    <a:pt x="156" y="61"/>
                  </a:cubicBezTo>
                  <a:cubicBezTo>
                    <a:pt x="138" y="43"/>
                    <a:pt x="128" y="24"/>
                    <a:pt x="110" y="15"/>
                  </a:cubicBezTo>
                  <a:cubicBezTo>
                    <a:pt x="100" y="5"/>
                    <a:pt x="86" y="0"/>
                    <a:pt x="71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7"/>
            <p:cNvSpPr/>
            <p:nvPr/>
          </p:nvSpPr>
          <p:spPr>
            <a:xfrm>
              <a:off x="6438756" y="4376702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7"/>
            <p:cNvSpPr/>
            <p:nvPr/>
          </p:nvSpPr>
          <p:spPr>
            <a:xfrm>
              <a:off x="6439887" y="4366828"/>
              <a:ext cx="8651" cy="9966"/>
            </a:xfrm>
            <a:custGeom>
              <a:avLst/>
              <a:gdLst/>
              <a:ahLst/>
              <a:cxnLst/>
              <a:rect l="l" t="t" r="r" b="b"/>
              <a:pathLst>
                <a:path w="283" h="326" extrusionOk="0">
                  <a:moveTo>
                    <a:pt x="93" y="1"/>
                  </a:moveTo>
                  <a:cubicBezTo>
                    <a:pt x="83" y="1"/>
                    <a:pt x="74" y="2"/>
                    <a:pt x="64" y="4"/>
                  </a:cubicBezTo>
                  <a:cubicBezTo>
                    <a:pt x="46" y="4"/>
                    <a:pt x="18" y="23"/>
                    <a:pt x="9" y="41"/>
                  </a:cubicBezTo>
                  <a:cubicBezTo>
                    <a:pt x="0" y="68"/>
                    <a:pt x="0" y="86"/>
                    <a:pt x="18" y="114"/>
                  </a:cubicBezTo>
                  <a:cubicBezTo>
                    <a:pt x="27" y="114"/>
                    <a:pt x="27" y="123"/>
                    <a:pt x="36" y="132"/>
                  </a:cubicBezTo>
                  <a:cubicBezTo>
                    <a:pt x="36" y="141"/>
                    <a:pt x="36" y="141"/>
                    <a:pt x="46" y="150"/>
                  </a:cubicBezTo>
                  <a:lnTo>
                    <a:pt x="55" y="159"/>
                  </a:lnTo>
                  <a:cubicBezTo>
                    <a:pt x="64" y="177"/>
                    <a:pt x="82" y="196"/>
                    <a:pt x="91" y="205"/>
                  </a:cubicBezTo>
                  <a:lnTo>
                    <a:pt x="109" y="232"/>
                  </a:lnTo>
                  <a:cubicBezTo>
                    <a:pt x="109" y="241"/>
                    <a:pt x="118" y="250"/>
                    <a:pt x="128" y="259"/>
                  </a:cubicBezTo>
                  <a:cubicBezTo>
                    <a:pt x="137" y="278"/>
                    <a:pt x="155" y="287"/>
                    <a:pt x="164" y="305"/>
                  </a:cubicBezTo>
                  <a:cubicBezTo>
                    <a:pt x="173" y="319"/>
                    <a:pt x="187" y="325"/>
                    <a:pt x="202" y="325"/>
                  </a:cubicBezTo>
                  <a:cubicBezTo>
                    <a:pt x="216" y="325"/>
                    <a:pt x="232" y="319"/>
                    <a:pt x="246" y="305"/>
                  </a:cubicBezTo>
                  <a:cubicBezTo>
                    <a:pt x="264" y="278"/>
                    <a:pt x="273" y="250"/>
                    <a:pt x="282" y="223"/>
                  </a:cubicBezTo>
                  <a:cubicBezTo>
                    <a:pt x="282" y="196"/>
                    <a:pt x="282" y="168"/>
                    <a:pt x="282" y="141"/>
                  </a:cubicBezTo>
                  <a:cubicBezTo>
                    <a:pt x="273" y="132"/>
                    <a:pt x="264" y="114"/>
                    <a:pt x="255" y="95"/>
                  </a:cubicBezTo>
                  <a:cubicBezTo>
                    <a:pt x="228" y="59"/>
                    <a:pt x="200" y="41"/>
                    <a:pt x="173" y="23"/>
                  </a:cubicBezTo>
                  <a:cubicBezTo>
                    <a:pt x="146" y="9"/>
                    <a:pt x="120" y="1"/>
                    <a:pt x="93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7"/>
            <p:cNvSpPr/>
            <p:nvPr/>
          </p:nvSpPr>
          <p:spPr>
            <a:xfrm>
              <a:off x="6450189" y="4383641"/>
              <a:ext cx="9202" cy="9874"/>
            </a:xfrm>
            <a:custGeom>
              <a:avLst/>
              <a:gdLst/>
              <a:ahLst/>
              <a:cxnLst/>
              <a:rect l="l" t="t" r="r" b="b"/>
              <a:pathLst>
                <a:path w="301" h="323" extrusionOk="0">
                  <a:moveTo>
                    <a:pt x="105" y="189"/>
                  </a:moveTo>
                  <a:cubicBezTo>
                    <a:pt x="108" y="193"/>
                    <a:pt x="109" y="199"/>
                    <a:pt x="109" y="205"/>
                  </a:cubicBezTo>
                  <a:lnTo>
                    <a:pt x="109" y="205"/>
                  </a:lnTo>
                  <a:cubicBezTo>
                    <a:pt x="108" y="199"/>
                    <a:pt x="107" y="193"/>
                    <a:pt x="105" y="189"/>
                  </a:cubicBezTo>
                  <a:close/>
                  <a:moveTo>
                    <a:pt x="109" y="1"/>
                  </a:moveTo>
                  <a:cubicBezTo>
                    <a:pt x="100" y="1"/>
                    <a:pt x="91" y="1"/>
                    <a:pt x="91" y="10"/>
                  </a:cubicBezTo>
                  <a:cubicBezTo>
                    <a:pt x="73" y="10"/>
                    <a:pt x="55" y="19"/>
                    <a:pt x="46" y="19"/>
                  </a:cubicBezTo>
                  <a:lnTo>
                    <a:pt x="27" y="19"/>
                  </a:lnTo>
                  <a:cubicBezTo>
                    <a:pt x="9" y="19"/>
                    <a:pt x="0" y="46"/>
                    <a:pt x="18" y="65"/>
                  </a:cubicBezTo>
                  <a:lnTo>
                    <a:pt x="19" y="65"/>
                  </a:lnTo>
                  <a:cubicBezTo>
                    <a:pt x="21" y="67"/>
                    <a:pt x="23" y="69"/>
                    <a:pt x="27" y="74"/>
                  </a:cubicBezTo>
                  <a:cubicBezTo>
                    <a:pt x="27" y="83"/>
                    <a:pt x="36" y="101"/>
                    <a:pt x="46" y="110"/>
                  </a:cubicBezTo>
                  <a:cubicBezTo>
                    <a:pt x="55" y="119"/>
                    <a:pt x="55" y="128"/>
                    <a:pt x="64" y="128"/>
                  </a:cubicBezTo>
                  <a:cubicBezTo>
                    <a:pt x="82" y="147"/>
                    <a:pt x="91" y="165"/>
                    <a:pt x="100" y="174"/>
                  </a:cubicBezTo>
                  <a:cubicBezTo>
                    <a:pt x="100" y="179"/>
                    <a:pt x="103" y="183"/>
                    <a:pt x="105" y="189"/>
                  </a:cubicBezTo>
                  <a:lnTo>
                    <a:pt x="105" y="189"/>
                  </a:lnTo>
                  <a:cubicBezTo>
                    <a:pt x="104" y="187"/>
                    <a:pt x="102" y="185"/>
                    <a:pt x="100" y="183"/>
                  </a:cubicBezTo>
                  <a:lnTo>
                    <a:pt x="100" y="183"/>
                  </a:lnTo>
                  <a:lnTo>
                    <a:pt x="109" y="210"/>
                  </a:lnTo>
                  <a:lnTo>
                    <a:pt x="109" y="210"/>
                  </a:lnTo>
                  <a:cubicBezTo>
                    <a:pt x="109" y="208"/>
                    <a:pt x="109" y="207"/>
                    <a:pt x="109" y="205"/>
                  </a:cubicBezTo>
                  <a:lnTo>
                    <a:pt x="109" y="205"/>
                  </a:lnTo>
                  <a:cubicBezTo>
                    <a:pt x="109" y="207"/>
                    <a:pt x="109" y="209"/>
                    <a:pt x="109" y="210"/>
                  </a:cubicBezTo>
                  <a:lnTo>
                    <a:pt x="109" y="210"/>
                  </a:lnTo>
                  <a:lnTo>
                    <a:pt x="109" y="210"/>
                  </a:lnTo>
                  <a:cubicBezTo>
                    <a:pt x="109" y="213"/>
                    <a:pt x="109" y="216"/>
                    <a:pt x="109" y="220"/>
                  </a:cubicBezTo>
                  <a:cubicBezTo>
                    <a:pt x="109" y="220"/>
                    <a:pt x="109" y="220"/>
                    <a:pt x="109" y="229"/>
                  </a:cubicBezTo>
                  <a:lnTo>
                    <a:pt x="109" y="238"/>
                  </a:lnTo>
                  <a:cubicBezTo>
                    <a:pt x="100" y="256"/>
                    <a:pt x="100" y="274"/>
                    <a:pt x="109" y="292"/>
                  </a:cubicBezTo>
                  <a:cubicBezTo>
                    <a:pt x="109" y="301"/>
                    <a:pt x="128" y="320"/>
                    <a:pt x="146" y="320"/>
                  </a:cubicBezTo>
                  <a:cubicBezTo>
                    <a:pt x="154" y="321"/>
                    <a:pt x="161" y="322"/>
                    <a:pt x="168" y="322"/>
                  </a:cubicBezTo>
                  <a:cubicBezTo>
                    <a:pt x="204" y="322"/>
                    <a:pt x="232" y="304"/>
                    <a:pt x="255" y="274"/>
                  </a:cubicBezTo>
                  <a:cubicBezTo>
                    <a:pt x="273" y="265"/>
                    <a:pt x="282" y="247"/>
                    <a:pt x="292" y="229"/>
                  </a:cubicBezTo>
                  <a:cubicBezTo>
                    <a:pt x="301" y="201"/>
                    <a:pt x="301" y="183"/>
                    <a:pt x="301" y="165"/>
                  </a:cubicBezTo>
                  <a:cubicBezTo>
                    <a:pt x="301" y="147"/>
                    <a:pt x="292" y="128"/>
                    <a:pt x="292" y="119"/>
                  </a:cubicBezTo>
                  <a:cubicBezTo>
                    <a:pt x="273" y="74"/>
                    <a:pt x="237" y="37"/>
                    <a:pt x="200" y="19"/>
                  </a:cubicBezTo>
                  <a:cubicBezTo>
                    <a:pt x="173" y="1"/>
                    <a:pt x="146" y="1"/>
                    <a:pt x="109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7"/>
            <p:cNvSpPr/>
            <p:nvPr/>
          </p:nvSpPr>
          <p:spPr>
            <a:xfrm>
              <a:off x="6441538" y="4389511"/>
              <a:ext cx="5869" cy="4952"/>
            </a:xfrm>
            <a:custGeom>
              <a:avLst/>
              <a:gdLst/>
              <a:ahLst/>
              <a:cxnLst/>
              <a:rect l="l" t="t" r="r" b="b"/>
              <a:pathLst>
                <a:path w="192" h="162" extrusionOk="0">
                  <a:moveTo>
                    <a:pt x="55" y="0"/>
                  </a:moveTo>
                  <a:cubicBezTo>
                    <a:pt x="46" y="0"/>
                    <a:pt x="37" y="9"/>
                    <a:pt x="28" y="9"/>
                  </a:cubicBezTo>
                  <a:cubicBezTo>
                    <a:pt x="28" y="18"/>
                    <a:pt x="19" y="18"/>
                    <a:pt x="19" y="18"/>
                  </a:cubicBezTo>
                  <a:cubicBezTo>
                    <a:pt x="10" y="28"/>
                    <a:pt x="10" y="37"/>
                    <a:pt x="10" y="55"/>
                  </a:cubicBezTo>
                  <a:lnTo>
                    <a:pt x="10" y="37"/>
                  </a:lnTo>
                  <a:lnTo>
                    <a:pt x="10" y="37"/>
                  </a:lnTo>
                  <a:cubicBezTo>
                    <a:pt x="1" y="55"/>
                    <a:pt x="1" y="73"/>
                    <a:pt x="19" y="100"/>
                  </a:cubicBezTo>
                  <a:lnTo>
                    <a:pt x="28" y="109"/>
                  </a:lnTo>
                  <a:lnTo>
                    <a:pt x="37" y="119"/>
                  </a:lnTo>
                  <a:cubicBezTo>
                    <a:pt x="46" y="128"/>
                    <a:pt x="55" y="137"/>
                    <a:pt x="64" y="146"/>
                  </a:cubicBezTo>
                  <a:lnTo>
                    <a:pt x="83" y="155"/>
                  </a:lnTo>
                  <a:cubicBezTo>
                    <a:pt x="92" y="160"/>
                    <a:pt x="103" y="162"/>
                    <a:pt x="115" y="162"/>
                  </a:cubicBezTo>
                  <a:cubicBezTo>
                    <a:pt x="126" y="162"/>
                    <a:pt x="137" y="160"/>
                    <a:pt x="146" y="155"/>
                  </a:cubicBezTo>
                  <a:lnTo>
                    <a:pt x="165" y="146"/>
                  </a:lnTo>
                  <a:cubicBezTo>
                    <a:pt x="183" y="137"/>
                    <a:pt x="192" y="109"/>
                    <a:pt x="192" y="91"/>
                  </a:cubicBezTo>
                  <a:cubicBezTo>
                    <a:pt x="183" y="82"/>
                    <a:pt x="183" y="73"/>
                    <a:pt x="174" y="64"/>
                  </a:cubicBezTo>
                  <a:cubicBezTo>
                    <a:pt x="174" y="64"/>
                    <a:pt x="174" y="64"/>
                    <a:pt x="174" y="55"/>
                  </a:cubicBezTo>
                  <a:cubicBezTo>
                    <a:pt x="165" y="55"/>
                    <a:pt x="165" y="46"/>
                    <a:pt x="156" y="37"/>
                  </a:cubicBezTo>
                  <a:lnTo>
                    <a:pt x="137" y="28"/>
                  </a:lnTo>
                  <a:cubicBezTo>
                    <a:pt x="128" y="18"/>
                    <a:pt x="128" y="18"/>
                    <a:pt x="119" y="18"/>
                  </a:cubicBezTo>
                  <a:lnTo>
                    <a:pt x="110" y="18"/>
                  </a:lnTo>
                  <a:lnTo>
                    <a:pt x="83" y="9"/>
                  </a:lnTo>
                  <a:cubicBezTo>
                    <a:pt x="74" y="0"/>
                    <a:pt x="64" y="0"/>
                    <a:pt x="55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7"/>
            <p:cNvSpPr/>
            <p:nvPr/>
          </p:nvSpPr>
          <p:spPr>
            <a:xfrm>
              <a:off x="6947502" y="4284075"/>
              <a:ext cx="8957" cy="7704"/>
            </a:xfrm>
            <a:custGeom>
              <a:avLst/>
              <a:gdLst/>
              <a:ahLst/>
              <a:cxnLst/>
              <a:rect l="l" t="t" r="r" b="b"/>
              <a:pathLst>
                <a:path w="293" h="252" extrusionOk="0">
                  <a:moveTo>
                    <a:pt x="218" y="0"/>
                  </a:moveTo>
                  <a:cubicBezTo>
                    <a:pt x="209" y="0"/>
                    <a:pt x="200" y="2"/>
                    <a:pt x="192" y="6"/>
                  </a:cubicBezTo>
                  <a:cubicBezTo>
                    <a:pt x="174" y="6"/>
                    <a:pt x="165" y="15"/>
                    <a:pt x="156" y="24"/>
                  </a:cubicBezTo>
                  <a:cubicBezTo>
                    <a:pt x="147" y="33"/>
                    <a:pt x="128" y="42"/>
                    <a:pt x="128" y="52"/>
                  </a:cubicBezTo>
                  <a:cubicBezTo>
                    <a:pt x="119" y="61"/>
                    <a:pt x="110" y="70"/>
                    <a:pt x="101" y="79"/>
                  </a:cubicBezTo>
                  <a:cubicBezTo>
                    <a:pt x="83" y="88"/>
                    <a:pt x="74" y="97"/>
                    <a:pt x="65" y="115"/>
                  </a:cubicBezTo>
                  <a:lnTo>
                    <a:pt x="37" y="143"/>
                  </a:lnTo>
                  <a:cubicBezTo>
                    <a:pt x="1" y="179"/>
                    <a:pt x="19" y="243"/>
                    <a:pt x="74" y="252"/>
                  </a:cubicBezTo>
                  <a:lnTo>
                    <a:pt x="128" y="252"/>
                  </a:lnTo>
                  <a:cubicBezTo>
                    <a:pt x="147" y="243"/>
                    <a:pt x="165" y="243"/>
                    <a:pt x="183" y="234"/>
                  </a:cubicBezTo>
                  <a:lnTo>
                    <a:pt x="192" y="234"/>
                  </a:lnTo>
                  <a:lnTo>
                    <a:pt x="210" y="215"/>
                  </a:lnTo>
                  <a:cubicBezTo>
                    <a:pt x="228" y="206"/>
                    <a:pt x="247" y="188"/>
                    <a:pt x="256" y="170"/>
                  </a:cubicBezTo>
                  <a:cubicBezTo>
                    <a:pt x="274" y="161"/>
                    <a:pt x="283" y="134"/>
                    <a:pt x="283" y="115"/>
                  </a:cubicBezTo>
                  <a:cubicBezTo>
                    <a:pt x="292" y="106"/>
                    <a:pt x="292" y="88"/>
                    <a:pt x="283" y="79"/>
                  </a:cubicBezTo>
                  <a:cubicBezTo>
                    <a:pt x="283" y="52"/>
                    <a:pt x="274" y="33"/>
                    <a:pt x="256" y="15"/>
                  </a:cubicBezTo>
                  <a:cubicBezTo>
                    <a:pt x="245" y="4"/>
                    <a:pt x="231" y="0"/>
                    <a:pt x="218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7"/>
            <p:cNvSpPr/>
            <p:nvPr/>
          </p:nvSpPr>
          <p:spPr>
            <a:xfrm>
              <a:off x="6953371" y="4274567"/>
              <a:ext cx="7520" cy="5808"/>
            </a:xfrm>
            <a:custGeom>
              <a:avLst/>
              <a:gdLst/>
              <a:ahLst/>
              <a:cxnLst/>
              <a:rect l="l" t="t" r="r" b="b"/>
              <a:pathLst>
                <a:path w="246" h="190" extrusionOk="0">
                  <a:moveTo>
                    <a:pt x="154" y="0"/>
                  </a:moveTo>
                  <a:cubicBezTo>
                    <a:pt x="146" y="0"/>
                    <a:pt x="137" y="3"/>
                    <a:pt x="128" y="7"/>
                  </a:cubicBezTo>
                  <a:lnTo>
                    <a:pt x="91" y="16"/>
                  </a:lnTo>
                  <a:cubicBezTo>
                    <a:pt x="73" y="16"/>
                    <a:pt x="55" y="35"/>
                    <a:pt x="46" y="44"/>
                  </a:cubicBezTo>
                  <a:cubicBezTo>
                    <a:pt x="36" y="53"/>
                    <a:pt x="27" y="62"/>
                    <a:pt x="18" y="80"/>
                  </a:cubicBezTo>
                  <a:lnTo>
                    <a:pt x="18" y="89"/>
                  </a:lnTo>
                  <a:cubicBezTo>
                    <a:pt x="0" y="117"/>
                    <a:pt x="18" y="162"/>
                    <a:pt x="46" y="171"/>
                  </a:cubicBezTo>
                  <a:cubicBezTo>
                    <a:pt x="46" y="171"/>
                    <a:pt x="55" y="171"/>
                    <a:pt x="55" y="180"/>
                  </a:cubicBezTo>
                  <a:cubicBezTo>
                    <a:pt x="73" y="189"/>
                    <a:pt x="82" y="189"/>
                    <a:pt x="100" y="189"/>
                  </a:cubicBezTo>
                  <a:cubicBezTo>
                    <a:pt x="118" y="189"/>
                    <a:pt x="137" y="189"/>
                    <a:pt x="155" y="180"/>
                  </a:cubicBezTo>
                  <a:cubicBezTo>
                    <a:pt x="164" y="180"/>
                    <a:pt x="182" y="171"/>
                    <a:pt x="191" y="162"/>
                  </a:cubicBezTo>
                  <a:cubicBezTo>
                    <a:pt x="200" y="162"/>
                    <a:pt x="210" y="153"/>
                    <a:pt x="219" y="144"/>
                  </a:cubicBezTo>
                  <a:cubicBezTo>
                    <a:pt x="228" y="135"/>
                    <a:pt x="237" y="126"/>
                    <a:pt x="237" y="117"/>
                  </a:cubicBezTo>
                  <a:cubicBezTo>
                    <a:pt x="246" y="98"/>
                    <a:pt x="246" y="71"/>
                    <a:pt x="237" y="53"/>
                  </a:cubicBezTo>
                  <a:cubicBezTo>
                    <a:pt x="228" y="35"/>
                    <a:pt x="219" y="16"/>
                    <a:pt x="200" y="7"/>
                  </a:cubicBezTo>
                  <a:lnTo>
                    <a:pt x="173" y="7"/>
                  </a:lnTo>
                  <a:cubicBezTo>
                    <a:pt x="169" y="3"/>
                    <a:pt x="162" y="0"/>
                    <a:pt x="154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7"/>
            <p:cNvSpPr/>
            <p:nvPr/>
          </p:nvSpPr>
          <p:spPr>
            <a:xfrm>
              <a:off x="6963673" y="427560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7"/>
            <p:cNvSpPr/>
            <p:nvPr/>
          </p:nvSpPr>
          <p:spPr>
            <a:xfrm>
              <a:off x="6963948" y="4273375"/>
              <a:ext cx="6145" cy="5900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46" y="1"/>
                  </a:moveTo>
                  <a:cubicBezTo>
                    <a:pt x="37" y="10"/>
                    <a:pt x="28" y="10"/>
                    <a:pt x="28" y="19"/>
                  </a:cubicBezTo>
                  <a:lnTo>
                    <a:pt x="9" y="46"/>
                  </a:lnTo>
                  <a:lnTo>
                    <a:pt x="9" y="55"/>
                  </a:lnTo>
                  <a:lnTo>
                    <a:pt x="9" y="65"/>
                  </a:lnTo>
                  <a:cubicBezTo>
                    <a:pt x="9" y="65"/>
                    <a:pt x="9" y="65"/>
                    <a:pt x="9" y="74"/>
                  </a:cubicBezTo>
                  <a:cubicBezTo>
                    <a:pt x="9" y="83"/>
                    <a:pt x="0" y="83"/>
                    <a:pt x="0" y="92"/>
                  </a:cubicBezTo>
                  <a:cubicBezTo>
                    <a:pt x="0" y="110"/>
                    <a:pt x="0" y="128"/>
                    <a:pt x="18" y="146"/>
                  </a:cubicBezTo>
                  <a:cubicBezTo>
                    <a:pt x="18" y="156"/>
                    <a:pt x="28" y="156"/>
                    <a:pt x="28" y="165"/>
                  </a:cubicBezTo>
                  <a:cubicBezTo>
                    <a:pt x="37" y="174"/>
                    <a:pt x="46" y="174"/>
                    <a:pt x="55" y="183"/>
                  </a:cubicBezTo>
                  <a:cubicBezTo>
                    <a:pt x="64" y="192"/>
                    <a:pt x="82" y="192"/>
                    <a:pt x="100" y="192"/>
                  </a:cubicBezTo>
                  <a:lnTo>
                    <a:pt x="146" y="192"/>
                  </a:lnTo>
                  <a:cubicBezTo>
                    <a:pt x="155" y="183"/>
                    <a:pt x="164" y="174"/>
                    <a:pt x="173" y="165"/>
                  </a:cubicBezTo>
                  <a:lnTo>
                    <a:pt x="191" y="146"/>
                  </a:lnTo>
                  <a:lnTo>
                    <a:pt x="191" y="119"/>
                  </a:lnTo>
                  <a:cubicBezTo>
                    <a:pt x="201" y="110"/>
                    <a:pt x="201" y="101"/>
                    <a:pt x="191" y="92"/>
                  </a:cubicBezTo>
                  <a:cubicBezTo>
                    <a:pt x="191" y="74"/>
                    <a:pt x="173" y="55"/>
                    <a:pt x="155" y="55"/>
                  </a:cubicBezTo>
                  <a:lnTo>
                    <a:pt x="155" y="46"/>
                  </a:lnTo>
                  <a:cubicBezTo>
                    <a:pt x="146" y="28"/>
                    <a:pt x="137" y="19"/>
                    <a:pt x="119" y="10"/>
                  </a:cubicBezTo>
                  <a:lnTo>
                    <a:pt x="110" y="10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7"/>
            <p:cNvSpPr/>
            <p:nvPr/>
          </p:nvSpPr>
          <p:spPr>
            <a:xfrm>
              <a:off x="6525360" y="4311802"/>
              <a:ext cx="10333" cy="11005"/>
            </a:xfrm>
            <a:custGeom>
              <a:avLst/>
              <a:gdLst/>
              <a:ahLst/>
              <a:cxnLst/>
              <a:rect l="l" t="t" r="r" b="b"/>
              <a:pathLst>
                <a:path w="338" h="360" extrusionOk="0">
                  <a:moveTo>
                    <a:pt x="110" y="1"/>
                  </a:moveTo>
                  <a:cubicBezTo>
                    <a:pt x="92" y="1"/>
                    <a:pt x="73" y="1"/>
                    <a:pt x="55" y="10"/>
                  </a:cubicBezTo>
                  <a:cubicBezTo>
                    <a:pt x="19" y="28"/>
                    <a:pt x="0" y="74"/>
                    <a:pt x="10" y="110"/>
                  </a:cubicBezTo>
                  <a:cubicBezTo>
                    <a:pt x="37" y="165"/>
                    <a:pt x="55" y="210"/>
                    <a:pt x="92" y="256"/>
                  </a:cubicBezTo>
                  <a:cubicBezTo>
                    <a:pt x="110" y="274"/>
                    <a:pt x="128" y="301"/>
                    <a:pt x="146" y="320"/>
                  </a:cubicBezTo>
                  <a:cubicBezTo>
                    <a:pt x="164" y="347"/>
                    <a:pt x="192" y="356"/>
                    <a:pt x="219" y="356"/>
                  </a:cubicBezTo>
                  <a:cubicBezTo>
                    <a:pt x="226" y="358"/>
                    <a:pt x="234" y="360"/>
                    <a:pt x="241" y="360"/>
                  </a:cubicBezTo>
                  <a:cubicBezTo>
                    <a:pt x="261" y="360"/>
                    <a:pt x="281" y="351"/>
                    <a:pt x="301" y="338"/>
                  </a:cubicBezTo>
                  <a:lnTo>
                    <a:pt x="319" y="320"/>
                  </a:lnTo>
                  <a:cubicBezTo>
                    <a:pt x="328" y="310"/>
                    <a:pt x="328" y="301"/>
                    <a:pt x="338" y="283"/>
                  </a:cubicBezTo>
                  <a:cubicBezTo>
                    <a:pt x="338" y="274"/>
                    <a:pt x="338" y="256"/>
                    <a:pt x="338" y="238"/>
                  </a:cubicBezTo>
                  <a:cubicBezTo>
                    <a:pt x="338" y="228"/>
                    <a:pt x="338" y="219"/>
                    <a:pt x="328" y="210"/>
                  </a:cubicBezTo>
                  <a:cubicBezTo>
                    <a:pt x="328" y="192"/>
                    <a:pt x="319" y="174"/>
                    <a:pt x="301" y="165"/>
                  </a:cubicBezTo>
                  <a:cubicBezTo>
                    <a:pt x="295" y="158"/>
                    <a:pt x="279" y="152"/>
                    <a:pt x="264" y="152"/>
                  </a:cubicBezTo>
                  <a:cubicBezTo>
                    <a:pt x="258" y="152"/>
                    <a:pt x="252" y="153"/>
                    <a:pt x="246" y="156"/>
                  </a:cubicBezTo>
                  <a:lnTo>
                    <a:pt x="219" y="119"/>
                  </a:lnTo>
                  <a:lnTo>
                    <a:pt x="237" y="137"/>
                  </a:lnTo>
                  <a:cubicBezTo>
                    <a:pt x="210" y="110"/>
                    <a:pt x="183" y="74"/>
                    <a:pt x="164" y="37"/>
                  </a:cubicBezTo>
                  <a:cubicBezTo>
                    <a:pt x="146" y="19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7"/>
            <p:cNvSpPr/>
            <p:nvPr/>
          </p:nvSpPr>
          <p:spPr>
            <a:xfrm>
              <a:off x="6542235" y="4320881"/>
              <a:ext cx="428" cy="153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3" y="0"/>
                  </a:moveTo>
                  <a:cubicBezTo>
                    <a:pt x="0" y="0"/>
                    <a:pt x="4" y="4"/>
                    <a:pt x="4" y="4"/>
                  </a:cubicBezTo>
                  <a:lnTo>
                    <a:pt x="13" y="4"/>
                  </a:lnTo>
                  <a:cubicBezTo>
                    <a:pt x="7" y="1"/>
                    <a:pt x="4" y="0"/>
                    <a:pt x="3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7"/>
            <p:cNvSpPr/>
            <p:nvPr/>
          </p:nvSpPr>
          <p:spPr>
            <a:xfrm>
              <a:off x="6537069" y="4311588"/>
              <a:ext cx="9202" cy="9874"/>
            </a:xfrm>
            <a:custGeom>
              <a:avLst/>
              <a:gdLst/>
              <a:ahLst/>
              <a:cxnLst/>
              <a:rect l="l" t="t" r="r" b="b"/>
              <a:pathLst>
                <a:path w="301" h="323" extrusionOk="0">
                  <a:moveTo>
                    <a:pt x="105" y="1"/>
                  </a:moveTo>
                  <a:cubicBezTo>
                    <a:pt x="98" y="1"/>
                    <a:pt x="91" y="3"/>
                    <a:pt x="82" y="8"/>
                  </a:cubicBezTo>
                  <a:cubicBezTo>
                    <a:pt x="27" y="8"/>
                    <a:pt x="0" y="62"/>
                    <a:pt x="27" y="108"/>
                  </a:cubicBezTo>
                  <a:cubicBezTo>
                    <a:pt x="35" y="116"/>
                    <a:pt x="43" y="123"/>
                    <a:pt x="50" y="131"/>
                  </a:cubicBezTo>
                  <a:lnTo>
                    <a:pt x="50" y="131"/>
                  </a:lnTo>
                  <a:cubicBezTo>
                    <a:pt x="52" y="135"/>
                    <a:pt x="55" y="140"/>
                    <a:pt x="55" y="144"/>
                  </a:cubicBezTo>
                  <a:cubicBezTo>
                    <a:pt x="67" y="157"/>
                    <a:pt x="75" y="165"/>
                    <a:pt x="82" y="175"/>
                  </a:cubicBezTo>
                  <a:lnTo>
                    <a:pt x="82" y="175"/>
                  </a:lnTo>
                  <a:cubicBezTo>
                    <a:pt x="84" y="185"/>
                    <a:pt x="92" y="201"/>
                    <a:pt x="100" y="217"/>
                  </a:cubicBezTo>
                  <a:cubicBezTo>
                    <a:pt x="109" y="235"/>
                    <a:pt x="118" y="254"/>
                    <a:pt x="128" y="272"/>
                  </a:cubicBezTo>
                  <a:cubicBezTo>
                    <a:pt x="137" y="281"/>
                    <a:pt x="155" y="299"/>
                    <a:pt x="173" y="308"/>
                  </a:cubicBezTo>
                  <a:cubicBezTo>
                    <a:pt x="182" y="317"/>
                    <a:pt x="194" y="322"/>
                    <a:pt x="206" y="322"/>
                  </a:cubicBezTo>
                  <a:cubicBezTo>
                    <a:pt x="219" y="322"/>
                    <a:pt x="232" y="317"/>
                    <a:pt x="246" y="308"/>
                  </a:cubicBezTo>
                  <a:cubicBezTo>
                    <a:pt x="255" y="299"/>
                    <a:pt x="264" y="290"/>
                    <a:pt x="273" y="281"/>
                  </a:cubicBezTo>
                  <a:cubicBezTo>
                    <a:pt x="292" y="254"/>
                    <a:pt x="301" y="226"/>
                    <a:pt x="292" y="199"/>
                  </a:cubicBezTo>
                  <a:cubicBezTo>
                    <a:pt x="292" y="163"/>
                    <a:pt x="273" y="117"/>
                    <a:pt x="255" y="90"/>
                  </a:cubicBezTo>
                  <a:cubicBezTo>
                    <a:pt x="246" y="72"/>
                    <a:pt x="237" y="62"/>
                    <a:pt x="219" y="53"/>
                  </a:cubicBezTo>
                  <a:lnTo>
                    <a:pt x="191" y="26"/>
                  </a:lnTo>
                  <a:cubicBezTo>
                    <a:pt x="173" y="17"/>
                    <a:pt x="164" y="8"/>
                    <a:pt x="146" y="8"/>
                  </a:cubicBezTo>
                  <a:lnTo>
                    <a:pt x="128" y="8"/>
                  </a:lnTo>
                  <a:cubicBezTo>
                    <a:pt x="118" y="3"/>
                    <a:pt x="112" y="1"/>
                    <a:pt x="105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7"/>
            <p:cNvSpPr/>
            <p:nvPr/>
          </p:nvSpPr>
          <p:spPr>
            <a:xfrm>
              <a:off x="6545965" y="432766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7"/>
            <p:cNvSpPr/>
            <p:nvPr/>
          </p:nvSpPr>
          <p:spPr>
            <a:xfrm>
              <a:off x="6540951" y="4325986"/>
              <a:ext cx="8101" cy="8132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80" y="1"/>
                  </a:moveTo>
                  <a:cubicBezTo>
                    <a:pt x="70" y="1"/>
                    <a:pt x="62" y="3"/>
                    <a:pt x="55" y="10"/>
                  </a:cubicBezTo>
                  <a:cubicBezTo>
                    <a:pt x="28" y="20"/>
                    <a:pt x="10" y="38"/>
                    <a:pt x="1" y="65"/>
                  </a:cubicBezTo>
                  <a:cubicBezTo>
                    <a:pt x="1" y="83"/>
                    <a:pt x="1" y="111"/>
                    <a:pt x="1" y="138"/>
                  </a:cubicBezTo>
                  <a:cubicBezTo>
                    <a:pt x="10" y="156"/>
                    <a:pt x="19" y="165"/>
                    <a:pt x="19" y="174"/>
                  </a:cubicBezTo>
                  <a:cubicBezTo>
                    <a:pt x="28" y="184"/>
                    <a:pt x="28" y="193"/>
                    <a:pt x="37" y="193"/>
                  </a:cubicBezTo>
                  <a:cubicBezTo>
                    <a:pt x="55" y="220"/>
                    <a:pt x="73" y="238"/>
                    <a:pt x="101" y="247"/>
                  </a:cubicBezTo>
                  <a:cubicBezTo>
                    <a:pt x="110" y="256"/>
                    <a:pt x="128" y="256"/>
                    <a:pt x="146" y="265"/>
                  </a:cubicBezTo>
                  <a:lnTo>
                    <a:pt x="174" y="265"/>
                  </a:lnTo>
                  <a:lnTo>
                    <a:pt x="201" y="256"/>
                  </a:lnTo>
                  <a:cubicBezTo>
                    <a:pt x="210" y="247"/>
                    <a:pt x="219" y="247"/>
                    <a:pt x="228" y="238"/>
                  </a:cubicBezTo>
                  <a:cubicBezTo>
                    <a:pt x="247" y="220"/>
                    <a:pt x="265" y="202"/>
                    <a:pt x="265" y="174"/>
                  </a:cubicBezTo>
                  <a:cubicBezTo>
                    <a:pt x="265" y="156"/>
                    <a:pt x="265" y="147"/>
                    <a:pt x="265" y="138"/>
                  </a:cubicBezTo>
                  <a:cubicBezTo>
                    <a:pt x="256" y="120"/>
                    <a:pt x="247" y="111"/>
                    <a:pt x="238" y="102"/>
                  </a:cubicBezTo>
                  <a:lnTo>
                    <a:pt x="238" y="102"/>
                  </a:lnTo>
                  <a:lnTo>
                    <a:pt x="256" y="120"/>
                  </a:lnTo>
                  <a:cubicBezTo>
                    <a:pt x="247" y="111"/>
                    <a:pt x="237" y="102"/>
                    <a:pt x="237" y="92"/>
                  </a:cubicBezTo>
                  <a:cubicBezTo>
                    <a:pt x="219" y="83"/>
                    <a:pt x="210" y="74"/>
                    <a:pt x="192" y="74"/>
                  </a:cubicBezTo>
                  <a:lnTo>
                    <a:pt x="201" y="74"/>
                  </a:lnTo>
                  <a:lnTo>
                    <a:pt x="183" y="65"/>
                  </a:lnTo>
                  <a:lnTo>
                    <a:pt x="165" y="56"/>
                  </a:lnTo>
                  <a:lnTo>
                    <a:pt x="155" y="56"/>
                  </a:lnTo>
                  <a:cubicBezTo>
                    <a:pt x="155" y="47"/>
                    <a:pt x="146" y="38"/>
                    <a:pt x="137" y="29"/>
                  </a:cubicBezTo>
                  <a:cubicBezTo>
                    <a:pt x="128" y="29"/>
                    <a:pt x="128" y="20"/>
                    <a:pt x="128" y="20"/>
                  </a:cubicBezTo>
                  <a:cubicBezTo>
                    <a:pt x="111" y="8"/>
                    <a:pt x="94" y="1"/>
                    <a:pt x="8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7"/>
            <p:cNvSpPr/>
            <p:nvPr/>
          </p:nvSpPr>
          <p:spPr>
            <a:xfrm>
              <a:off x="6545690" y="4327117"/>
              <a:ext cx="856" cy="887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0" y="1"/>
                  </a:moveTo>
                  <a:lnTo>
                    <a:pt x="10" y="19"/>
                  </a:lnTo>
                  <a:lnTo>
                    <a:pt x="28" y="28"/>
                  </a:lnTo>
                  <a:cubicBezTo>
                    <a:pt x="19" y="19"/>
                    <a:pt x="10" y="10"/>
                    <a:pt x="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7"/>
            <p:cNvSpPr/>
            <p:nvPr/>
          </p:nvSpPr>
          <p:spPr>
            <a:xfrm>
              <a:off x="6554371" y="4332100"/>
              <a:ext cx="7215" cy="6206"/>
            </a:xfrm>
            <a:custGeom>
              <a:avLst/>
              <a:gdLst/>
              <a:ahLst/>
              <a:cxnLst/>
              <a:rect l="l" t="t" r="r" b="b"/>
              <a:pathLst>
                <a:path w="236" h="203" extrusionOk="0">
                  <a:moveTo>
                    <a:pt x="94" y="1"/>
                  </a:moveTo>
                  <a:cubicBezTo>
                    <a:pt x="38" y="1"/>
                    <a:pt x="1" y="51"/>
                    <a:pt x="26" y="102"/>
                  </a:cubicBezTo>
                  <a:lnTo>
                    <a:pt x="26" y="111"/>
                  </a:lnTo>
                  <a:cubicBezTo>
                    <a:pt x="35" y="129"/>
                    <a:pt x="35" y="138"/>
                    <a:pt x="44" y="147"/>
                  </a:cubicBezTo>
                  <a:lnTo>
                    <a:pt x="53" y="157"/>
                  </a:lnTo>
                  <a:cubicBezTo>
                    <a:pt x="63" y="166"/>
                    <a:pt x="63" y="175"/>
                    <a:pt x="72" y="175"/>
                  </a:cubicBezTo>
                  <a:lnTo>
                    <a:pt x="99" y="193"/>
                  </a:lnTo>
                  <a:lnTo>
                    <a:pt x="108" y="193"/>
                  </a:lnTo>
                  <a:cubicBezTo>
                    <a:pt x="126" y="202"/>
                    <a:pt x="135" y="202"/>
                    <a:pt x="154" y="202"/>
                  </a:cubicBezTo>
                  <a:cubicBezTo>
                    <a:pt x="172" y="202"/>
                    <a:pt x="181" y="193"/>
                    <a:pt x="199" y="184"/>
                  </a:cubicBezTo>
                  <a:cubicBezTo>
                    <a:pt x="208" y="175"/>
                    <a:pt x="217" y="166"/>
                    <a:pt x="227" y="147"/>
                  </a:cubicBezTo>
                  <a:lnTo>
                    <a:pt x="236" y="129"/>
                  </a:lnTo>
                  <a:cubicBezTo>
                    <a:pt x="236" y="120"/>
                    <a:pt x="236" y="111"/>
                    <a:pt x="236" y="93"/>
                  </a:cubicBezTo>
                  <a:cubicBezTo>
                    <a:pt x="236" y="84"/>
                    <a:pt x="227" y="84"/>
                    <a:pt x="227" y="75"/>
                  </a:cubicBezTo>
                  <a:cubicBezTo>
                    <a:pt x="217" y="65"/>
                    <a:pt x="208" y="56"/>
                    <a:pt x="199" y="56"/>
                  </a:cubicBezTo>
                  <a:lnTo>
                    <a:pt x="190" y="38"/>
                  </a:lnTo>
                  <a:cubicBezTo>
                    <a:pt x="181" y="29"/>
                    <a:pt x="172" y="20"/>
                    <a:pt x="154" y="20"/>
                  </a:cubicBezTo>
                  <a:cubicBezTo>
                    <a:pt x="135" y="11"/>
                    <a:pt x="117" y="2"/>
                    <a:pt x="108" y="2"/>
                  </a:cubicBezTo>
                  <a:cubicBezTo>
                    <a:pt x="103" y="1"/>
                    <a:pt x="99" y="1"/>
                    <a:pt x="94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37"/>
          <p:cNvGrpSpPr/>
          <p:nvPr/>
        </p:nvGrpSpPr>
        <p:grpSpPr>
          <a:xfrm>
            <a:off x="7212026" y="161591"/>
            <a:ext cx="1985139" cy="1563206"/>
            <a:chOff x="8186948" y="605719"/>
            <a:chExt cx="824565" cy="649307"/>
          </a:xfrm>
        </p:grpSpPr>
        <p:sp>
          <p:nvSpPr>
            <p:cNvPr id="1220" name="Google Shape;1220;p37"/>
            <p:cNvSpPr/>
            <p:nvPr/>
          </p:nvSpPr>
          <p:spPr>
            <a:xfrm>
              <a:off x="8595730" y="998207"/>
              <a:ext cx="371487" cy="256819"/>
            </a:xfrm>
            <a:custGeom>
              <a:avLst/>
              <a:gdLst/>
              <a:ahLst/>
              <a:cxnLst/>
              <a:rect l="l" t="t" r="r" b="b"/>
              <a:pathLst>
                <a:path w="12152" h="8401" extrusionOk="0">
                  <a:moveTo>
                    <a:pt x="10965" y="1"/>
                  </a:moveTo>
                  <a:cubicBezTo>
                    <a:pt x="10108" y="1"/>
                    <a:pt x="0" y="7504"/>
                    <a:pt x="0" y="7504"/>
                  </a:cubicBezTo>
                  <a:cubicBezTo>
                    <a:pt x="249" y="7905"/>
                    <a:pt x="714" y="8401"/>
                    <a:pt x="1996" y="8401"/>
                  </a:cubicBezTo>
                  <a:cubicBezTo>
                    <a:pt x="2402" y="8401"/>
                    <a:pt x="2890" y="8351"/>
                    <a:pt x="3480" y="8232"/>
                  </a:cubicBezTo>
                  <a:cubicBezTo>
                    <a:pt x="5930" y="7741"/>
                    <a:pt x="10029" y="5983"/>
                    <a:pt x="11086" y="3979"/>
                  </a:cubicBezTo>
                  <a:cubicBezTo>
                    <a:pt x="12152" y="1975"/>
                    <a:pt x="11378" y="417"/>
                    <a:pt x="11013" y="16"/>
                  </a:cubicBezTo>
                  <a:cubicBezTo>
                    <a:pt x="11004" y="6"/>
                    <a:pt x="10988" y="1"/>
                    <a:pt x="10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7"/>
            <p:cNvSpPr/>
            <p:nvPr/>
          </p:nvSpPr>
          <p:spPr>
            <a:xfrm>
              <a:off x="8186948" y="947430"/>
              <a:ext cx="303835" cy="210138"/>
            </a:xfrm>
            <a:custGeom>
              <a:avLst/>
              <a:gdLst/>
              <a:ahLst/>
              <a:cxnLst/>
              <a:rect l="l" t="t" r="r" b="b"/>
              <a:pathLst>
                <a:path w="9939" h="6874" extrusionOk="0">
                  <a:moveTo>
                    <a:pt x="3744" y="1"/>
                  </a:moveTo>
                  <a:cubicBezTo>
                    <a:pt x="3115" y="1"/>
                    <a:pt x="2479" y="101"/>
                    <a:pt x="1877" y="302"/>
                  </a:cubicBezTo>
                  <a:cubicBezTo>
                    <a:pt x="1367" y="484"/>
                    <a:pt x="684" y="775"/>
                    <a:pt x="410" y="1285"/>
                  </a:cubicBezTo>
                  <a:cubicBezTo>
                    <a:pt x="137" y="1595"/>
                    <a:pt x="0" y="2014"/>
                    <a:pt x="164" y="2424"/>
                  </a:cubicBezTo>
                  <a:cubicBezTo>
                    <a:pt x="348" y="2907"/>
                    <a:pt x="754" y="2991"/>
                    <a:pt x="1188" y="2991"/>
                  </a:cubicBezTo>
                  <a:cubicBezTo>
                    <a:pt x="1418" y="2991"/>
                    <a:pt x="1656" y="2967"/>
                    <a:pt x="1873" y="2967"/>
                  </a:cubicBezTo>
                  <a:cubicBezTo>
                    <a:pt x="1918" y="2967"/>
                    <a:pt x="1962" y="2968"/>
                    <a:pt x="2004" y="2971"/>
                  </a:cubicBezTo>
                  <a:cubicBezTo>
                    <a:pt x="2815" y="3016"/>
                    <a:pt x="3407" y="3472"/>
                    <a:pt x="3899" y="4082"/>
                  </a:cubicBezTo>
                  <a:cubicBezTo>
                    <a:pt x="5143" y="5627"/>
                    <a:pt x="6464" y="6873"/>
                    <a:pt x="8473" y="6873"/>
                  </a:cubicBezTo>
                  <a:cubicBezTo>
                    <a:pt x="8655" y="6873"/>
                    <a:pt x="8843" y="6863"/>
                    <a:pt x="9036" y="6842"/>
                  </a:cubicBezTo>
                  <a:cubicBezTo>
                    <a:pt x="9565" y="6778"/>
                    <a:pt x="9938" y="6368"/>
                    <a:pt x="9811" y="5813"/>
                  </a:cubicBezTo>
                  <a:cubicBezTo>
                    <a:pt x="9638" y="5029"/>
                    <a:pt x="9383" y="4264"/>
                    <a:pt x="9073" y="3526"/>
                  </a:cubicBezTo>
                  <a:cubicBezTo>
                    <a:pt x="8918" y="3153"/>
                    <a:pt x="8754" y="2798"/>
                    <a:pt x="8572" y="2442"/>
                  </a:cubicBezTo>
                  <a:cubicBezTo>
                    <a:pt x="8362" y="2051"/>
                    <a:pt x="8144" y="1513"/>
                    <a:pt x="7661" y="1449"/>
                  </a:cubicBezTo>
                  <a:lnTo>
                    <a:pt x="7606" y="1449"/>
                  </a:lnTo>
                  <a:cubicBezTo>
                    <a:pt x="7597" y="1422"/>
                    <a:pt x="7579" y="1404"/>
                    <a:pt x="7561" y="1377"/>
                  </a:cubicBezTo>
                  <a:cubicBezTo>
                    <a:pt x="7370" y="1140"/>
                    <a:pt x="7023" y="958"/>
                    <a:pt x="6759" y="803"/>
                  </a:cubicBezTo>
                  <a:cubicBezTo>
                    <a:pt x="6459" y="630"/>
                    <a:pt x="6149" y="484"/>
                    <a:pt x="5830" y="375"/>
                  </a:cubicBezTo>
                  <a:cubicBezTo>
                    <a:pt x="5183" y="138"/>
                    <a:pt x="4509" y="10"/>
                    <a:pt x="3826" y="1"/>
                  </a:cubicBezTo>
                  <a:cubicBezTo>
                    <a:pt x="3799" y="1"/>
                    <a:pt x="3771" y="1"/>
                    <a:pt x="37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7"/>
            <p:cNvSpPr/>
            <p:nvPr/>
          </p:nvSpPr>
          <p:spPr>
            <a:xfrm>
              <a:off x="8812716" y="605719"/>
              <a:ext cx="198797" cy="368216"/>
            </a:xfrm>
            <a:custGeom>
              <a:avLst/>
              <a:gdLst/>
              <a:ahLst/>
              <a:cxnLst/>
              <a:rect l="l" t="t" r="r" b="b"/>
              <a:pathLst>
                <a:path w="6503" h="12045" extrusionOk="0">
                  <a:moveTo>
                    <a:pt x="3296" y="1"/>
                  </a:moveTo>
                  <a:cubicBezTo>
                    <a:pt x="2076" y="1"/>
                    <a:pt x="1028" y="918"/>
                    <a:pt x="499" y="2016"/>
                  </a:cubicBezTo>
                  <a:cubicBezTo>
                    <a:pt x="199" y="2653"/>
                    <a:pt x="35" y="3345"/>
                    <a:pt x="17" y="4047"/>
                  </a:cubicBezTo>
                  <a:cubicBezTo>
                    <a:pt x="1" y="4605"/>
                    <a:pt x="202" y="5802"/>
                    <a:pt x="897" y="5802"/>
                  </a:cubicBezTo>
                  <a:cubicBezTo>
                    <a:pt x="1007" y="5802"/>
                    <a:pt x="1129" y="5772"/>
                    <a:pt x="1264" y="5705"/>
                  </a:cubicBezTo>
                  <a:cubicBezTo>
                    <a:pt x="1911" y="5386"/>
                    <a:pt x="1556" y="4484"/>
                    <a:pt x="1547" y="3947"/>
                  </a:cubicBezTo>
                  <a:cubicBezTo>
                    <a:pt x="1538" y="3446"/>
                    <a:pt x="1656" y="2945"/>
                    <a:pt x="1902" y="2498"/>
                  </a:cubicBezTo>
                  <a:cubicBezTo>
                    <a:pt x="2130" y="2070"/>
                    <a:pt x="2494" y="1615"/>
                    <a:pt x="2977" y="1469"/>
                  </a:cubicBezTo>
                  <a:cubicBezTo>
                    <a:pt x="3065" y="1440"/>
                    <a:pt x="3156" y="1427"/>
                    <a:pt x="3249" y="1427"/>
                  </a:cubicBezTo>
                  <a:cubicBezTo>
                    <a:pt x="3542" y="1427"/>
                    <a:pt x="3849" y="1558"/>
                    <a:pt x="4097" y="1751"/>
                  </a:cubicBezTo>
                  <a:cubicBezTo>
                    <a:pt x="5045" y="2471"/>
                    <a:pt x="4917" y="3846"/>
                    <a:pt x="4626" y="4867"/>
                  </a:cubicBezTo>
                  <a:cubicBezTo>
                    <a:pt x="4225" y="6233"/>
                    <a:pt x="3569" y="7499"/>
                    <a:pt x="3314" y="8902"/>
                  </a:cubicBezTo>
                  <a:cubicBezTo>
                    <a:pt x="3177" y="9631"/>
                    <a:pt x="3123" y="10368"/>
                    <a:pt x="3150" y="11106"/>
                  </a:cubicBezTo>
                  <a:cubicBezTo>
                    <a:pt x="3177" y="11562"/>
                    <a:pt x="3469" y="12044"/>
                    <a:pt x="3979" y="12044"/>
                  </a:cubicBezTo>
                  <a:cubicBezTo>
                    <a:pt x="4544" y="12044"/>
                    <a:pt x="4799" y="11471"/>
                    <a:pt x="4781" y="10988"/>
                  </a:cubicBezTo>
                  <a:cubicBezTo>
                    <a:pt x="4726" y="9576"/>
                    <a:pt x="5045" y="8264"/>
                    <a:pt x="5537" y="6953"/>
                  </a:cubicBezTo>
                  <a:cubicBezTo>
                    <a:pt x="6038" y="5623"/>
                    <a:pt x="6502" y="4265"/>
                    <a:pt x="6265" y="2817"/>
                  </a:cubicBezTo>
                  <a:cubicBezTo>
                    <a:pt x="6056" y="1560"/>
                    <a:pt x="5200" y="412"/>
                    <a:pt x="3933" y="84"/>
                  </a:cubicBezTo>
                  <a:cubicBezTo>
                    <a:pt x="3717" y="27"/>
                    <a:pt x="3504" y="1"/>
                    <a:pt x="3296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7"/>
            <p:cNvSpPr/>
            <p:nvPr/>
          </p:nvSpPr>
          <p:spPr>
            <a:xfrm>
              <a:off x="8364315" y="714609"/>
              <a:ext cx="621519" cy="519721"/>
            </a:xfrm>
            <a:custGeom>
              <a:avLst/>
              <a:gdLst/>
              <a:ahLst/>
              <a:cxnLst/>
              <a:rect l="l" t="t" r="r" b="b"/>
              <a:pathLst>
                <a:path w="20331" h="17001" extrusionOk="0">
                  <a:moveTo>
                    <a:pt x="13154" y="1"/>
                  </a:moveTo>
                  <a:cubicBezTo>
                    <a:pt x="13121" y="1"/>
                    <a:pt x="13087" y="1"/>
                    <a:pt x="13054" y="2"/>
                  </a:cubicBezTo>
                  <a:lnTo>
                    <a:pt x="1312" y="5322"/>
                  </a:lnTo>
                  <a:cubicBezTo>
                    <a:pt x="821" y="6715"/>
                    <a:pt x="1" y="9740"/>
                    <a:pt x="1231" y="12527"/>
                  </a:cubicBezTo>
                  <a:cubicBezTo>
                    <a:pt x="2288" y="14915"/>
                    <a:pt x="4792" y="17001"/>
                    <a:pt x="8229" y="17001"/>
                  </a:cubicBezTo>
                  <a:cubicBezTo>
                    <a:pt x="8790" y="17001"/>
                    <a:pt x="9376" y="16945"/>
                    <a:pt x="9984" y="16826"/>
                  </a:cubicBezTo>
                  <a:cubicBezTo>
                    <a:pt x="14320" y="15970"/>
                    <a:pt x="17663" y="14139"/>
                    <a:pt x="19030" y="10395"/>
                  </a:cubicBezTo>
                  <a:cubicBezTo>
                    <a:pt x="20330" y="6828"/>
                    <a:pt x="17037" y="1"/>
                    <a:pt x="13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7"/>
            <p:cNvSpPr/>
            <p:nvPr/>
          </p:nvSpPr>
          <p:spPr>
            <a:xfrm>
              <a:off x="8399959" y="686271"/>
              <a:ext cx="365923" cy="196198"/>
            </a:xfrm>
            <a:custGeom>
              <a:avLst/>
              <a:gdLst/>
              <a:ahLst/>
              <a:cxnLst/>
              <a:rect l="l" t="t" r="r" b="b"/>
              <a:pathLst>
                <a:path w="11970" h="6418" extrusionOk="0">
                  <a:moveTo>
                    <a:pt x="9235" y="1"/>
                  </a:moveTo>
                  <a:cubicBezTo>
                    <a:pt x="8056" y="1"/>
                    <a:pt x="6508" y="285"/>
                    <a:pt x="4646" y="1129"/>
                  </a:cubicBezTo>
                  <a:cubicBezTo>
                    <a:pt x="310" y="3097"/>
                    <a:pt x="1" y="5256"/>
                    <a:pt x="146" y="6249"/>
                  </a:cubicBezTo>
                  <a:cubicBezTo>
                    <a:pt x="163" y="6364"/>
                    <a:pt x="343" y="6417"/>
                    <a:pt x="639" y="6417"/>
                  </a:cubicBezTo>
                  <a:cubicBezTo>
                    <a:pt x="1789" y="6417"/>
                    <a:pt x="4695" y="5625"/>
                    <a:pt x="6650" y="4655"/>
                  </a:cubicBezTo>
                  <a:cubicBezTo>
                    <a:pt x="9101" y="3425"/>
                    <a:pt x="11970" y="1539"/>
                    <a:pt x="11888" y="929"/>
                  </a:cubicBezTo>
                  <a:cubicBezTo>
                    <a:pt x="11840" y="571"/>
                    <a:pt x="10906" y="1"/>
                    <a:pt x="9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7"/>
            <p:cNvSpPr/>
            <p:nvPr/>
          </p:nvSpPr>
          <p:spPr>
            <a:xfrm>
              <a:off x="8464860" y="649587"/>
              <a:ext cx="131390" cy="102471"/>
            </a:xfrm>
            <a:custGeom>
              <a:avLst/>
              <a:gdLst/>
              <a:ahLst/>
              <a:cxnLst/>
              <a:rect l="l" t="t" r="r" b="b"/>
              <a:pathLst>
                <a:path w="4298" h="3352" extrusionOk="0">
                  <a:moveTo>
                    <a:pt x="2489" y="1"/>
                  </a:moveTo>
                  <a:cubicBezTo>
                    <a:pt x="2106" y="1"/>
                    <a:pt x="1727" y="96"/>
                    <a:pt x="1439" y="262"/>
                  </a:cubicBezTo>
                  <a:cubicBezTo>
                    <a:pt x="0" y="1082"/>
                    <a:pt x="456" y="2903"/>
                    <a:pt x="1558" y="3268"/>
                  </a:cubicBezTo>
                  <a:cubicBezTo>
                    <a:pt x="1726" y="3324"/>
                    <a:pt x="1907" y="3351"/>
                    <a:pt x="2092" y="3351"/>
                  </a:cubicBezTo>
                  <a:cubicBezTo>
                    <a:pt x="3129" y="3351"/>
                    <a:pt x="4298" y="2507"/>
                    <a:pt x="4136" y="1309"/>
                  </a:cubicBezTo>
                  <a:cubicBezTo>
                    <a:pt x="4015" y="372"/>
                    <a:pt x="3244" y="1"/>
                    <a:pt x="24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7"/>
            <p:cNvSpPr/>
            <p:nvPr/>
          </p:nvSpPr>
          <p:spPr>
            <a:xfrm>
              <a:off x="8770315" y="647049"/>
              <a:ext cx="222611" cy="365770"/>
            </a:xfrm>
            <a:custGeom>
              <a:avLst/>
              <a:gdLst/>
              <a:ahLst/>
              <a:cxnLst/>
              <a:rect l="l" t="t" r="r" b="b"/>
              <a:pathLst>
                <a:path w="7282" h="11965" extrusionOk="0">
                  <a:moveTo>
                    <a:pt x="4610" y="288"/>
                  </a:moveTo>
                  <a:cubicBezTo>
                    <a:pt x="4695" y="288"/>
                    <a:pt x="4781" y="298"/>
                    <a:pt x="4865" y="317"/>
                  </a:cubicBezTo>
                  <a:cubicBezTo>
                    <a:pt x="5566" y="472"/>
                    <a:pt x="5994" y="1064"/>
                    <a:pt x="6113" y="1738"/>
                  </a:cubicBezTo>
                  <a:cubicBezTo>
                    <a:pt x="6250" y="2531"/>
                    <a:pt x="5994" y="3323"/>
                    <a:pt x="5712" y="4043"/>
                  </a:cubicBezTo>
                  <a:cubicBezTo>
                    <a:pt x="5539" y="4462"/>
                    <a:pt x="5357" y="4872"/>
                    <a:pt x="5211" y="5300"/>
                  </a:cubicBezTo>
                  <a:cubicBezTo>
                    <a:pt x="5093" y="5610"/>
                    <a:pt x="5002" y="5929"/>
                    <a:pt x="4956" y="6256"/>
                  </a:cubicBezTo>
                  <a:cubicBezTo>
                    <a:pt x="4874" y="6111"/>
                    <a:pt x="4792" y="5956"/>
                    <a:pt x="4710" y="5810"/>
                  </a:cubicBezTo>
                  <a:cubicBezTo>
                    <a:pt x="4491" y="5418"/>
                    <a:pt x="4273" y="5036"/>
                    <a:pt x="4018" y="4671"/>
                  </a:cubicBezTo>
                  <a:cubicBezTo>
                    <a:pt x="3763" y="4307"/>
                    <a:pt x="3480" y="3979"/>
                    <a:pt x="3162" y="3679"/>
                  </a:cubicBezTo>
                  <a:cubicBezTo>
                    <a:pt x="3152" y="3506"/>
                    <a:pt x="3125" y="3342"/>
                    <a:pt x="3116" y="3178"/>
                  </a:cubicBezTo>
                  <a:cubicBezTo>
                    <a:pt x="3107" y="2968"/>
                    <a:pt x="3107" y="2759"/>
                    <a:pt x="3116" y="2549"/>
                  </a:cubicBezTo>
                  <a:cubicBezTo>
                    <a:pt x="3143" y="2130"/>
                    <a:pt x="3234" y="1720"/>
                    <a:pt x="3380" y="1328"/>
                  </a:cubicBezTo>
                  <a:cubicBezTo>
                    <a:pt x="3499" y="1010"/>
                    <a:pt x="3681" y="691"/>
                    <a:pt x="3954" y="490"/>
                  </a:cubicBezTo>
                  <a:cubicBezTo>
                    <a:pt x="4153" y="358"/>
                    <a:pt x="4381" y="288"/>
                    <a:pt x="4610" y="288"/>
                  </a:cubicBezTo>
                  <a:close/>
                  <a:moveTo>
                    <a:pt x="4602" y="1"/>
                  </a:moveTo>
                  <a:cubicBezTo>
                    <a:pt x="4393" y="1"/>
                    <a:pt x="4187" y="46"/>
                    <a:pt x="3991" y="135"/>
                  </a:cubicBezTo>
                  <a:cubicBezTo>
                    <a:pt x="3653" y="317"/>
                    <a:pt x="3389" y="600"/>
                    <a:pt x="3234" y="955"/>
                  </a:cubicBezTo>
                  <a:cubicBezTo>
                    <a:pt x="3025" y="1392"/>
                    <a:pt x="2897" y="1857"/>
                    <a:pt x="2852" y="2340"/>
                  </a:cubicBezTo>
                  <a:cubicBezTo>
                    <a:pt x="2806" y="2695"/>
                    <a:pt x="2815" y="3059"/>
                    <a:pt x="2870" y="3414"/>
                  </a:cubicBezTo>
                  <a:cubicBezTo>
                    <a:pt x="2706" y="3287"/>
                    <a:pt x="2542" y="3159"/>
                    <a:pt x="2378" y="3041"/>
                  </a:cubicBezTo>
                  <a:cubicBezTo>
                    <a:pt x="2023" y="2804"/>
                    <a:pt x="1649" y="2613"/>
                    <a:pt x="1258" y="2467"/>
                  </a:cubicBezTo>
                  <a:cubicBezTo>
                    <a:pt x="898" y="2339"/>
                    <a:pt x="491" y="2210"/>
                    <a:pt x="103" y="2210"/>
                  </a:cubicBezTo>
                  <a:cubicBezTo>
                    <a:pt x="78" y="2210"/>
                    <a:pt x="53" y="2211"/>
                    <a:pt x="28" y="2212"/>
                  </a:cubicBezTo>
                  <a:cubicBezTo>
                    <a:pt x="1" y="2221"/>
                    <a:pt x="1" y="2258"/>
                    <a:pt x="28" y="2258"/>
                  </a:cubicBezTo>
                  <a:cubicBezTo>
                    <a:pt x="365" y="2403"/>
                    <a:pt x="729" y="2485"/>
                    <a:pt x="1067" y="2640"/>
                  </a:cubicBezTo>
                  <a:cubicBezTo>
                    <a:pt x="1404" y="2777"/>
                    <a:pt x="1722" y="2950"/>
                    <a:pt x="2032" y="3141"/>
                  </a:cubicBezTo>
                  <a:cubicBezTo>
                    <a:pt x="2679" y="3533"/>
                    <a:pt x="3234" y="4052"/>
                    <a:pt x="3681" y="4662"/>
                  </a:cubicBezTo>
                  <a:cubicBezTo>
                    <a:pt x="4145" y="5346"/>
                    <a:pt x="4564" y="6065"/>
                    <a:pt x="4920" y="6803"/>
                  </a:cubicBezTo>
                  <a:cubicBezTo>
                    <a:pt x="5293" y="7550"/>
                    <a:pt x="5548" y="8351"/>
                    <a:pt x="5676" y="9171"/>
                  </a:cubicBezTo>
                  <a:cubicBezTo>
                    <a:pt x="5749" y="9627"/>
                    <a:pt x="5785" y="10091"/>
                    <a:pt x="5776" y="10556"/>
                  </a:cubicBezTo>
                  <a:cubicBezTo>
                    <a:pt x="5776" y="10774"/>
                    <a:pt x="5767" y="10993"/>
                    <a:pt x="5739" y="11212"/>
                  </a:cubicBezTo>
                  <a:cubicBezTo>
                    <a:pt x="5721" y="11439"/>
                    <a:pt x="5676" y="11667"/>
                    <a:pt x="5730" y="11895"/>
                  </a:cubicBezTo>
                  <a:cubicBezTo>
                    <a:pt x="5746" y="11941"/>
                    <a:pt x="5784" y="11964"/>
                    <a:pt x="5823" y="11964"/>
                  </a:cubicBezTo>
                  <a:cubicBezTo>
                    <a:pt x="5853" y="11964"/>
                    <a:pt x="5883" y="11950"/>
                    <a:pt x="5903" y="11922"/>
                  </a:cubicBezTo>
                  <a:cubicBezTo>
                    <a:pt x="6004" y="11740"/>
                    <a:pt x="6058" y="11549"/>
                    <a:pt x="6058" y="11339"/>
                  </a:cubicBezTo>
                  <a:cubicBezTo>
                    <a:pt x="6086" y="11130"/>
                    <a:pt x="6095" y="10920"/>
                    <a:pt x="6104" y="10702"/>
                  </a:cubicBezTo>
                  <a:lnTo>
                    <a:pt x="6104" y="10219"/>
                  </a:lnTo>
                  <a:cubicBezTo>
                    <a:pt x="6368" y="9882"/>
                    <a:pt x="6368" y="9372"/>
                    <a:pt x="6404" y="8971"/>
                  </a:cubicBezTo>
                  <a:cubicBezTo>
                    <a:pt x="6450" y="8461"/>
                    <a:pt x="6523" y="7951"/>
                    <a:pt x="6605" y="7450"/>
                  </a:cubicBezTo>
                  <a:cubicBezTo>
                    <a:pt x="6696" y="6949"/>
                    <a:pt x="6796" y="6457"/>
                    <a:pt x="6924" y="5974"/>
                  </a:cubicBezTo>
                  <a:cubicBezTo>
                    <a:pt x="6987" y="5728"/>
                    <a:pt x="7060" y="5482"/>
                    <a:pt x="7115" y="5236"/>
                  </a:cubicBezTo>
                  <a:cubicBezTo>
                    <a:pt x="7179" y="4990"/>
                    <a:pt x="7279" y="4744"/>
                    <a:pt x="7270" y="4489"/>
                  </a:cubicBezTo>
                  <a:cubicBezTo>
                    <a:pt x="7282" y="4471"/>
                    <a:pt x="7266" y="4458"/>
                    <a:pt x="7252" y="4458"/>
                  </a:cubicBezTo>
                  <a:cubicBezTo>
                    <a:pt x="7244" y="4458"/>
                    <a:pt x="7236" y="4462"/>
                    <a:pt x="7233" y="4471"/>
                  </a:cubicBezTo>
                  <a:cubicBezTo>
                    <a:pt x="7097" y="4653"/>
                    <a:pt x="6996" y="4854"/>
                    <a:pt x="6933" y="5072"/>
                  </a:cubicBezTo>
                  <a:cubicBezTo>
                    <a:pt x="6842" y="5309"/>
                    <a:pt x="6769" y="5555"/>
                    <a:pt x="6696" y="5792"/>
                  </a:cubicBezTo>
                  <a:cubicBezTo>
                    <a:pt x="6559" y="6293"/>
                    <a:pt x="6441" y="6785"/>
                    <a:pt x="6341" y="7295"/>
                  </a:cubicBezTo>
                  <a:cubicBezTo>
                    <a:pt x="6240" y="7796"/>
                    <a:pt x="6177" y="8279"/>
                    <a:pt x="6122" y="8770"/>
                  </a:cubicBezTo>
                  <a:cubicBezTo>
                    <a:pt x="6095" y="9007"/>
                    <a:pt x="6086" y="9244"/>
                    <a:pt x="6049" y="9472"/>
                  </a:cubicBezTo>
                  <a:cubicBezTo>
                    <a:pt x="6049" y="9490"/>
                    <a:pt x="6040" y="9499"/>
                    <a:pt x="6040" y="9517"/>
                  </a:cubicBezTo>
                  <a:cubicBezTo>
                    <a:pt x="6040" y="9490"/>
                    <a:pt x="6040" y="9463"/>
                    <a:pt x="6031" y="9435"/>
                  </a:cubicBezTo>
                  <a:cubicBezTo>
                    <a:pt x="5913" y="8588"/>
                    <a:pt x="5685" y="7769"/>
                    <a:pt x="5330" y="7003"/>
                  </a:cubicBezTo>
                  <a:cubicBezTo>
                    <a:pt x="5293" y="6912"/>
                    <a:pt x="5248" y="6830"/>
                    <a:pt x="5202" y="6739"/>
                  </a:cubicBezTo>
                  <a:cubicBezTo>
                    <a:pt x="5211" y="6730"/>
                    <a:pt x="5220" y="6712"/>
                    <a:pt x="5220" y="6703"/>
                  </a:cubicBezTo>
                  <a:cubicBezTo>
                    <a:pt x="5266" y="6484"/>
                    <a:pt x="5293" y="6256"/>
                    <a:pt x="5348" y="6047"/>
                  </a:cubicBezTo>
                  <a:cubicBezTo>
                    <a:pt x="5393" y="5819"/>
                    <a:pt x="5466" y="5591"/>
                    <a:pt x="5539" y="5373"/>
                  </a:cubicBezTo>
                  <a:cubicBezTo>
                    <a:pt x="5694" y="4945"/>
                    <a:pt x="5876" y="4535"/>
                    <a:pt x="6040" y="4116"/>
                  </a:cubicBezTo>
                  <a:cubicBezTo>
                    <a:pt x="6350" y="3314"/>
                    <a:pt x="6587" y="2458"/>
                    <a:pt x="6395" y="1593"/>
                  </a:cubicBezTo>
                  <a:cubicBezTo>
                    <a:pt x="6231" y="864"/>
                    <a:pt x="5739" y="226"/>
                    <a:pt x="4992" y="53"/>
                  </a:cubicBezTo>
                  <a:cubicBezTo>
                    <a:pt x="4863" y="18"/>
                    <a:pt x="4732" y="1"/>
                    <a:pt x="46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7"/>
            <p:cNvSpPr/>
            <p:nvPr/>
          </p:nvSpPr>
          <p:spPr>
            <a:xfrm>
              <a:off x="8203639" y="977970"/>
              <a:ext cx="37632" cy="49004"/>
            </a:xfrm>
            <a:custGeom>
              <a:avLst/>
              <a:gdLst/>
              <a:ahLst/>
              <a:cxnLst/>
              <a:rect l="l" t="t" r="r" b="b"/>
              <a:pathLst>
                <a:path w="1231" h="1603" extrusionOk="0">
                  <a:moveTo>
                    <a:pt x="785" y="0"/>
                  </a:moveTo>
                  <a:cubicBezTo>
                    <a:pt x="742" y="0"/>
                    <a:pt x="698" y="8"/>
                    <a:pt x="657" y="22"/>
                  </a:cubicBezTo>
                  <a:cubicBezTo>
                    <a:pt x="529" y="68"/>
                    <a:pt x="420" y="150"/>
                    <a:pt x="329" y="259"/>
                  </a:cubicBezTo>
                  <a:cubicBezTo>
                    <a:pt x="147" y="423"/>
                    <a:pt x="28" y="651"/>
                    <a:pt x="1" y="897"/>
                  </a:cubicBezTo>
                  <a:cubicBezTo>
                    <a:pt x="1" y="1024"/>
                    <a:pt x="28" y="1152"/>
                    <a:pt x="92" y="1261"/>
                  </a:cubicBezTo>
                  <a:cubicBezTo>
                    <a:pt x="147" y="1370"/>
                    <a:pt x="229" y="1462"/>
                    <a:pt x="329" y="1525"/>
                  </a:cubicBezTo>
                  <a:cubicBezTo>
                    <a:pt x="414" y="1574"/>
                    <a:pt x="511" y="1602"/>
                    <a:pt x="607" y="1602"/>
                  </a:cubicBezTo>
                  <a:cubicBezTo>
                    <a:pt x="655" y="1602"/>
                    <a:pt x="702" y="1595"/>
                    <a:pt x="748" y="1580"/>
                  </a:cubicBezTo>
                  <a:cubicBezTo>
                    <a:pt x="830" y="1562"/>
                    <a:pt x="903" y="1516"/>
                    <a:pt x="966" y="1462"/>
                  </a:cubicBezTo>
                  <a:cubicBezTo>
                    <a:pt x="1012" y="1407"/>
                    <a:pt x="1048" y="1352"/>
                    <a:pt x="1067" y="1288"/>
                  </a:cubicBezTo>
                  <a:cubicBezTo>
                    <a:pt x="1112" y="1207"/>
                    <a:pt x="1149" y="1125"/>
                    <a:pt x="1167" y="1043"/>
                  </a:cubicBezTo>
                  <a:cubicBezTo>
                    <a:pt x="1203" y="933"/>
                    <a:pt x="1222" y="815"/>
                    <a:pt x="1222" y="696"/>
                  </a:cubicBezTo>
                  <a:cubicBezTo>
                    <a:pt x="1231" y="651"/>
                    <a:pt x="1231" y="605"/>
                    <a:pt x="1222" y="560"/>
                  </a:cubicBezTo>
                  <a:cubicBezTo>
                    <a:pt x="1222" y="478"/>
                    <a:pt x="1203" y="405"/>
                    <a:pt x="1185" y="332"/>
                  </a:cubicBezTo>
                  <a:cubicBezTo>
                    <a:pt x="1167" y="232"/>
                    <a:pt x="1112" y="150"/>
                    <a:pt x="1030" y="86"/>
                  </a:cubicBezTo>
                  <a:cubicBezTo>
                    <a:pt x="963" y="31"/>
                    <a:pt x="874" y="0"/>
                    <a:pt x="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7"/>
            <p:cNvSpPr/>
            <p:nvPr/>
          </p:nvSpPr>
          <p:spPr>
            <a:xfrm>
              <a:off x="8520252" y="662640"/>
              <a:ext cx="15621" cy="8040"/>
            </a:xfrm>
            <a:custGeom>
              <a:avLst/>
              <a:gdLst/>
              <a:ahLst/>
              <a:cxnLst/>
              <a:rect l="l" t="t" r="r" b="b"/>
              <a:pathLst>
                <a:path w="511" h="263" extrusionOk="0">
                  <a:moveTo>
                    <a:pt x="301" y="1"/>
                  </a:moveTo>
                  <a:cubicBezTo>
                    <a:pt x="286" y="1"/>
                    <a:pt x="270" y="3"/>
                    <a:pt x="256" y="8"/>
                  </a:cubicBezTo>
                  <a:lnTo>
                    <a:pt x="183" y="8"/>
                  </a:lnTo>
                  <a:cubicBezTo>
                    <a:pt x="165" y="8"/>
                    <a:pt x="137" y="8"/>
                    <a:pt x="119" y="17"/>
                  </a:cubicBezTo>
                  <a:lnTo>
                    <a:pt x="83" y="26"/>
                  </a:lnTo>
                  <a:cubicBezTo>
                    <a:pt x="65" y="35"/>
                    <a:pt x="46" y="44"/>
                    <a:pt x="28" y="62"/>
                  </a:cubicBezTo>
                  <a:cubicBezTo>
                    <a:pt x="10" y="90"/>
                    <a:pt x="1" y="108"/>
                    <a:pt x="1" y="135"/>
                  </a:cubicBezTo>
                  <a:cubicBezTo>
                    <a:pt x="1" y="154"/>
                    <a:pt x="10" y="172"/>
                    <a:pt x="19" y="190"/>
                  </a:cubicBezTo>
                  <a:cubicBezTo>
                    <a:pt x="37" y="217"/>
                    <a:pt x="56" y="236"/>
                    <a:pt x="83" y="245"/>
                  </a:cubicBezTo>
                  <a:lnTo>
                    <a:pt x="119" y="254"/>
                  </a:lnTo>
                  <a:cubicBezTo>
                    <a:pt x="137" y="263"/>
                    <a:pt x="165" y="263"/>
                    <a:pt x="183" y="263"/>
                  </a:cubicBezTo>
                  <a:lnTo>
                    <a:pt x="329" y="263"/>
                  </a:lnTo>
                  <a:cubicBezTo>
                    <a:pt x="374" y="263"/>
                    <a:pt x="411" y="245"/>
                    <a:pt x="447" y="226"/>
                  </a:cubicBezTo>
                  <a:cubicBezTo>
                    <a:pt x="511" y="181"/>
                    <a:pt x="511" y="81"/>
                    <a:pt x="447" y="35"/>
                  </a:cubicBezTo>
                  <a:cubicBezTo>
                    <a:pt x="420" y="26"/>
                    <a:pt x="383" y="8"/>
                    <a:pt x="347" y="8"/>
                  </a:cubicBezTo>
                  <a:cubicBezTo>
                    <a:pt x="333" y="3"/>
                    <a:pt x="317" y="1"/>
                    <a:pt x="301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7"/>
            <p:cNvSpPr/>
            <p:nvPr/>
          </p:nvSpPr>
          <p:spPr>
            <a:xfrm>
              <a:off x="8536699" y="665819"/>
              <a:ext cx="10883" cy="10088"/>
            </a:xfrm>
            <a:custGeom>
              <a:avLst/>
              <a:gdLst/>
              <a:ahLst/>
              <a:cxnLst/>
              <a:rect l="l" t="t" r="r" b="b"/>
              <a:pathLst>
                <a:path w="356" h="330" extrusionOk="0">
                  <a:moveTo>
                    <a:pt x="239" y="0"/>
                  </a:moveTo>
                  <a:cubicBezTo>
                    <a:pt x="224" y="0"/>
                    <a:pt x="207" y="9"/>
                    <a:pt x="201" y="22"/>
                  </a:cubicBezTo>
                  <a:cubicBezTo>
                    <a:pt x="192" y="22"/>
                    <a:pt x="192" y="22"/>
                    <a:pt x="192" y="31"/>
                  </a:cubicBezTo>
                  <a:lnTo>
                    <a:pt x="164" y="31"/>
                  </a:lnTo>
                  <a:cubicBezTo>
                    <a:pt x="155" y="40"/>
                    <a:pt x="146" y="50"/>
                    <a:pt x="137" y="59"/>
                  </a:cubicBezTo>
                  <a:cubicBezTo>
                    <a:pt x="131" y="59"/>
                    <a:pt x="125" y="63"/>
                    <a:pt x="119" y="65"/>
                  </a:cubicBezTo>
                  <a:lnTo>
                    <a:pt x="119" y="65"/>
                  </a:lnTo>
                  <a:cubicBezTo>
                    <a:pt x="122" y="64"/>
                    <a:pt x="125" y="62"/>
                    <a:pt x="128" y="59"/>
                  </a:cubicBezTo>
                  <a:lnTo>
                    <a:pt x="128" y="59"/>
                  </a:lnTo>
                  <a:lnTo>
                    <a:pt x="110" y="68"/>
                  </a:lnTo>
                  <a:cubicBezTo>
                    <a:pt x="113" y="68"/>
                    <a:pt x="116" y="67"/>
                    <a:pt x="119" y="65"/>
                  </a:cubicBezTo>
                  <a:lnTo>
                    <a:pt x="119" y="65"/>
                  </a:lnTo>
                  <a:cubicBezTo>
                    <a:pt x="113" y="69"/>
                    <a:pt x="107" y="71"/>
                    <a:pt x="100" y="77"/>
                  </a:cubicBezTo>
                  <a:lnTo>
                    <a:pt x="91" y="77"/>
                  </a:lnTo>
                  <a:cubicBezTo>
                    <a:pt x="87" y="82"/>
                    <a:pt x="82" y="84"/>
                    <a:pt x="77" y="86"/>
                  </a:cubicBezTo>
                  <a:lnTo>
                    <a:pt x="77" y="86"/>
                  </a:lnTo>
                  <a:cubicBezTo>
                    <a:pt x="62" y="88"/>
                    <a:pt x="54" y="96"/>
                    <a:pt x="46" y="104"/>
                  </a:cubicBezTo>
                  <a:cubicBezTo>
                    <a:pt x="37" y="104"/>
                    <a:pt x="28" y="113"/>
                    <a:pt x="28" y="122"/>
                  </a:cubicBezTo>
                  <a:cubicBezTo>
                    <a:pt x="18" y="141"/>
                    <a:pt x="9" y="150"/>
                    <a:pt x="0" y="168"/>
                  </a:cubicBezTo>
                  <a:lnTo>
                    <a:pt x="0" y="204"/>
                  </a:lnTo>
                  <a:cubicBezTo>
                    <a:pt x="0" y="213"/>
                    <a:pt x="9" y="232"/>
                    <a:pt x="9" y="241"/>
                  </a:cubicBezTo>
                  <a:cubicBezTo>
                    <a:pt x="9" y="239"/>
                    <a:pt x="9" y="237"/>
                    <a:pt x="10" y="237"/>
                  </a:cubicBezTo>
                  <a:cubicBezTo>
                    <a:pt x="10" y="237"/>
                    <a:pt x="12" y="248"/>
                    <a:pt x="18" y="268"/>
                  </a:cubicBezTo>
                  <a:lnTo>
                    <a:pt x="37" y="286"/>
                  </a:lnTo>
                  <a:cubicBezTo>
                    <a:pt x="55" y="305"/>
                    <a:pt x="73" y="314"/>
                    <a:pt x="100" y="323"/>
                  </a:cubicBezTo>
                  <a:cubicBezTo>
                    <a:pt x="110" y="327"/>
                    <a:pt x="119" y="330"/>
                    <a:pt x="128" y="330"/>
                  </a:cubicBezTo>
                  <a:cubicBezTo>
                    <a:pt x="137" y="330"/>
                    <a:pt x="146" y="327"/>
                    <a:pt x="155" y="323"/>
                  </a:cubicBezTo>
                  <a:cubicBezTo>
                    <a:pt x="173" y="323"/>
                    <a:pt x="192" y="323"/>
                    <a:pt x="201" y="314"/>
                  </a:cubicBezTo>
                  <a:cubicBezTo>
                    <a:pt x="219" y="314"/>
                    <a:pt x="237" y="305"/>
                    <a:pt x="246" y="295"/>
                  </a:cubicBezTo>
                  <a:cubicBezTo>
                    <a:pt x="264" y="286"/>
                    <a:pt x="274" y="277"/>
                    <a:pt x="283" y="268"/>
                  </a:cubicBezTo>
                  <a:cubicBezTo>
                    <a:pt x="301" y="250"/>
                    <a:pt x="310" y="232"/>
                    <a:pt x="319" y="223"/>
                  </a:cubicBezTo>
                  <a:cubicBezTo>
                    <a:pt x="328" y="213"/>
                    <a:pt x="337" y="204"/>
                    <a:pt x="337" y="195"/>
                  </a:cubicBezTo>
                  <a:cubicBezTo>
                    <a:pt x="346" y="168"/>
                    <a:pt x="356" y="150"/>
                    <a:pt x="356" y="122"/>
                  </a:cubicBezTo>
                  <a:cubicBezTo>
                    <a:pt x="346" y="122"/>
                    <a:pt x="346" y="113"/>
                    <a:pt x="337" y="104"/>
                  </a:cubicBezTo>
                  <a:cubicBezTo>
                    <a:pt x="337" y="77"/>
                    <a:pt x="328" y="50"/>
                    <a:pt x="310" y="31"/>
                  </a:cubicBezTo>
                  <a:cubicBezTo>
                    <a:pt x="301" y="13"/>
                    <a:pt x="283" y="4"/>
                    <a:pt x="255" y="4"/>
                  </a:cubicBezTo>
                  <a:cubicBezTo>
                    <a:pt x="250" y="2"/>
                    <a:pt x="245" y="0"/>
                    <a:pt x="239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7"/>
            <p:cNvSpPr/>
            <p:nvPr/>
          </p:nvSpPr>
          <p:spPr>
            <a:xfrm>
              <a:off x="8544219" y="656740"/>
              <a:ext cx="12839" cy="7826"/>
            </a:xfrm>
            <a:custGeom>
              <a:avLst/>
              <a:gdLst/>
              <a:ahLst/>
              <a:cxnLst/>
              <a:rect l="l" t="t" r="r" b="b"/>
              <a:pathLst>
                <a:path w="420" h="256" extrusionOk="0">
                  <a:moveTo>
                    <a:pt x="146" y="0"/>
                  </a:moveTo>
                  <a:cubicBezTo>
                    <a:pt x="119" y="0"/>
                    <a:pt x="91" y="9"/>
                    <a:pt x="73" y="19"/>
                  </a:cubicBezTo>
                  <a:cubicBezTo>
                    <a:pt x="55" y="28"/>
                    <a:pt x="46" y="37"/>
                    <a:pt x="37" y="46"/>
                  </a:cubicBezTo>
                  <a:cubicBezTo>
                    <a:pt x="9" y="73"/>
                    <a:pt x="0" y="128"/>
                    <a:pt x="28" y="164"/>
                  </a:cubicBezTo>
                  <a:cubicBezTo>
                    <a:pt x="28" y="173"/>
                    <a:pt x="37" y="183"/>
                    <a:pt x="46" y="192"/>
                  </a:cubicBezTo>
                  <a:cubicBezTo>
                    <a:pt x="64" y="210"/>
                    <a:pt x="82" y="219"/>
                    <a:pt x="100" y="228"/>
                  </a:cubicBezTo>
                  <a:lnTo>
                    <a:pt x="119" y="228"/>
                  </a:lnTo>
                  <a:lnTo>
                    <a:pt x="146" y="237"/>
                  </a:lnTo>
                  <a:cubicBezTo>
                    <a:pt x="164" y="246"/>
                    <a:pt x="182" y="255"/>
                    <a:pt x="201" y="255"/>
                  </a:cubicBezTo>
                  <a:lnTo>
                    <a:pt x="255" y="255"/>
                  </a:lnTo>
                  <a:cubicBezTo>
                    <a:pt x="283" y="255"/>
                    <a:pt x="310" y="246"/>
                    <a:pt x="337" y="237"/>
                  </a:cubicBezTo>
                  <a:cubicBezTo>
                    <a:pt x="383" y="228"/>
                    <a:pt x="410" y="192"/>
                    <a:pt x="410" y="155"/>
                  </a:cubicBezTo>
                  <a:cubicBezTo>
                    <a:pt x="419" y="137"/>
                    <a:pt x="410" y="119"/>
                    <a:pt x="410" y="101"/>
                  </a:cubicBezTo>
                  <a:cubicBezTo>
                    <a:pt x="401" y="82"/>
                    <a:pt x="383" y="64"/>
                    <a:pt x="365" y="55"/>
                  </a:cubicBezTo>
                  <a:cubicBezTo>
                    <a:pt x="328" y="28"/>
                    <a:pt x="283" y="9"/>
                    <a:pt x="237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7"/>
            <p:cNvSpPr/>
            <p:nvPr/>
          </p:nvSpPr>
          <p:spPr>
            <a:xfrm>
              <a:off x="8559535" y="668999"/>
              <a:ext cx="9202" cy="8040"/>
            </a:xfrm>
            <a:custGeom>
              <a:avLst/>
              <a:gdLst/>
              <a:ahLst/>
              <a:cxnLst/>
              <a:rect l="l" t="t" r="r" b="b"/>
              <a:pathLst>
                <a:path w="301" h="263" extrusionOk="0">
                  <a:moveTo>
                    <a:pt x="146" y="0"/>
                  </a:moveTo>
                  <a:cubicBezTo>
                    <a:pt x="137" y="0"/>
                    <a:pt x="119" y="0"/>
                    <a:pt x="110" y="9"/>
                  </a:cubicBezTo>
                  <a:lnTo>
                    <a:pt x="100" y="9"/>
                  </a:lnTo>
                  <a:cubicBezTo>
                    <a:pt x="82" y="9"/>
                    <a:pt x="64" y="9"/>
                    <a:pt x="55" y="18"/>
                  </a:cubicBezTo>
                  <a:cubicBezTo>
                    <a:pt x="37" y="28"/>
                    <a:pt x="28" y="37"/>
                    <a:pt x="18" y="55"/>
                  </a:cubicBezTo>
                  <a:cubicBezTo>
                    <a:pt x="9" y="64"/>
                    <a:pt x="0" y="82"/>
                    <a:pt x="0" y="91"/>
                  </a:cubicBezTo>
                  <a:cubicBezTo>
                    <a:pt x="0" y="100"/>
                    <a:pt x="0" y="119"/>
                    <a:pt x="0" y="128"/>
                  </a:cubicBezTo>
                  <a:cubicBezTo>
                    <a:pt x="0" y="146"/>
                    <a:pt x="0" y="164"/>
                    <a:pt x="18" y="191"/>
                  </a:cubicBezTo>
                  <a:cubicBezTo>
                    <a:pt x="37" y="219"/>
                    <a:pt x="73" y="246"/>
                    <a:pt x="110" y="255"/>
                  </a:cubicBezTo>
                  <a:lnTo>
                    <a:pt x="119" y="255"/>
                  </a:lnTo>
                  <a:cubicBezTo>
                    <a:pt x="132" y="260"/>
                    <a:pt x="144" y="262"/>
                    <a:pt x="155" y="262"/>
                  </a:cubicBezTo>
                  <a:cubicBezTo>
                    <a:pt x="166" y="262"/>
                    <a:pt x="178" y="260"/>
                    <a:pt x="192" y="255"/>
                  </a:cubicBezTo>
                  <a:cubicBezTo>
                    <a:pt x="201" y="255"/>
                    <a:pt x="210" y="246"/>
                    <a:pt x="219" y="237"/>
                  </a:cubicBezTo>
                  <a:lnTo>
                    <a:pt x="246" y="219"/>
                  </a:lnTo>
                  <a:cubicBezTo>
                    <a:pt x="255" y="210"/>
                    <a:pt x="264" y="201"/>
                    <a:pt x="273" y="182"/>
                  </a:cubicBezTo>
                  <a:cubicBezTo>
                    <a:pt x="301" y="155"/>
                    <a:pt x="301" y="119"/>
                    <a:pt x="292" y="82"/>
                  </a:cubicBezTo>
                  <a:cubicBezTo>
                    <a:pt x="283" y="73"/>
                    <a:pt x="283" y="64"/>
                    <a:pt x="273" y="55"/>
                  </a:cubicBezTo>
                  <a:cubicBezTo>
                    <a:pt x="264" y="37"/>
                    <a:pt x="255" y="28"/>
                    <a:pt x="237" y="18"/>
                  </a:cubicBezTo>
                  <a:lnTo>
                    <a:pt x="237" y="18"/>
                  </a:lnTo>
                  <a:lnTo>
                    <a:pt x="264" y="28"/>
                  </a:lnTo>
                  <a:lnTo>
                    <a:pt x="237" y="9"/>
                  </a:lnTo>
                  <a:cubicBezTo>
                    <a:pt x="219" y="0"/>
                    <a:pt x="210" y="0"/>
                    <a:pt x="192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7"/>
            <p:cNvSpPr/>
            <p:nvPr/>
          </p:nvSpPr>
          <p:spPr>
            <a:xfrm>
              <a:off x="8902866" y="614309"/>
              <a:ext cx="17027" cy="10424"/>
            </a:xfrm>
            <a:custGeom>
              <a:avLst/>
              <a:gdLst/>
              <a:ahLst/>
              <a:cxnLst/>
              <a:rect l="l" t="t" r="r" b="b"/>
              <a:pathLst>
                <a:path w="557" h="341" extrusionOk="0">
                  <a:moveTo>
                    <a:pt x="261" y="0"/>
                  </a:moveTo>
                  <a:cubicBezTo>
                    <a:pt x="247" y="0"/>
                    <a:pt x="233" y="1"/>
                    <a:pt x="219" y="4"/>
                  </a:cubicBezTo>
                  <a:cubicBezTo>
                    <a:pt x="174" y="13"/>
                    <a:pt x="119" y="22"/>
                    <a:pt x="83" y="49"/>
                  </a:cubicBezTo>
                  <a:cubicBezTo>
                    <a:pt x="46" y="68"/>
                    <a:pt x="19" y="95"/>
                    <a:pt x="10" y="131"/>
                  </a:cubicBezTo>
                  <a:cubicBezTo>
                    <a:pt x="1" y="168"/>
                    <a:pt x="10" y="204"/>
                    <a:pt x="19" y="232"/>
                  </a:cubicBezTo>
                  <a:cubicBezTo>
                    <a:pt x="28" y="259"/>
                    <a:pt x="55" y="286"/>
                    <a:pt x="83" y="304"/>
                  </a:cubicBezTo>
                  <a:cubicBezTo>
                    <a:pt x="102" y="311"/>
                    <a:pt x="126" y="317"/>
                    <a:pt x="151" y="317"/>
                  </a:cubicBezTo>
                  <a:cubicBezTo>
                    <a:pt x="161" y="317"/>
                    <a:pt x="172" y="316"/>
                    <a:pt x="183" y="314"/>
                  </a:cubicBezTo>
                  <a:lnTo>
                    <a:pt x="256" y="314"/>
                  </a:lnTo>
                  <a:cubicBezTo>
                    <a:pt x="274" y="314"/>
                    <a:pt x="283" y="323"/>
                    <a:pt x="301" y="323"/>
                  </a:cubicBezTo>
                  <a:cubicBezTo>
                    <a:pt x="310" y="332"/>
                    <a:pt x="329" y="332"/>
                    <a:pt x="347" y="341"/>
                  </a:cubicBezTo>
                  <a:lnTo>
                    <a:pt x="456" y="341"/>
                  </a:lnTo>
                  <a:cubicBezTo>
                    <a:pt x="456" y="336"/>
                    <a:pt x="458" y="334"/>
                    <a:pt x="462" y="334"/>
                  </a:cubicBezTo>
                  <a:cubicBezTo>
                    <a:pt x="465" y="334"/>
                    <a:pt x="469" y="336"/>
                    <a:pt x="472" y="339"/>
                  </a:cubicBezTo>
                  <a:lnTo>
                    <a:pt x="472" y="339"/>
                  </a:lnTo>
                  <a:cubicBezTo>
                    <a:pt x="515" y="328"/>
                    <a:pt x="548" y="292"/>
                    <a:pt x="556" y="241"/>
                  </a:cubicBezTo>
                  <a:cubicBezTo>
                    <a:pt x="556" y="232"/>
                    <a:pt x="556" y="222"/>
                    <a:pt x="556" y="213"/>
                  </a:cubicBezTo>
                  <a:cubicBezTo>
                    <a:pt x="556" y="186"/>
                    <a:pt x="547" y="159"/>
                    <a:pt x="529" y="140"/>
                  </a:cubicBezTo>
                  <a:cubicBezTo>
                    <a:pt x="520" y="122"/>
                    <a:pt x="511" y="104"/>
                    <a:pt x="502" y="95"/>
                  </a:cubicBezTo>
                  <a:cubicBezTo>
                    <a:pt x="483" y="68"/>
                    <a:pt x="456" y="49"/>
                    <a:pt x="420" y="31"/>
                  </a:cubicBezTo>
                  <a:cubicBezTo>
                    <a:pt x="401" y="22"/>
                    <a:pt x="383" y="22"/>
                    <a:pt x="365" y="13"/>
                  </a:cubicBezTo>
                  <a:cubicBezTo>
                    <a:pt x="333" y="6"/>
                    <a:pt x="296" y="0"/>
                    <a:pt x="261" y="0"/>
                  </a:cubicBezTo>
                  <a:close/>
                  <a:moveTo>
                    <a:pt x="472" y="339"/>
                  </a:moveTo>
                  <a:lnTo>
                    <a:pt x="472" y="339"/>
                  </a:lnTo>
                  <a:cubicBezTo>
                    <a:pt x="470" y="340"/>
                    <a:pt x="468" y="340"/>
                    <a:pt x="465" y="341"/>
                  </a:cubicBezTo>
                  <a:lnTo>
                    <a:pt x="474" y="341"/>
                  </a:lnTo>
                  <a:cubicBezTo>
                    <a:pt x="474" y="340"/>
                    <a:pt x="473" y="340"/>
                    <a:pt x="472" y="339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7"/>
            <p:cNvSpPr/>
            <p:nvPr/>
          </p:nvSpPr>
          <p:spPr>
            <a:xfrm>
              <a:off x="8916806" y="63084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7"/>
            <p:cNvSpPr/>
            <p:nvPr/>
          </p:nvSpPr>
          <p:spPr>
            <a:xfrm>
              <a:off x="8916501" y="630297"/>
              <a:ext cx="336" cy="306"/>
            </a:xfrm>
            <a:custGeom>
              <a:avLst/>
              <a:gdLst/>
              <a:ahLst/>
              <a:cxnLst/>
              <a:rect l="l" t="t" r="r" b="b"/>
              <a:pathLst>
                <a:path w="11" h="10" extrusionOk="0">
                  <a:moveTo>
                    <a:pt x="10" y="0"/>
                  </a:moveTo>
                  <a:cubicBezTo>
                    <a:pt x="1" y="0"/>
                    <a:pt x="1" y="9"/>
                    <a:pt x="10" y="9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7"/>
            <p:cNvSpPr/>
            <p:nvPr/>
          </p:nvSpPr>
          <p:spPr>
            <a:xfrm>
              <a:off x="8916501" y="623877"/>
              <a:ext cx="13145" cy="10883"/>
            </a:xfrm>
            <a:custGeom>
              <a:avLst/>
              <a:gdLst/>
              <a:ahLst/>
              <a:cxnLst/>
              <a:rect l="l" t="t" r="r" b="b"/>
              <a:pathLst>
                <a:path w="430" h="356" extrusionOk="0">
                  <a:moveTo>
                    <a:pt x="292" y="1"/>
                  </a:moveTo>
                  <a:cubicBezTo>
                    <a:pt x="274" y="1"/>
                    <a:pt x="256" y="10"/>
                    <a:pt x="238" y="19"/>
                  </a:cubicBezTo>
                  <a:lnTo>
                    <a:pt x="229" y="19"/>
                  </a:lnTo>
                  <a:cubicBezTo>
                    <a:pt x="210" y="19"/>
                    <a:pt x="192" y="28"/>
                    <a:pt x="165" y="37"/>
                  </a:cubicBezTo>
                  <a:cubicBezTo>
                    <a:pt x="156" y="46"/>
                    <a:pt x="147" y="55"/>
                    <a:pt x="129" y="64"/>
                  </a:cubicBezTo>
                  <a:lnTo>
                    <a:pt x="101" y="83"/>
                  </a:lnTo>
                  <a:lnTo>
                    <a:pt x="83" y="92"/>
                  </a:lnTo>
                  <a:cubicBezTo>
                    <a:pt x="37" y="119"/>
                    <a:pt x="10" y="164"/>
                    <a:pt x="10" y="219"/>
                  </a:cubicBezTo>
                  <a:cubicBezTo>
                    <a:pt x="1" y="237"/>
                    <a:pt x="10" y="256"/>
                    <a:pt x="19" y="283"/>
                  </a:cubicBezTo>
                  <a:cubicBezTo>
                    <a:pt x="28" y="292"/>
                    <a:pt x="37" y="310"/>
                    <a:pt x="47" y="319"/>
                  </a:cubicBezTo>
                  <a:cubicBezTo>
                    <a:pt x="65" y="328"/>
                    <a:pt x="83" y="347"/>
                    <a:pt x="101" y="356"/>
                  </a:cubicBezTo>
                  <a:lnTo>
                    <a:pt x="156" y="356"/>
                  </a:lnTo>
                  <a:cubicBezTo>
                    <a:pt x="183" y="347"/>
                    <a:pt x="201" y="347"/>
                    <a:pt x="220" y="338"/>
                  </a:cubicBezTo>
                  <a:cubicBezTo>
                    <a:pt x="256" y="338"/>
                    <a:pt x="292" y="319"/>
                    <a:pt x="320" y="301"/>
                  </a:cubicBezTo>
                  <a:cubicBezTo>
                    <a:pt x="329" y="292"/>
                    <a:pt x="347" y="283"/>
                    <a:pt x="356" y="265"/>
                  </a:cubicBezTo>
                  <a:cubicBezTo>
                    <a:pt x="365" y="256"/>
                    <a:pt x="384" y="237"/>
                    <a:pt x="393" y="228"/>
                  </a:cubicBezTo>
                  <a:cubicBezTo>
                    <a:pt x="402" y="210"/>
                    <a:pt x="411" y="192"/>
                    <a:pt x="420" y="174"/>
                  </a:cubicBezTo>
                  <a:cubicBezTo>
                    <a:pt x="420" y="146"/>
                    <a:pt x="429" y="128"/>
                    <a:pt x="429" y="110"/>
                  </a:cubicBezTo>
                  <a:cubicBezTo>
                    <a:pt x="420" y="101"/>
                    <a:pt x="420" y="83"/>
                    <a:pt x="420" y="73"/>
                  </a:cubicBezTo>
                  <a:cubicBezTo>
                    <a:pt x="411" y="28"/>
                    <a:pt x="374" y="1"/>
                    <a:pt x="329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7"/>
            <p:cNvSpPr/>
            <p:nvPr/>
          </p:nvSpPr>
          <p:spPr>
            <a:xfrm>
              <a:off x="8928209" y="618864"/>
              <a:ext cx="14521" cy="8376"/>
            </a:xfrm>
            <a:custGeom>
              <a:avLst/>
              <a:gdLst/>
              <a:ahLst/>
              <a:cxnLst/>
              <a:rect l="l" t="t" r="r" b="b"/>
              <a:pathLst>
                <a:path w="475" h="274" extrusionOk="0">
                  <a:moveTo>
                    <a:pt x="165" y="1"/>
                  </a:moveTo>
                  <a:cubicBezTo>
                    <a:pt x="128" y="10"/>
                    <a:pt x="101" y="19"/>
                    <a:pt x="73" y="37"/>
                  </a:cubicBezTo>
                  <a:cubicBezTo>
                    <a:pt x="1" y="83"/>
                    <a:pt x="1" y="192"/>
                    <a:pt x="73" y="237"/>
                  </a:cubicBezTo>
                  <a:cubicBezTo>
                    <a:pt x="101" y="247"/>
                    <a:pt x="128" y="265"/>
                    <a:pt x="165" y="274"/>
                  </a:cubicBezTo>
                  <a:lnTo>
                    <a:pt x="328" y="274"/>
                  </a:lnTo>
                  <a:cubicBezTo>
                    <a:pt x="347" y="265"/>
                    <a:pt x="365" y="256"/>
                    <a:pt x="383" y="247"/>
                  </a:cubicBezTo>
                  <a:lnTo>
                    <a:pt x="410" y="228"/>
                  </a:lnTo>
                  <a:cubicBezTo>
                    <a:pt x="447" y="210"/>
                    <a:pt x="474" y="174"/>
                    <a:pt x="474" y="128"/>
                  </a:cubicBezTo>
                  <a:cubicBezTo>
                    <a:pt x="465" y="92"/>
                    <a:pt x="447" y="55"/>
                    <a:pt x="410" y="46"/>
                  </a:cubicBezTo>
                  <a:lnTo>
                    <a:pt x="392" y="28"/>
                  </a:lnTo>
                  <a:cubicBezTo>
                    <a:pt x="374" y="19"/>
                    <a:pt x="347" y="10"/>
                    <a:pt x="328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7"/>
            <p:cNvSpPr/>
            <p:nvPr/>
          </p:nvSpPr>
          <p:spPr>
            <a:xfrm>
              <a:off x="8942974" y="636686"/>
              <a:ext cx="7551" cy="7826"/>
            </a:xfrm>
            <a:custGeom>
              <a:avLst/>
              <a:gdLst/>
              <a:ahLst/>
              <a:cxnLst/>
              <a:rect l="l" t="t" r="r" b="b"/>
              <a:pathLst>
                <a:path w="247" h="256" extrusionOk="0">
                  <a:moveTo>
                    <a:pt x="101" y="1"/>
                  </a:moveTo>
                  <a:cubicBezTo>
                    <a:pt x="82" y="10"/>
                    <a:pt x="64" y="10"/>
                    <a:pt x="55" y="19"/>
                  </a:cubicBezTo>
                  <a:lnTo>
                    <a:pt x="37" y="37"/>
                  </a:lnTo>
                  <a:cubicBezTo>
                    <a:pt x="19" y="46"/>
                    <a:pt x="9" y="64"/>
                    <a:pt x="0" y="83"/>
                  </a:cubicBezTo>
                  <a:lnTo>
                    <a:pt x="0" y="101"/>
                  </a:lnTo>
                  <a:lnTo>
                    <a:pt x="0" y="128"/>
                  </a:lnTo>
                  <a:lnTo>
                    <a:pt x="0" y="165"/>
                  </a:lnTo>
                  <a:cubicBezTo>
                    <a:pt x="9" y="183"/>
                    <a:pt x="9" y="192"/>
                    <a:pt x="28" y="201"/>
                  </a:cubicBezTo>
                  <a:cubicBezTo>
                    <a:pt x="28" y="219"/>
                    <a:pt x="37" y="219"/>
                    <a:pt x="46" y="228"/>
                  </a:cubicBezTo>
                  <a:cubicBezTo>
                    <a:pt x="55" y="237"/>
                    <a:pt x="64" y="237"/>
                    <a:pt x="73" y="246"/>
                  </a:cubicBezTo>
                  <a:cubicBezTo>
                    <a:pt x="82" y="246"/>
                    <a:pt x="91" y="256"/>
                    <a:pt x="110" y="256"/>
                  </a:cubicBezTo>
                  <a:lnTo>
                    <a:pt x="137" y="256"/>
                  </a:lnTo>
                  <a:cubicBezTo>
                    <a:pt x="155" y="256"/>
                    <a:pt x="173" y="246"/>
                    <a:pt x="183" y="237"/>
                  </a:cubicBezTo>
                  <a:lnTo>
                    <a:pt x="210" y="219"/>
                  </a:lnTo>
                  <a:lnTo>
                    <a:pt x="228" y="192"/>
                  </a:lnTo>
                  <a:lnTo>
                    <a:pt x="246" y="165"/>
                  </a:lnTo>
                  <a:lnTo>
                    <a:pt x="246" y="128"/>
                  </a:lnTo>
                  <a:cubicBezTo>
                    <a:pt x="237" y="119"/>
                    <a:pt x="237" y="101"/>
                    <a:pt x="237" y="92"/>
                  </a:cubicBezTo>
                  <a:cubicBezTo>
                    <a:pt x="237" y="73"/>
                    <a:pt x="228" y="64"/>
                    <a:pt x="219" y="46"/>
                  </a:cubicBezTo>
                  <a:cubicBezTo>
                    <a:pt x="210" y="37"/>
                    <a:pt x="201" y="37"/>
                    <a:pt x="201" y="28"/>
                  </a:cubicBezTo>
                  <a:cubicBezTo>
                    <a:pt x="183" y="19"/>
                    <a:pt x="173" y="10"/>
                    <a:pt x="155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8251817" y="962776"/>
              <a:ext cx="15896" cy="10119"/>
            </a:xfrm>
            <a:custGeom>
              <a:avLst/>
              <a:gdLst/>
              <a:ahLst/>
              <a:cxnLst/>
              <a:rect l="l" t="t" r="r" b="b"/>
              <a:pathLst>
                <a:path w="520" h="331" extrusionOk="0">
                  <a:moveTo>
                    <a:pt x="493" y="210"/>
                  </a:moveTo>
                  <a:lnTo>
                    <a:pt x="479" y="230"/>
                  </a:lnTo>
                  <a:lnTo>
                    <a:pt x="479" y="230"/>
                  </a:lnTo>
                  <a:cubicBezTo>
                    <a:pt x="484" y="225"/>
                    <a:pt x="488" y="218"/>
                    <a:pt x="493" y="210"/>
                  </a:cubicBezTo>
                  <a:close/>
                  <a:moveTo>
                    <a:pt x="310" y="0"/>
                  </a:moveTo>
                  <a:cubicBezTo>
                    <a:pt x="265" y="0"/>
                    <a:pt x="219" y="9"/>
                    <a:pt x="174" y="27"/>
                  </a:cubicBezTo>
                  <a:lnTo>
                    <a:pt x="119" y="46"/>
                  </a:lnTo>
                  <a:cubicBezTo>
                    <a:pt x="101" y="55"/>
                    <a:pt x="92" y="73"/>
                    <a:pt x="74" y="82"/>
                  </a:cubicBezTo>
                  <a:cubicBezTo>
                    <a:pt x="65" y="91"/>
                    <a:pt x="55" y="109"/>
                    <a:pt x="37" y="119"/>
                  </a:cubicBezTo>
                  <a:cubicBezTo>
                    <a:pt x="19" y="137"/>
                    <a:pt x="10" y="164"/>
                    <a:pt x="10" y="191"/>
                  </a:cubicBezTo>
                  <a:cubicBezTo>
                    <a:pt x="1" y="219"/>
                    <a:pt x="10" y="246"/>
                    <a:pt x="19" y="264"/>
                  </a:cubicBezTo>
                  <a:cubicBezTo>
                    <a:pt x="42" y="310"/>
                    <a:pt x="90" y="330"/>
                    <a:pt x="132" y="330"/>
                  </a:cubicBezTo>
                  <a:cubicBezTo>
                    <a:pt x="140" y="330"/>
                    <a:pt x="148" y="330"/>
                    <a:pt x="156" y="328"/>
                  </a:cubicBezTo>
                  <a:cubicBezTo>
                    <a:pt x="174" y="319"/>
                    <a:pt x="183" y="319"/>
                    <a:pt x="201" y="319"/>
                  </a:cubicBezTo>
                  <a:lnTo>
                    <a:pt x="210" y="319"/>
                  </a:lnTo>
                  <a:cubicBezTo>
                    <a:pt x="219" y="319"/>
                    <a:pt x="228" y="310"/>
                    <a:pt x="238" y="310"/>
                  </a:cubicBezTo>
                  <a:lnTo>
                    <a:pt x="256" y="301"/>
                  </a:lnTo>
                  <a:lnTo>
                    <a:pt x="301" y="292"/>
                  </a:lnTo>
                  <a:lnTo>
                    <a:pt x="338" y="292"/>
                  </a:lnTo>
                  <a:cubicBezTo>
                    <a:pt x="356" y="292"/>
                    <a:pt x="374" y="283"/>
                    <a:pt x="392" y="273"/>
                  </a:cubicBezTo>
                  <a:lnTo>
                    <a:pt x="411" y="273"/>
                  </a:lnTo>
                  <a:cubicBezTo>
                    <a:pt x="429" y="273"/>
                    <a:pt x="447" y="264"/>
                    <a:pt x="456" y="246"/>
                  </a:cubicBezTo>
                  <a:cubicBezTo>
                    <a:pt x="465" y="242"/>
                    <a:pt x="471" y="237"/>
                    <a:pt x="477" y="232"/>
                  </a:cubicBezTo>
                  <a:lnTo>
                    <a:pt x="477" y="232"/>
                  </a:lnTo>
                  <a:cubicBezTo>
                    <a:pt x="476" y="234"/>
                    <a:pt x="475" y="235"/>
                    <a:pt x="474" y="237"/>
                  </a:cubicBezTo>
                  <a:lnTo>
                    <a:pt x="479" y="230"/>
                  </a:lnTo>
                  <a:lnTo>
                    <a:pt x="479" y="230"/>
                  </a:lnTo>
                  <a:cubicBezTo>
                    <a:pt x="478" y="231"/>
                    <a:pt x="478" y="231"/>
                    <a:pt x="477" y="232"/>
                  </a:cubicBezTo>
                  <a:lnTo>
                    <a:pt x="477" y="232"/>
                  </a:lnTo>
                  <a:cubicBezTo>
                    <a:pt x="495" y="199"/>
                    <a:pt x="520" y="181"/>
                    <a:pt x="511" y="155"/>
                  </a:cubicBezTo>
                  <a:cubicBezTo>
                    <a:pt x="511" y="128"/>
                    <a:pt x="502" y="109"/>
                    <a:pt x="493" y="91"/>
                  </a:cubicBezTo>
                  <a:cubicBezTo>
                    <a:pt x="474" y="55"/>
                    <a:pt x="447" y="37"/>
                    <a:pt x="420" y="27"/>
                  </a:cubicBezTo>
                  <a:cubicBezTo>
                    <a:pt x="383" y="9"/>
                    <a:pt x="347" y="0"/>
                    <a:pt x="310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7"/>
            <p:cNvSpPr/>
            <p:nvPr/>
          </p:nvSpPr>
          <p:spPr>
            <a:xfrm>
              <a:off x="8267408" y="967423"/>
              <a:ext cx="12014" cy="12289"/>
            </a:xfrm>
            <a:custGeom>
              <a:avLst/>
              <a:gdLst/>
              <a:ahLst/>
              <a:cxnLst/>
              <a:rect l="l" t="t" r="r" b="b"/>
              <a:pathLst>
                <a:path w="393" h="402" extrusionOk="0">
                  <a:moveTo>
                    <a:pt x="288" y="1"/>
                  </a:moveTo>
                  <a:cubicBezTo>
                    <a:pt x="270" y="1"/>
                    <a:pt x="251" y="8"/>
                    <a:pt x="238" y="21"/>
                  </a:cubicBezTo>
                  <a:lnTo>
                    <a:pt x="229" y="30"/>
                  </a:lnTo>
                  <a:lnTo>
                    <a:pt x="247" y="21"/>
                  </a:lnTo>
                  <a:lnTo>
                    <a:pt x="247" y="21"/>
                  </a:lnTo>
                  <a:cubicBezTo>
                    <a:pt x="238" y="30"/>
                    <a:pt x="229" y="30"/>
                    <a:pt x="219" y="39"/>
                  </a:cubicBezTo>
                  <a:cubicBezTo>
                    <a:pt x="219" y="49"/>
                    <a:pt x="210" y="58"/>
                    <a:pt x="201" y="67"/>
                  </a:cubicBezTo>
                  <a:cubicBezTo>
                    <a:pt x="201" y="76"/>
                    <a:pt x="192" y="76"/>
                    <a:pt x="192" y="85"/>
                  </a:cubicBezTo>
                  <a:cubicBezTo>
                    <a:pt x="183" y="94"/>
                    <a:pt x="174" y="103"/>
                    <a:pt x="174" y="112"/>
                  </a:cubicBezTo>
                  <a:cubicBezTo>
                    <a:pt x="174" y="112"/>
                    <a:pt x="165" y="112"/>
                    <a:pt x="165" y="121"/>
                  </a:cubicBezTo>
                  <a:cubicBezTo>
                    <a:pt x="156" y="131"/>
                    <a:pt x="156" y="131"/>
                    <a:pt x="147" y="140"/>
                  </a:cubicBezTo>
                  <a:cubicBezTo>
                    <a:pt x="147" y="140"/>
                    <a:pt x="137" y="149"/>
                    <a:pt x="137" y="149"/>
                  </a:cubicBezTo>
                  <a:cubicBezTo>
                    <a:pt x="128" y="158"/>
                    <a:pt x="119" y="167"/>
                    <a:pt x="119" y="176"/>
                  </a:cubicBezTo>
                  <a:cubicBezTo>
                    <a:pt x="119" y="185"/>
                    <a:pt x="101" y="185"/>
                    <a:pt x="101" y="194"/>
                  </a:cubicBezTo>
                  <a:lnTo>
                    <a:pt x="83" y="203"/>
                  </a:lnTo>
                  <a:cubicBezTo>
                    <a:pt x="83" y="212"/>
                    <a:pt x="74" y="212"/>
                    <a:pt x="74" y="222"/>
                  </a:cubicBezTo>
                  <a:cubicBezTo>
                    <a:pt x="65" y="231"/>
                    <a:pt x="56" y="240"/>
                    <a:pt x="46" y="249"/>
                  </a:cubicBezTo>
                  <a:cubicBezTo>
                    <a:pt x="1" y="294"/>
                    <a:pt x="28" y="367"/>
                    <a:pt x="92" y="386"/>
                  </a:cubicBezTo>
                  <a:cubicBezTo>
                    <a:pt x="110" y="395"/>
                    <a:pt x="128" y="395"/>
                    <a:pt x="147" y="395"/>
                  </a:cubicBezTo>
                  <a:cubicBezTo>
                    <a:pt x="156" y="399"/>
                    <a:pt x="165" y="401"/>
                    <a:pt x="173" y="401"/>
                  </a:cubicBezTo>
                  <a:cubicBezTo>
                    <a:pt x="181" y="401"/>
                    <a:pt x="188" y="399"/>
                    <a:pt x="192" y="395"/>
                  </a:cubicBezTo>
                  <a:cubicBezTo>
                    <a:pt x="210" y="395"/>
                    <a:pt x="229" y="386"/>
                    <a:pt x="238" y="376"/>
                  </a:cubicBezTo>
                  <a:cubicBezTo>
                    <a:pt x="256" y="376"/>
                    <a:pt x="265" y="367"/>
                    <a:pt x="283" y="358"/>
                  </a:cubicBezTo>
                  <a:cubicBezTo>
                    <a:pt x="311" y="349"/>
                    <a:pt x="320" y="331"/>
                    <a:pt x="338" y="313"/>
                  </a:cubicBezTo>
                  <a:cubicBezTo>
                    <a:pt x="338" y="304"/>
                    <a:pt x="347" y="294"/>
                    <a:pt x="347" y="294"/>
                  </a:cubicBezTo>
                  <a:cubicBezTo>
                    <a:pt x="356" y="267"/>
                    <a:pt x="374" y="249"/>
                    <a:pt x="374" y="231"/>
                  </a:cubicBezTo>
                  <a:cubicBezTo>
                    <a:pt x="383" y="203"/>
                    <a:pt x="393" y="185"/>
                    <a:pt x="393" y="158"/>
                  </a:cubicBezTo>
                  <a:cubicBezTo>
                    <a:pt x="393" y="140"/>
                    <a:pt x="383" y="112"/>
                    <a:pt x="383" y="85"/>
                  </a:cubicBezTo>
                  <a:cubicBezTo>
                    <a:pt x="374" y="58"/>
                    <a:pt x="356" y="39"/>
                    <a:pt x="338" y="21"/>
                  </a:cubicBezTo>
                  <a:cubicBezTo>
                    <a:pt x="324" y="8"/>
                    <a:pt x="306" y="1"/>
                    <a:pt x="288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7"/>
            <p:cNvSpPr/>
            <p:nvPr/>
          </p:nvSpPr>
          <p:spPr>
            <a:xfrm>
              <a:off x="8279666" y="959077"/>
              <a:ext cx="11158" cy="7184"/>
            </a:xfrm>
            <a:custGeom>
              <a:avLst/>
              <a:gdLst/>
              <a:ahLst/>
              <a:cxnLst/>
              <a:rect l="l" t="t" r="r" b="b"/>
              <a:pathLst>
                <a:path w="365" h="235" extrusionOk="0">
                  <a:moveTo>
                    <a:pt x="331" y="188"/>
                  </a:moveTo>
                  <a:cubicBezTo>
                    <a:pt x="329" y="189"/>
                    <a:pt x="329" y="191"/>
                    <a:pt x="329" y="194"/>
                  </a:cubicBezTo>
                  <a:lnTo>
                    <a:pt x="331" y="188"/>
                  </a:lnTo>
                  <a:close/>
                  <a:moveTo>
                    <a:pt x="239" y="0"/>
                  </a:moveTo>
                  <a:cubicBezTo>
                    <a:pt x="232" y="0"/>
                    <a:pt x="226" y="1"/>
                    <a:pt x="219" y="3"/>
                  </a:cubicBezTo>
                  <a:lnTo>
                    <a:pt x="192" y="3"/>
                  </a:lnTo>
                  <a:cubicBezTo>
                    <a:pt x="165" y="3"/>
                    <a:pt x="146" y="3"/>
                    <a:pt x="128" y="12"/>
                  </a:cubicBezTo>
                  <a:cubicBezTo>
                    <a:pt x="110" y="12"/>
                    <a:pt x="101" y="21"/>
                    <a:pt x="92" y="30"/>
                  </a:cubicBezTo>
                  <a:lnTo>
                    <a:pt x="74" y="48"/>
                  </a:lnTo>
                  <a:cubicBezTo>
                    <a:pt x="55" y="48"/>
                    <a:pt x="46" y="66"/>
                    <a:pt x="37" y="76"/>
                  </a:cubicBezTo>
                  <a:cubicBezTo>
                    <a:pt x="28" y="94"/>
                    <a:pt x="19" y="112"/>
                    <a:pt x="19" y="130"/>
                  </a:cubicBezTo>
                  <a:lnTo>
                    <a:pt x="10" y="148"/>
                  </a:lnTo>
                  <a:cubicBezTo>
                    <a:pt x="1" y="158"/>
                    <a:pt x="10" y="185"/>
                    <a:pt x="28" y="185"/>
                  </a:cubicBezTo>
                  <a:lnTo>
                    <a:pt x="37" y="185"/>
                  </a:lnTo>
                  <a:cubicBezTo>
                    <a:pt x="55" y="203"/>
                    <a:pt x="74" y="221"/>
                    <a:pt x="92" y="221"/>
                  </a:cubicBezTo>
                  <a:lnTo>
                    <a:pt x="110" y="221"/>
                  </a:lnTo>
                  <a:cubicBezTo>
                    <a:pt x="128" y="230"/>
                    <a:pt x="156" y="230"/>
                    <a:pt x="174" y="230"/>
                  </a:cubicBezTo>
                  <a:lnTo>
                    <a:pt x="219" y="230"/>
                  </a:lnTo>
                  <a:cubicBezTo>
                    <a:pt x="227" y="233"/>
                    <a:pt x="235" y="234"/>
                    <a:pt x="243" y="234"/>
                  </a:cubicBezTo>
                  <a:cubicBezTo>
                    <a:pt x="262" y="234"/>
                    <a:pt x="279" y="228"/>
                    <a:pt x="292" y="221"/>
                  </a:cubicBezTo>
                  <a:cubicBezTo>
                    <a:pt x="310" y="203"/>
                    <a:pt x="329" y="185"/>
                    <a:pt x="338" y="167"/>
                  </a:cubicBezTo>
                  <a:lnTo>
                    <a:pt x="338" y="167"/>
                  </a:lnTo>
                  <a:lnTo>
                    <a:pt x="331" y="188"/>
                  </a:lnTo>
                  <a:lnTo>
                    <a:pt x="331" y="188"/>
                  </a:lnTo>
                  <a:cubicBezTo>
                    <a:pt x="333" y="184"/>
                    <a:pt x="338" y="182"/>
                    <a:pt x="338" y="176"/>
                  </a:cubicBezTo>
                  <a:cubicBezTo>
                    <a:pt x="356" y="167"/>
                    <a:pt x="356" y="148"/>
                    <a:pt x="365" y="130"/>
                  </a:cubicBezTo>
                  <a:cubicBezTo>
                    <a:pt x="365" y="112"/>
                    <a:pt x="356" y="103"/>
                    <a:pt x="356" y="85"/>
                  </a:cubicBezTo>
                  <a:cubicBezTo>
                    <a:pt x="347" y="66"/>
                    <a:pt x="338" y="48"/>
                    <a:pt x="319" y="39"/>
                  </a:cubicBezTo>
                  <a:cubicBezTo>
                    <a:pt x="297" y="17"/>
                    <a:pt x="268" y="0"/>
                    <a:pt x="239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8292200" y="968890"/>
              <a:ext cx="9232" cy="8957"/>
            </a:xfrm>
            <a:custGeom>
              <a:avLst/>
              <a:gdLst/>
              <a:ahLst/>
              <a:cxnLst/>
              <a:rect l="l" t="t" r="r" b="b"/>
              <a:pathLst>
                <a:path w="302" h="293" extrusionOk="0">
                  <a:moveTo>
                    <a:pt x="146" y="1"/>
                  </a:moveTo>
                  <a:cubicBezTo>
                    <a:pt x="128" y="1"/>
                    <a:pt x="119" y="10"/>
                    <a:pt x="119" y="19"/>
                  </a:cubicBezTo>
                  <a:lnTo>
                    <a:pt x="110" y="19"/>
                  </a:lnTo>
                  <a:cubicBezTo>
                    <a:pt x="92" y="28"/>
                    <a:pt x="73" y="37"/>
                    <a:pt x="55" y="46"/>
                  </a:cubicBezTo>
                  <a:cubicBezTo>
                    <a:pt x="46" y="55"/>
                    <a:pt x="37" y="64"/>
                    <a:pt x="28" y="73"/>
                  </a:cubicBezTo>
                  <a:cubicBezTo>
                    <a:pt x="28" y="73"/>
                    <a:pt x="19" y="83"/>
                    <a:pt x="19" y="92"/>
                  </a:cubicBezTo>
                  <a:cubicBezTo>
                    <a:pt x="19" y="92"/>
                    <a:pt x="19" y="92"/>
                    <a:pt x="19" y="101"/>
                  </a:cubicBezTo>
                  <a:lnTo>
                    <a:pt x="19" y="110"/>
                  </a:lnTo>
                  <a:cubicBezTo>
                    <a:pt x="19" y="119"/>
                    <a:pt x="10" y="119"/>
                    <a:pt x="10" y="128"/>
                  </a:cubicBezTo>
                  <a:cubicBezTo>
                    <a:pt x="1" y="137"/>
                    <a:pt x="1" y="155"/>
                    <a:pt x="1" y="174"/>
                  </a:cubicBezTo>
                  <a:lnTo>
                    <a:pt x="1" y="201"/>
                  </a:lnTo>
                  <a:cubicBezTo>
                    <a:pt x="10" y="219"/>
                    <a:pt x="19" y="237"/>
                    <a:pt x="28" y="256"/>
                  </a:cubicBezTo>
                  <a:lnTo>
                    <a:pt x="64" y="274"/>
                  </a:lnTo>
                  <a:cubicBezTo>
                    <a:pt x="73" y="283"/>
                    <a:pt x="92" y="292"/>
                    <a:pt x="101" y="292"/>
                  </a:cubicBezTo>
                  <a:lnTo>
                    <a:pt x="146" y="292"/>
                  </a:lnTo>
                  <a:cubicBezTo>
                    <a:pt x="165" y="292"/>
                    <a:pt x="183" y="292"/>
                    <a:pt x="201" y="283"/>
                  </a:cubicBezTo>
                  <a:lnTo>
                    <a:pt x="219" y="274"/>
                  </a:lnTo>
                  <a:lnTo>
                    <a:pt x="247" y="256"/>
                  </a:lnTo>
                  <a:lnTo>
                    <a:pt x="274" y="219"/>
                  </a:lnTo>
                  <a:cubicBezTo>
                    <a:pt x="283" y="201"/>
                    <a:pt x="283" y="192"/>
                    <a:pt x="292" y="174"/>
                  </a:cubicBezTo>
                  <a:cubicBezTo>
                    <a:pt x="292" y="164"/>
                    <a:pt x="292" y="164"/>
                    <a:pt x="301" y="155"/>
                  </a:cubicBezTo>
                  <a:cubicBezTo>
                    <a:pt x="301" y="137"/>
                    <a:pt x="301" y="128"/>
                    <a:pt x="301" y="110"/>
                  </a:cubicBezTo>
                  <a:cubicBezTo>
                    <a:pt x="292" y="101"/>
                    <a:pt x="292" y="92"/>
                    <a:pt x="283" y="83"/>
                  </a:cubicBezTo>
                  <a:cubicBezTo>
                    <a:pt x="283" y="73"/>
                    <a:pt x="283" y="73"/>
                    <a:pt x="283" y="73"/>
                  </a:cubicBezTo>
                  <a:lnTo>
                    <a:pt x="283" y="55"/>
                  </a:lnTo>
                  <a:cubicBezTo>
                    <a:pt x="283" y="46"/>
                    <a:pt x="274" y="37"/>
                    <a:pt x="265" y="37"/>
                  </a:cubicBezTo>
                  <a:lnTo>
                    <a:pt x="265" y="28"/>
                  </a:lnTo>
                  <a:lnTo>
                    <a:pt x="237" y="10"/>
                  </a:lnTo>
                  <a:lnTo>
                    <a:pt x="210" y="1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7"/>
            <p:cNvSpPr/>
            <p:nvPr/>
          </p:nvSpPr>
          <p:spPr>
            <a:xfrm>
              <a:off x="8778110" y="731820"/>
              <a:ext cx="16477" cy="10149"/>
            </a:xfrm>
            <a:custGeom>
              <a:avLst/>
              <a:gdLst/>
              <a:ahLst/>
              <a:cxnLst/>
              <a:rect l="l" t="t" r="r" b="b"/>
              <a:pathLst>
                <a:path w="539" h="332" extrusionOk="0">
                  <a:moveTo>
                    <a:pt x="274" y="0"/>
                  </a:moveTo>
                  <a:cubicBezTo>
                    <a:pt x="262" y="0"/>
                    <a:pt x="250" y="1"/>
                    <a:pt x="238" y="4"/>
                  </a:cubicBezTo>
                  <a:cubicBezTo>
                    <a:pt x="183" y="4"/>
                    <a:pt x="137" y="22"/>
                    <a:pt x="101" y="49"/>
                  </a:cubicBezTo>
                  <a:cubicBezTo>
                    <a:pt x="83" y="68"/>
                    <a:pt x="65" y="86"/>
                    <a:pt x="46" y="104"/>
                  </a:cubicBezTo>
                  <a:cubicBezTo>
                    <a:pt x="1" y="186"/>
                    <a:pt x="65" y="286"/>
                    <a:pt x="156" y="286"/>
                  </a:cubicBezTo>
                  <a:lnTo>
                    <a:pt x="274" y="286"/>
                  </a:lnTo>
                  <a:lnTo>
                    <a:pt x="292" y="304"/>
                  </a:lnTo>
                  <a:cubicBezTo>
                    <a:pt x="320" y="314"/>
                    <a:pt x="338" y="323"/>
                    <a:pt x="365" y="323"/>
                  </a:cubicBezTo>
                  <a:lnTo>
                    <a:pt x="347" y="323"/>
                  </a:lnTo>
                  <a:cubicBezTo>
                    <a:pt x="374" y="332"/>
                    <a:pt x="402" y="332"/>
                    <a:pt x="438" y="332"/>
                  </a:cubicBezTo>
                  <a:lnTo>
                    <a:pt x="447" y="332"/>
                  </a:lnTo>
                  <a:cubicBezTo>
                    <a:pt x="456" y="332"/>
                    <a:pt x="465" y="323"/>
                    <a:pt x="474" y="323"/>
                  </a:cubicBezTo>
                  <a:cubicBezTo>
                    <a:pt x="493" y="314"/>
                    <a:pt x="502" y="295"/>
                    <a:pt x="511" y="286"/>
                  </a:cubicBezTo>
                  <a:cubicBezTo>
                    <a:pt x="538" y="250"/>
                    <a:pt x="538" y="204"/>
                    <a:pt x="529" y="168"/>
                  </a:cubicBezTo>
                  <a:cubicBezTo>
                    <a:pt x="511" y="122"/>
                    <a:pt x="484" y="77"/>
                    <a:pt x="447" y="49"/>
                  </a:cubicBezTo>
                  <a:cubicBezTo>
                    <a:pt x="420" y="40"/>
                    <a:pt x="392" y="22"/>
                    <a:pt x="365" y="22"/>
                  </a:cubicBezTo>
                  <a:cubicBezTo>
                    <a:pt x="338" y="9"/>
                    <a:pt x="307" y="0"/>
                    <a:pt x="274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7"/>
            <p:cNvSpPr/>
            <p:nvPr/>
          </p:nvSpPr>
          <p:spPr>
            <a:xfrm>
              <a:off x="8788688" y="74918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7"/>
            <p:cNvSpPr/>
            <p:nvPr/>
          </p:nvSpPr>
          <p:spPr>
            <a:xfrm>
              <a:off x="8787587" y="747594"/>
              <a:ext cx="13940" cy="7459"/>
            </a:xfrm>
            <a:custGeom>
              <a:avLst/>
              <a:gdLst/>
              <a:ahLst/>
              <a:cxnLst/>
              <a:rect l="l" t="t" r="r" b="b"/>
              <a:pathLst>
                <a:path w="456" h="244" extrusionOk="0">
                  <a:moveTo>
                    <a:pt x="320" y="0"/>
                  </a:moveTo>
                  <a:cubicBezTo>
                    <a:pt x="310" y="0"/>
                    <a:pt x="301" y="2"/>
                    <a:pt x="292" y="7"/>
                  </a:cubicBezTo>
                  <a:lnTo>
                    <a:pt x="256" y="16"/>
                  </a:lnTo>
                  <a:cubicBezTo>
                    <a:pt x="246" y="16"/>
                    <a:pt x="228" y="16"/>
                    <a:pt x="210" y="25"/>
                  </a:cubicBezTo>
                  <a:lnTo>
                    <a:pt x="164" y="25"/>
                  </a:lnTo>
                  <a:cubicBezTo>
                    <a:pt x="155" y="21"/>
                    <a:pt x="149" y="18"/>
                    <a:pt x="143" y="18"/>
                  </a:cubicBezTo>
                  <a:cubicBezTo>
                    <a:pt x="137" y="18"/>
                    <a:pt x="133" y="21"/>
                    <a:pt x="128" y="25"/>
                  </a:cubicBezTo>
                  <a:lnTo>
                    <a:pt x="82" y="25"/>
                  </a:lnTo>
                  <a:cubicBezTo>
                    <a:pt x="64" y="25"/>
                    <a:pt x="55" y="25"/>
                    <a:pt x="46" y="34"/>
                  </a:cubicBezTo>
                  <a:lnTo>
                    <a:pt x="37" y="34"/>
                  </a:lnTo>
                  <a:cubicBezTo>
                    <a:pt x="28" y="43"/>
                    <a:pt x="19" y="53"/>
                    <a:pt x="19" y="62"/>
                  </a:cubicBezTo>
                  <a:cubicBezTo>
                    <a:pt x="1" y="107"/>
                    <a:pt x="28" y="153"/>
                    <a:pt x="64" y="180"/>
                  </a:cubicBezTo>
                  <a:lnTo>
                    <a:pt x="82" y="189"/>
                  </a:lnTo>
                  <a:cubicBezTo>
                    <a:pt x="92" y="207"/>
                    <a:pt x="119" y="217"/>
                    <a:pt x="137" y="226"/>
                  </a:cubicBezTo>
                  <a:cubicBezTo>
                    <a:pt x="155" y="235"/>
                    <a:pt x="174" y="235"/>
                    <a:pt x="183" y="244"/>
                  </a:cubicBezTo>
                  <a:lnTo>
                    <a:pt x="274" y="244"/>
                  </a:lnTo>
                  <a:cubicBezTo>
                    <a:pt x="310" y="235"/>
                    <a:pt x="338" y="226"/>
                    <a:pt x="365" y="207"/>
                  </a:cubicBezTo>
                  <a:cubicBezTo>
                    <a:pt x="392" y="198"/>
                    <a:pt x="420" y="180"/>
                    <a:pt x="438" y="144"/>
                  </a:cubicBezTo>
                  <a:cubicBezTo>
                    <a:pt x="447" y="125"/>
                    <a:pt x="456" y="107"/>
                    <a:pt x="456" y="89"/>
                  </a:cubicBezTo>
                  <a:cubicBezTo>
                    <a:pt x="456" y="43"/>
                    <a:pt x="420" y="7"/>
                    <a:pt x="383" y="7"/>
                  </a:cubicBezTo>
                  <a:lnTo>
                    <a:pt x="356" y="7"/>
                  </a:lnTo>
                  <a:cubicBezTo>
                    <a:pt x="342" y="2"/>
                    <a:pt x="331" y="0"/>
                    <a:pt x="320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8788688" y="74918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7"/>
            <p:cNvSpPr/>
            <p:nvPr/>
          </p:nvSpPr>
          <p:spPr>
            <a:xfrm>
              <a:off x="8807916" y="743620"/>
              <a:ext cx="10608" cy="9507"/>
            </a:xfrm>
            <a:custGeom>
              <a:avLst/>
              <a:gdLst/>
              <a:ahLst/>
              <a:cxnLst/>
              <a:rect l="l" t="t" r="r" b="b"/>
              <a:pathLst>
                <a:path w="347" h="311" extrusionOk="0">
                  <a:moveTo>
                    <a:pt x="115" y="277"/>
                  </a:moveTo>
                  <a:cubicBezTo>
                    <a:pt x="122" y="283"/>
                    <a:pt x="130" y="288"/>
                    <a:pt x="137" y="292"/>
                  </a:cubicBezTo>
                  <a:lnTo>
                    <a:pt x="115" y="277"/>
                  </a:lnTo>
                  <a:close/>
                  <a:moveTo>
                    <a:pt x="110" y="0"/>
                  </a:moveTo>
                  <a:cubicBezTo>
                    <a:pt x="92" y="0"/>
                    <a:pt x="82" y="9"/>
                    <a:pt x="64" y="19"/>
                  </a:cubicBezTo>
                  <a:cubicBezTo>
                    <a:pt x="55" y="28"/>
                    <a:pt x="46" y="37"/>
                    <a:pt x="37" y="46"/>
                  </a:cubicBezTo>
                  <a:cubicBezTo>
                    <a:pt x="28" y="64"/>
                    <a:pt x="19" y="73"/>
                    <a:pt x="19" y="91"/>
                  </a:cubicBezTo>
                  <a:cubicBezTo>
                    <a:pt x="19" y="110"/>
                    <a:pt x="19" y="119"/>
                    <a:pt x="10" y="128"/>
                  </a:cubicBezTo>
                  <a:cubicBezTo>
                    <a:pt x="0" y="146"/>
                    <a:pt x="10" y="155"/>
                    <a:pt x="19" y="164"/>
                  </a:cubicBezTo>
                  <a:cubicBezTo>
                    <a:pt x="19" y="183"/>
                    <a:pt x="28" y="201"/>
                    <a:pt x="37" y="219"/>
                  </a:cubicBezTo>
                  <a:cubicBezTo>
                    <a:pt x="46" y="228"/>
                    <a:pt x="64" y="237"/>
                    <a:pt x="82" y="246"/>
                  </a:cubicBezTo>
                  <a:lnTo>
                    <a:pt x="92" y="255"/>
                  </a:lnTo>
                  <a:cubicBezTo>
                    <a:pt x="97" y="261"/>
                    <a:pt x="105" y="269"/>
                    <a:pt x="115" y="277"/>
                  </a:cubicBezTo>
                  <a:lnTo>
                    <a:pt x="115" y="277"/>
                  </a:lnTo>
                  <a:cubicBezTo>
                    <a:pt x="113" y="276"/>
                    <a:pt x="112" y="275"/>
                    <a:pt x="110" y="274"/>
                  </a:cubicBezTo>
                  <a:lnTo>
                    <a:pt x="110" y="274"/>
                  </a:lnTo>
                  <a:lnTo>
                    <a:pt x="115" y="277"/>
                  </a:lnTo>
                  <a:lnTo>
                    <a:pt x="115" y="277"/>
                  </a:lnTo>
                  <a:cubicBezTo>
                    <a:pt x="115" y="277"/>
                    <a:pt x="115" y="277"/>
                    <a:pt x="115" y="277"/>
                  </a:cubicBezTo>
                  <a:lnTo>
                    <a:pt x="115" y="277"/>
                  </a:lnTo>
                  <a:cubicBezTo>
                    <a:pt x="142" y="294"/>
                    <a:pt x="176" y="310"/>
                    <a:pt x="210" y="310"/>
                  </a:cubicBezTo>
                  <a:lnTo>
                    <a:pt x="246" y="310"/>
                  </a:lnTo>
                  <a:cubicBezTo>
                    <a:pt x="265" y="301"/>
                    <a:pt x="283" y="292"/>
                    <a:pt x="292" y="283"/>
                  </a:cubicBezTo>
                  <a:cubicBezTo>
                    <a:pt x="310" y="274"/>
                    <a:pt x="319" y="265"/>
                    <a:pt x="319" y="255"/>
                  </a:cubicBezTo>
                  <a:cubicBezTo>
                    <a:pt x="338" y="246"/>
                    <a:pt x="347" y="228"/>
                    <a:pt x="347" y="210"/>
                  </a:cubicBezTo>
                  <a:lnTo>
                    <a:pt x="347" y="173"/>
                  </a:lnTo>
                  <a:cubicBezTo>
                    <a:pt x="347" y="146"/>
                    <a:pt x="338" y="119"/>
                    <a:pt x="328" y="101"/>
                  </a:cubicBezTo>
                  <a:lnTo>
                    <a:pt x="319" y="82"/>
                  </a:lnTo>
                  <a:cubicBezTo>
                    <a:pt x="310" y="64"/>
                    <a:pt x="301" y="55"/>
                    <a:pt x="292" y="46"/>
                  </a:cubicBezTo>
                  <a:lnTo>
                    <a:pt x="265" y="28"/>
                  </a:lnTo>
                  <a:lnTo>
                    <a:pt x="256" y="28"/>
                  </a:lnTo>
                  <a:cubicBezTo>
                    <a:pt x="237" y="19"/>
                    <a:pt x="219" y="9"/>
                    <a:pt x="201" y="9"/>
                  </a:cubicBezTo>
                  <a:cubicBezTo>
                    <a:pt x="183" y="0"/>
                    <a:pt x="164" y="0"/>
                    <a:pt x="146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7"/>
            <p:cNvSpPr/>
            <p:nvPr/>
          </p:nvSpPr>
          <p:spPr>
            <a:xfrm>
              <a:off x="8766433" y="738698"/>
              <a:ext cx="9477" cy="8284"/>
            </a:xfrm>
            <a:custGeom>
              <a:avLst/>
              <a:gdLst/>
              <a:ahLst/>
              <a:cxnLst/>
              <a:rect l="l" t="t" r="r" b="b"/>
              <a:pathLst>
                <a:path w="310" h="271" extrusionOk="0">
                  <a:moveTo>
                    <a:pt x="114" y="1"/>
                  </a:moveTo>
                  <a:cubicBezTo>
                    <a:pt x="96" y="1"/>
                    <a:pt x="80" y="5"/>
                    <a:pt x="64" y="16"/>
                  </a:cubicBezTo>
                  <a:cubicBezTo>
                    <a:pt x="46" y="25"/>
                    <a:pt x="28" y="43"/>
                    <a:pt x="18" y="61"/>
                  </a:cubicBezTo>
                  <a:lnTo>
                    <a:pt x="0" y="89"/>
                  </a:lnTo>
                  <a:lnTo>
                    <a:pt x="0" y="125"/>
                  </a:lnTo>
                  <a:cubicBezTo>
                    <a:pt x="0" y="143"/>
                    <a:pt x="0" y="161"/>
                    <a:pt x="0" y="170"/>
                  </a:cubicBezTo>
                  <a:cubicBezTo>
                    <a:pt x="9" y="180"/>
                    <a:pt x="9" y="180"/>
                    <a:pt x="9" y="189"/>
                  </a:cubicBezTo>
                  <a:cubicBezTo>
                    <a:pt x="18" y="198"/>
                    <a:pt x="18" y="216"/>
                    <a:pt x="28" y="225"/>
                  </a:cubicBezTo>
                  <a:cubicBezTo>
                    <a:pt x="37" y="234"/>
                    <a:pt x="55" y="252"/>
                    <a:pt x="73" y="262"/>
                  </a:cubicBezTo>
                  <a:cubicBezTo>
                    <a:pt x="82" y="262"/>
                    <a:pt x="91" y="271"/>
                    <a:pt x="110" y="271"/>
                  </a:cubicBezTo>
                  <a:lnTo>
                    <a:pt x="210" y="271"/>
                  </a:lnTo>
                  <a:cubicBezTo>
                    <a:pt x="228" y="271"/>
                    <a:pt x="237" y="262"/>
                    <a:pt x="255" y="243"/>
                  </a:cubicBezTo>
                  <a:lnTo>
                    <a:pt x="273" y="234"/>
                  </a:lnTo>
                  <a:cubicBezTo>
                    <a:pt x="273" y="225"/>
                    <a:pt x="283" y="216"/>
                    <a:pt x="292" y="207"/>
                  </a:cubicBezTo>
                  <a:cubicBezTo>
                    <a:pt x="292" y="198"/>
                    <a:pt x="301" y="189"/>
                    <a:pt x="310" y="170"/>
                  </a:cubicBezTo>
                  <a:cubicBezTo>
                    <a:pt x="310" y="161"/>
                    <a:pt x="310" y="143"/>
                    <a:pt x="310" y="134"/>
                  </a:cubicBezTo>
                  <a:lnTo>
                    <a:pt x="301" y="143"/>
                  </a:lnTo>
                  <a:lnTo>
                    <a:pt x="301" y="125"/>
                  </a:lnTo>
                  <a:lnTo>
                    <a:pt x="301" y="107"/>
                  </a:lnTo>
                  <a:cubicBezTo>
                    <a:pt x="292" y="98"/>
                    <a:pt x="292" y="79"/>
                    <a:pt x="283" y="70"/>
                  </a:cubicBezTo>
                  <a:lnTo>
                    <a:pt x="264" y="43"/>
                  </a:lnTo>
                  <a:lnTo>
                    <a:pt x="255" y="34"/>
                  </a:lnTo>
                  <a:cubicBezTo>
                    <a:pt x="246" y="34"/>
                    <a:pt x="237" y="25"/>
                    <a:pt x="228" y="25"/>
                  </a:cubicBezTo>
                  <a:cubicBezTo>
                    <a:pt x="219" y="25"/>
                    <a:pt x="219" y="16"/>
                    <a:pt x="210" y="16"/>
                  </a:cubicBezTo>
                  <a:cubicBezTo>
                    <a:pt x="201" y="7"/>
                    <a:pt x="182" y="7"/>
                    <a:pt x="164" y="7"/>
                  </a:cubicBezTo>
                  <a:lnTo>
                    <a:pt x="155" y="7"/>
                  </a:lnTo>
                  <a:cubicBezTo>
                    <a:pt x="140" y="3"/>
                    <a:pt x="126" y="1"/>
                    <a:pt x="114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8389290" y="741021"/>
              <a:ext cx="441492" cy="252508"/>
            </a:xfrm>
            <a:custGeom>
              <a:avLst/>
              <a:gdLst/>
              <a:ahLst/>
              <a:cxnLst/>
              <a:rect l="l" t="t" r="r" b="b"/>
              <a:pathLst>
                <a:path w="14442" h="8260" extrusionOk="0">
                  <a:moveTo>
                    <a:pt x="14181" y="0"/>
                  </a:moveTo>
                  <a:cubicBezTo>
                    <a:pt x="14077" y="0"/>
                    <a:pt x="13966" y="118"/>
                    <a:pt x="14022" y="249"/>
                  </a:cubicBezTo>
                  <a:cubicBezTo>
                    <a:pt x="14141" y="486"/>
                    <a:pt x="14013" y="778"/>
                    <a:pt x="13849" y="960"/>
                  </a:cubicBezTo>
                  <a:cubicBezTo>
                    <a:pt x="13631" y="1188"/>
                    <a:pt x="13321" y="1297"/>
                    <a:pt x="13039" y="1397"/>
                  </a:cubicBezTo>
                  <a:cubicBezTo>
                    <a:pt x="12529" y="1588"/>
                    <a:pt x="11955" y="1816"/>
                    <a:pt x="11754" y="2372"/>
                  </a:cubicBezTo>
                  <a:cubicBezTo>
                    <a:pt x="11645" y="2681"/>
                    <a:pt x="11754" y="3009"/>
                    <a:pt x="11663" y="3319"/>
                  </a:cubicBezTo>
                  <a:cubicBezTo>
                    <a:pt x="11572" y="3574"/>
                    <a:pt x="11390" y="3793"/>
                    <a:pt x="11153" y="3938"/>
                  </a:cubicBezTo>
                  <a:cubicBezTo>
                    <a:pt x="10791" y="4162"/>
                    <a:pt x="10397" y="4194"/>
                    <a:pt x="9993" y="4194"/>
                  </a:cubicBezTo>
                  <a:cubicBezTo>
                    <a:pt x="9830" y="4194"/>
                    <a:pt x="9666" y="4189"/>
                    <a:pt x="9502" y="4189"/>
                  </a:cubicBezTo>
                  <a:cubicBezTo>
                    <a:pt x="9427" y="4189"/>
                    <a:pt x="9352" y="4190"/>
                    <a:pt x="9277" y="4194"/>
                  </a:cubicBezTo>
                  <a:cubicBezTo>
                    <a:pt x="8985" y="4194"/>
                    <a:pt x="8703" y="4285"/>
                    <a:pt x="8475" y="4458"/>
                  </a:cubicBezTo>
                  <a:cubicBezTo>
                    <a:pt x="8293" y="4613"/>
                    <a:pt x="8147" y="4804"/>
                    <a:pt x="8047" y="5032"/>
                  </a:cubicBezTo>
                  <a:cubicBezTo>
                    <a:pt x="7938" y="5259"/>
                    <a:pt x="7846" y="5496"/>
                    <a:pt x="7719" y="5715"/>
                  </a:cubicBezTo>
                  <a:cubicBezTo>
                    <a:pt x="7582" y="5952"/>
                    <a:pt x="7373" y="6152"/>
                    <a:pt x="7118" y="6270"/>
                  </a:cubicBezTo>
                  <a:cubicBezTo>
                    <a:pt x="6787" y="6424"/>
                    <a:pt x="6418" y="6494"/>
                    <a:pt x="6049" y="6494"/>
                  </a:cubicBezTo>
                  <a:cubicBezTo>
                    <a:pt x="5739" y="6494"/>
                    <a:pt x="5428" y="6444"/>
                    <a:pt x="5141" y="6352"/>
                  </a:cubicBezTo>
                  <a:cubicBezTo>
                    <a:pt x="4841" y="6258"/>
                    <a:pt x="4540" y="6123"/>
                    <a:pt x="4217" y="6123"/>
                  </a:cubicBezTo>
                  <a:cubicBezTo>
                    <a:pt x="4197" y="6123"/>
                    <a:pt x="4177" y="6124"/>
                    <a:pt x="4157" y="6125"/>
                  </a:cubicBezTo>
                  <a:cubicBezTo>
                    <a:pt x="3902" y="6143"/>
                    <a:pt x="3656" y="6234"/>
                    <a:pt x="3456" y="6389"/>
                  </a:cubicBezTo>
                  <a:cubicBezTo>
                    <a:pt x="3210" y="6580"/>
                    <a:pt x="3000" y="6817"/>
                    <a:pt x="2837" y="7072"/>
                  </a:cubicBezTo>
                  <a:cubicBezTo>
                    <a:pt x="2663" y="7336"/>
                    <a:pt x="2527" y="7646"/>
                    <a:pt x="2281" y="7837"/>
                  </a:cubicBezTo>
                  <a:cubicBezTo>
                    <a:pt x="2149" y="7942"/>
                    <a:pt x="2005" y="7982"/>
                    <a:pt x="1856" y="7982"/>
                  </a:cubicBezTo>
                  <a:cubicBezTo>
                    <a:pt x="1656" y="7982"/>
                    <a:pt x="1449" y="7908"/>
                    <a:pt x="1261" y="7819"/>
                  </a:cubicBezTo>
                  <a:cubicBezTo>
                    <a:pt x="896" y="7637"/>
                    <a:pt x="550" y="7418"/>
                    <a:pt x="177" y="7245"/>
                  </a:cubicBezTo>
                  <a:cubicBezTo>
                    <a:pt x="161" y="7237"/>
                    <a:pt x="146" y="7233"/>
                    <a:pt x="132" y="7233"/>
                  </a:cubicBezTo>
                  <a:cubicBezTo>
                    <a:pt x="53" y="7233"/>
                    <a:pt x="1" y="7347"/>
                    <a:pt x="86" y="7409"/>
                  </a:cubicBezTo>
                  <a:cubicBezTo>
                    <a:pt x="395" y="7628"/>
                    <a:pt x="723" y="7828"/>
                    <a:pt x="1060" y="8010"/>
                  </a:cubicBezTo>
                  <a:cubicBezTo>
                    <a:pt x="1307" y="8141"/>
                    <a:pt x="1580" y="8259"/>
                    <a:pt x="1862" y="8259"/>
                  </a:cubicBezTo>
                  <a:cubicBezTo>
                    <a:pt x="1913" y="8259"/>
                    <a:pt x="1965" y="8255"/>
                    <a:pt x="2017" y="8247"/>
                  </a:cubicBezTo>
                  <a:cubicBezTo>
                    <a:pt x="2627" y="8156"/>
                    <a:pt x="2873" y="7527"/>
                    <a:pt x="3201" y="7090"/>
                  </a:cubicBezTo>
                  <a:cubicBezTo>
                    <a:pt x="3365" y="6844"/>
                    <a:pt x="3583" y="6644"/>
                    <a:pt x="3848" y="6507"/>
                  </a:cubicBezTo>
                  <a:cubicBezTo>
                    <a:pt x="3969" y="6452"/>
                    <a:pt x="4092" y="6430"/>
                    <a:pt x="4215" y="6430"/>
                  </a:cubicBezTo>
                  <a:cubicBezTo>
                    <a:pt x="4397" y="6430"/>
                    <a:pt x="4579" y="6478"/>
                    <a:pt x="4759" y="6544"/>
                  </a:cubicBezTo>
                  <a:cubicBezTo>
                    <a:pt x="5096" y="6662"/>
                    <a:pt x="5442" y="6744"/>
                    <a:pt x="5797" y="6790"/>
                  </a:cubicBezTo>
                  <a:cubicBezTo>
                    <a:pt x="5858" y="6793"/>
                    <a:pt x="5918" y="6794"/>
                    <a:pt x="5978" y="6794"/>
                  </a:cubicBezTo>
                  <a:cubicBezTo>
                    <a:pt x="6279" y="6794"/>
                    <a:pt x="6574" y="6756"/>
                    <a:pt x="6863" y="6680"/>
                  </a:cubicBezTo>
                  <a:cubicBezTo>
                    <a:pt x="7154" y="6607"/>
                    <a:pt x="7437" y="6462"/>
                    <a:pt x="7664" y="6261"/>
                  </a:cubicBezTo>
                  <a:cubicBezTo>
                    <a:pt x="7865" y="6070"/>
                    <a:pt x="8020" y="5842"/>
                    <a:pt x="8120" y="5587"/>
                  </a:cubicBezTo>
                  <a:cubicBezTo>
                    <a:pt x="8220" y="5341"/>
                    <a:pt x="8338" y="5104"/>
                    <a:pt x="8484" y="4886"/>
                  </a:cubicBezTo>
                  <a:cubicBezTo>
                    <a:pt x="8648" y="4658"/>
                    <a:pt x="8903" y="4521"/>
                    <a:pt x="9176" y="4503"/>
                  </a:cubicBezTo>
                  <a:cubicBezTo>
                    <a:pt x="9250" y="4497"/>
                    <a:pt x="9322" y="4495"/>
                    <a:pt x="9395" y="4495"/>
                  </a:cubicBezTo>
                  <a:cubicBezTo>
                    <a:pt x="9593" y="4495"/>
                    <a:pt x="9789" y="4511"/>
                    <a:pt x="9987" y="4511"/>
                  </a:cubicBezTo>
                  <a:cubicBezTo>
                    <a:pt x="10060" y="4511"/>
                    <a:pt x="10133" y="4509"/>
                    <a:pt x="10206" y="4503"/>
                  </a:cubicBezTo>
                  <a:cubicBezTo>
                    <a:pt x="10543" y="4494"/>
                    <a:pt x="10880" y="4412"/>
                    <a:pt x="11189" y="4266"/>
                  </a:cubicBezTo>
                  <a:cubicBezTo>
                    <a:pt x="11435" y="4139"/>
                    <a:pt x="11654" y="3957"/>
                    <a:pt x="11809" y="3720"/>
                  </a:cubicBezTo>
                  <a:cubicBezTo>
                    <a:pt x="11991" y="3447"/>
                    <a:pt x="12018" y="3155"/>
                    <a:pt x="12018" y="2827"/>
                  </a:cubicBezTo>
                  <a:cubicBezTo>
                    <a:pt x="12000" y="2654"/>
                    <a:pt x="12046" y="2472"/>
                    <a:pt x="12128" y="2317"/>
                  </a:cubicBezTo>
                  <a:cubicBezTo>
                    <a:pt x="12219" y="2180"/>
                    <a:pt x="12337" y="2071"/>
                    <a:pt x="12474" y="1989"/>
                  </a:cubicBezTo>
                  <a:cubicBezTo>
                    <a:pt x="12765" y="1798"/>
                    <a:pt x="13121" y="1716"/>
                    <a:pt x="13439" y="1579"/>
                  </a:cubicBezTo>
                  <a:cubicBezTo>
                    <a:pt x="13758" y="1461"/>
                    <a:pt x="14041" y="1251"/>
                    <a:pt x="14232" y="978"/>
                  </a:cubicBezTo>
                  <a:cubicBezTo>
                    <a:pt x="14414" y="714"/>
                    <a:pt x="14441" y="377"/>
                    <a:pt x="14305" y="85"/>
                  </a:cubicBezTo>
                  <a:cubicBezTo>
                    <a:pt x="14276" y="25"/>
                    <a:pt x="14229" y="0"/>
                    <a:pt x="141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7"/>
            <p:cNvSpPr/>
            <p:nvPr/>
          </p:nvSpPr>
          <p:spPr>
            <a:xfrm>
              <a:off x="8398309" y="997932"/>
              <a:ext cx="28705" cy="31976"/>
            </a:xfrm>
            <a:custGeom>
              <a:avLst/>
              <a:gdLst/>
              <a:ahLst/>
              <a:cxnLst/>
              <a:rect l="l" t="t" r="r" b="b"/>
              <a:pathLst>
                <a:path w="939" h="1046" extrusionOk="0">
                  <a:moveTo>
                    <a:pt x="374" y="0"/>
                  </a:moveTo>
                  <a:cubicBezTo>
                    <a:pt x="362" y="0"/>
                    <a:pt x="351" y="2"/>
                    <a:pt x="337" y="7"/>
                  </a:cubicBezTo>
                  <a:cubicBezTo>
                    <a:pt x="301" y="16"/>
                    <a:pt x="264" y="43"/>
                    <a:pt x="246" y="80"/>
                  </a:cubicBezTo>
                  <a:lnTo>
                    <a:pt x="228" y="125"/>
                  </a:lnTo>
                  <a:cubicBezTo>
                    <a:pt x="219" y="153"/>
                    <a:pt x="219" y="180"/>
                    <a:pt x="228" y="207"/>
                  </a:cubicBezTo>
                  <a:lnTo>
                    <a:pt x="237" y="235"/>
                  </a:lnTo>
                  <a:cubicBezTo>
                    <a:pt x="237" y="262"/>
                    <a:pt x="246" y="280"/>
                    <a:pt x="255" y="298"/>
                  </a:cubicBezTo>
                  <a:lnTo>
                    <a:pt x="282" y="353"/>
                  </a:lnTo>
                  <a:lnTo>
                    <a:pt x="292" y="380"/>
                  </a:lnTo>
                  <a:lnTo>
                    <a:pt x="255" y="371"/>
                  </a:lnTo>
                  <a:lnTo>
                    <a:pt x="228" y="362"/>
                  </a:lnTo>
                  <a:cubicBezTo>
                    <a:pt x="210" y="358"/>
                    <a:pt x="194" y="355"/>
                    <a:pt x="179" y="355"/>
                  </a:cubicBezTo>
                  <a:cubicBezTo>
                    <a:pt x="164" y="355"/>
                    <a:pt x="150" y="358"/>
                    <a:pt x="137" y="362"/>
                  </a:cubicBezTo>
                  <a:cubicBezTo>
                    <a:pt x="109" y="371"/>
                    <a:pt x="82" y="390"/>
                    <a:pt x="64" y="408"/>
                  </a:cubicBezTo>
                  <a:cubicBezTo>
                    <a:pt x="9" y="453"/>
                    <a:pt x="0" y="535"/>
                    <a:pt x="37" y="590"/>
                  </a:cubicBezTo>
                  <a:cubicBezTo>
                    <a:pt x="46" y="617"/>
                    <a:pt x="73" y="635"/>
                    <a:pt x="91" y="654"/>
                  </a:cubicBezTo>
                  <a:cubicBezTo>
                    <a:pt x="119" y="663"/>
                    <a:pt x="146" y="672"/>
                    <a:pt x="182" y="672"/>
                  </a:cubicBezTo>
                  <a:lnTo>
                    <a:pt x="310" y="672"/>
                  </a:lnTo>
                  <a:cubicBezTo>
                    <a:pt x="282" y="736"/>
                    <a:pt x="255" y="799"/>
                    <a:pt x="237" y="854"/>
                  </a:cubicBezTo>
                  <a:cubicBezTo>
                    <a:pt x="219" y="900"/>
                    <a:pt x="228" y="945"/>
                    <a:pt x="264" y="982"/>
                  </a:cubicBezTo>
                  <a:cubicBezTo>
                    <a:pt x="292" y="1018"/>
                    <a:pt x="328" y="1045"/>
                    <a:pt x="374" y="1045"/>
                  </a:cubicBezTo>
                  <a:cubicBezTo>
                    <a:pt x="392" y="1045"/>
                    <a:pt x="419" y="1036"/>
                    <a:pt x="437" y="1036"/>
                  </a:cubicBezTo>
                  <a:cubicBezTo>
                    <a:pt x="474" y="1027"/>
                    <a:pt x="510" y="1000"/>
                    <a:pt x="528" y="963"/>
                  </a:cubicBezTo>
                  <a:cubicBezTo>
                    <a:pt x="556" y="927"/>
                    <a:pt x="556" y="891"/>
                    <a:pt x="556" y="845"/>
                  </a:cubicBezTo>
                  <a:cubicBezTo>
                    <a:pt x="556" y="845"/>
                    <a:pt x="556" y="836"/>
                    <a:pt x="556" y="827"/>
                  </a:cubicBezTo>
                  <a:cubicBezTo>
                    <a:pt x="556" y="809"/>
                    <a:pt x="565" y="790"/>
                    <a:pt x="565" y="772"/>
                  </a:cubicBezTo>
                  <a:lnTo>
                    <a:pt x="565" y="754"/>
                  </a:lnTo>
                  <a:lnTo>
                    <a:pt x="620" y="790"/>
                  </a:lnTo>
                  <a:lnTo>
                    <a:pt x="692" y="845"/>
                  </a:lnTo>
                  <a:cubicBezTo>
                    <a:pt x="711" y="863"/>
                    <a:pt x="738" y="872"/>
                    <a:pt x="756" y="881"/>
                  </a:cubicBezTo>
                  <a:cubicBezTo>
                    <a:pt x="774" y="886"/>
                    <a:pt x="790" y="888"/>
                    <a:pt x="806" y="888"/>
                  </a:cubicBezTo>
                  <a:cubicBezTo>
                    <a:pt x="822" y="888"/>
                    <a:pt x="838" y="886"/>
                    <a:pt x="856" y="881"/>
                  </a:cubicBezTo>
                  <a:cubicBezTo>
                    <a:pt x="884" y="872"/>
                    <a:pt x="911" y="854"/>
                    <a:pt x="929" y="827"/>
                  </a:cubicBezTo>
                  <a:cubicBezTo>
                    <a:pt x="938" y="799"/>
                    <a:pt x="929" y="763"/>
                    <a:pt x="920" y="736"/>
                  </a:cubicBezTo>
                  <a:lnTo>
                    <a:pt x="920" y="727"/>
                  </a:lnTo>
                  <a:cubicBezTo>
                    <a:pt x="911" y="699"/>
                    <a:pt x="902" y="672"/>
                    <a:pt x="884" y="654"/>
                  </a:cubicBezTo>
                  <a:cubicBezTo>
                    <a:pt x="865" y="635"/>
                    <a:pt x="847" y="626"/>
                    <a:pt x="820" y="608"/>
                  </a:cubicBezTo>
                  <a:lnTo>
                    <a:pt x="747" y="572"/>
                  </a:lnTo>
                  <a:lnTo>
                    <a:pt x="692" y="535"/>
                  </a:lnTo>
                  <a:cubicBezTo>
                    <a:pt x="711" y="526"/>
                    <a:pt x="720" y="517"/>
                    <a:pt x="738" y="508"/>
                  </a:cubicBezTo>
                  <a:cubicBezTo>
                    <a:pt x="756" y="499"/>
                    <a:pt x="774" y="481"/>
                    <a:pt x="802" y="462"/>
                  </a:cubicBezTo>
                  <a:lnTo>
                    <a:pt x="811" y="453"/>
                  </a:lnTo>
                  <a:cubicBezTo>
                    <a:pt x="838" y="444"/>
                    <a:pt x="847" y="426"/>
                    <a:pt x="865" y="408"/>
                  </a:cubicBezTo>
                  <a:cubicBezTo>
                    <a:pt x="865" y="390"/>
                    <a:pt x="875" y="380"/>
                    <a:pt x="875" y="371"/>
                  </a:cubicBezTo>
                  <a:cubicBezTo>
                    <a:pt x="902" y="280"/>
                    <a:pt x="838" y="198"/>
                    <a:pt x="747" y="198"/>
                  </a:cubicBezTo>
                  <a:cubicBezTo>
                    <a:pt x="738" y="198"/>
                    <a:pt x="720" y="198"/>
                    <a:pt x="711" y="207"/>
                  </a:cubicBezTo>
                  <a:cubicBezTo>
                    <a:pt x="683" y="207"/>
                    <a:pt x="665" y="226"/>
                    <a:pt x="647" y="235"/>
                  </a:cubicBezTo>
                  <a:lnTo>
                    <a:pt x="638" y="253"/>
                  </a:lnTo>
                  <a:cubicBezTo>
                    <a:pt x="610" y="262"/>
                    <a:pt x="592" y="280"/>
                    <a:pt x="574" y="298"/>
                  </a:cubicBezTo>
                  <a:lnTo>
                    <a:pt x="565" y="308"/>
                  </a:lnTo>
                  <a:cubicBezTo>
                    <a:pt x="565" y="298"/>
                    <a:pt x="565" y="280"/>
                    <a:pt x="565" y="271"/>
                  </a:cubicBezTo>
                  <a:cubicBezTo>
                    <a:pt x="565" y="262"/>
                    <a:pt x="565" y="253"/>
                    <a:pt x="565" y="244"/>
                  </a:cubicBezTo>
                  <a:cubicBezTo>
                    <a:pt x="565" y="216"/>
                    <a:pt x="556" y="198"/>
                    <a:pt x="556" y="180"/>
                  </a:cubicBezTo>
                  <a:cubicBezTo>
                    <a:pt x="556" y="171"/>
                    <a:pt x="556" y="162"/>
                    <a:pt x="556" y="153"/>
                  </a:cubicBezTo>
                  <a:cubicBezTo>
                    <a:pt x="556" y="144"/>
                    <a:pt x="547" y="134"/>
                    <a:pt x="547" y="125"/>
                  </a:cubicBezTo>
                  <a:cubicBezTo>
                    <a:pt x="538" y="107"/>
                    <a:pt x="528" y="89"/>
                    <a:pt x="519" y="71"/>
                  </a:cubicBezTo>
                  <a:cubicBezTo>
                    <a:pt x="501" y="53"/>
                    <a:pt x="483" y="34"/>
                    <a:pt x="465" y="25"/>
                  </a:cubicBezTo>
                  <a:cubicBezTo>
                    <a:pt x="446" y="16"/>
                    <a:pt x="428" y="7"/>
                    <a:pt x="410" y="7"/>
                  </a:cubicBezTo>
                  <a:cubicBezTo>
                    <a:pt x="396" y="2"/>
                    <a:pt x="385" y="0"/>
                    <a:pt x="3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7"/>
            <p:cNvSpPr/>
            <p:nvPr/>
          </p:nvSpPr>
          <p:spPr>
            <a:xfrm>
              <a:off x="8514138" y="960606"/>
              <a:ext cx="28155" cy="31701"/>
            </a:xfrm>
            <a:custGeom>
              <a:avLst/>
              <a:gdLst/>
              <a:ahLst/>
              <a:cxnLst/>
              <a:rect l="l" t="t" r="r" b="b"/>
              <a:pathLst>
                <a:path w="921" h="1037" extrusionOk="0">
                  <a:moveTo>
                    <a:pt x="360" y="1"/>
                  </a:moveTo>
                  <a:cubicBezTo>
                    <a:pt x="349" y="1"/>
                    <a:pt x="337" y="3"/>
                    <a:pt x="328" y="7"/>
                  </a:cubicBezTo>
                  <a:cubicBezTo>
                    <a:pt x="283" y="16"/>
                    <a:pt x="256" y="44"/>
                    <a:pt x="228" y="80"/>
                  </a:cubicBezTo>
                  <a:lnTo>
                    <a:pt x="210" y="126"/>
                  </a:lnTo>
                  <a:cubicBezTo>
                    <a:pt x="210" y="153"/>
                    <a:pt x="210" y="180"/>
                    <a:pt x="210" y="208"/>
                  </a:cubicBezTo>
                  <a:cubicBezTo>
                    <a:pt x="210" y="217"/>
                    <a:pt x="210" y="226"/>
                    <a:pt x="219" y="244"/>
                  </a:cubicBezTo>
                  <a:cubicBezTo>
                    <a:pt x="228" y="262"/>
                    <a:pt x="237" y="281"/>
                    <a:pt x="246" y="299"/>
                  </a:cubicBezTo>
                  <a:cubicBezTo>
                    <a:pt x="256" y="317"/>
                    <a:pt x="265" y="335"/>
                    <a:pt x="265" y="354"/>
                  </a:cubicBezTo>
                  <a:cubicBezTo>
                    <a:pt x="274" y="363"/>
                    <a:pt x="274" y="372"/>
                    <a:pt x="283" y="381"/>
                  </a:cubicBezTo>
                  <a:lnTo>
                    <a:pt x="246" y="372"/>
                  </a:lnTo>
                  <a:lnTo>
                    <a:pt x="210" y="363"/>
                  </a:lnTo>
                  <a:cubicBezTo>
                    <a:pt x="196" y="358"/>
                    <a:pt x="180" y="356"/>
                    <a:pt x="164" y="356"/>
                  </a:cubicBezTo>
                  <a:cubicBezTo>
                    <a:pt x="148" y="356"/>
                    <a:pt x="133" y="358"/>
                    <a:pt x="119" y="363"/>
                  </a:cubicBezTo>
                  <a:cubicBezTo>
                    <a:pt x="92" y="372"/>
                    <a:pt x="64" y="381"/>
                    <a:pt x="46" y="408"/>
                  </a:cubicBezTo>
                  <a:cubicBezTo>
                    <a:pt x="19" y="426"/>
                    <a:pt x="10" y="463"/>
                    <a:pt x="0" y="490"/>
                  </a:cubicBezTo>
                  <a:cubicBezTo>
                    <a:pt x="0" y="527"/>
                    <a:pt x="10" y="563"/>
                    <a:pt x="19" y="590"/>
                  </a:cubicBezTo>
                  <a:cubicBezTo>
                    <a:pt x="37" y="618"/>
                    <a:pt x="55" y="636"/>
                    <a:pt x="82" y="645"/>
                  </a:cubicBezTo>
                  <a:cubicBezTo>
                    <a:pt x="110" y="663"/>
                    <a:pt x="137" y="672"/>
                    <a:pt x="164" y="672"/>
                  </a:cubicBezTo>
                  <a:lnTo>
                    <a:pt x="292" y="672"/>
                  </a:lnTo>
                  <a:cubicBezTo>
                    <a:pt x="265" y="736"/>
                    <a:pt x="237" y="791"/>
                    <a:pt x="219" y="854"/>
                  </a:cubicBezTo>
                  <a:cubicBezTo>
                    <a:pt x="201" y="946"/>
                    <a:pt x="265" y="1037"/>
                    <a:pt x="365" y="1037"/>
                  </a:cubicBezTo>
                  <a:lnTo>
                    <a:pt x="419" y="1037"/>
                  </a:lnTo>
                  <a:cubicBezTo>
                    <a:pt x="465" y="1018"/>
                    <a:pt x="492" y="1000"/>
                    <a:pt x="520" y="964"/>
                  </a:cubicBezTo>
                  <a:cubicBezTo>
                    <a:pt x="538" y="927"/>
                    <a:pt x="547" y="891"/>
                    <a:pt x="538" y="845"/>
                  </a:cubicBezTo>
                  <a:cubicBezTo>
                    <a:pt x="538" y="845"/>
                    <a:pt x="538" y="836"/>
                    <a:pt x="538" y="827"/>
                  </a:cubicBezTo>
                  <a:cubicBezTo>
                    <a:pt x="547" y="809"/>
                    <a:pt x="547" y="791"/>
                    <a:pt x="556" y="773"/>
                  </a:cubicBezTo>
                  <a:lnTo>
                    <a:pt x="556" y="754"/>
                  </a:lnTo>
                  <a:lnTo>
                    <a:pt x="611" y="791"/>
                  </a:lnTo>
                  <a:lnTo>
                    <a:pt x="684" y="845"/>
                  </a:lnTo>
                  <a:cubicBezTo>
                    <a:pt x="702" y="864"/>
                    <a:pt x="720" y="873"/>
                    <a:pt x="747" y="882"/>
                  </a:cubicBezTo>
                  <a:cubicBezTo>
                    <a:pt x="761" y="886"/>
                    <a:pt x="777" y="889"/>
                    <a:pt x="793" y="889"/>
                  </a:cubicBezTo>
                  <a:cubicBezTo>
                    <a:pt x="809" y="889"/>
                    <a:pt x="825" y="886"/>
                    <a:pt x="838" y="882"/>
                  </a:cubicBezTo>
                  <a:cubicBezTo>
                    <a:pt x="866" y="873"/>
                    <a:pt x="893" y="854"/>
                    <a:pt x="911" y="827"/>
                  </a:cubicBezTo>
                  <a:cubicBezTo>
                    <a:pt x="920" y="800"/>
                    <a:pt x="920" y="773"/>
                    <a:pt x="911" y="745"/>
                  </a:cubicBezTo>
                  <a:cubicBezTo>
                    <a:pt x="911" y="736"/>
                    <a:pt x="911" y="736"/>
                    <a:pt x="911" y="727"/>
                  </a:cubicBezTo>
                  <a:cubicBezTo>
                    <a:pt x="911" y="700"/>
                    <a:pt x="893" y="681"/>
                    <a:pt x="875" y="663"/>
                  </a:cubicBezTo>
                  <a:cubicBezTo>
                    <a:pt x="857" y="645"/>
                    <a:pt x="838" y="627"/>
                    <a:pt x="811" y="618"/>
                  </a:cubicBezTo>
                  <a:lnTo>
                    <a:pt x="738" y="572"/>
                  </a:lnTo>
                  <a:lnTo>
                    <a:pt x="684" y="545"/>
                  </a:lnTo>
                  <a:cubicBezTo>
                    <a:pt x="702" y="536"/>
                    <a:pt x="720" y="527"/>
                    <a:pt x="729" y="517"/>
                  </a:cubicBezTo>
                  <a:lnTo>
                    <a:pt x="793" y="472"/>
                  </a:lnTo>
                  <a:lnTo>
                    <a:pt x="811" y="463"/>
                  </a:lnTo>
                  <a:cubicBezTo>
                    <a:pt x="829" y="445"/>
                    <a:pt x="848" y="435"/>
                    <a:pt x="857" y="408"/>
                  </a:cubicBezTo>
                  <a:cubicBezTo>
                    <a:pt x="866" y="399"/>
                    <a:pt x="866" y="390"/>
                    <a:pt x="875" y="372"/>
                  </a:cubicBezTo>
                  <a:cubicBezTo>
                    <a:pt x="893" y="290"/>
                    <a:pt x="829" y="208"/>
                    <a:pt x="738" y="208"/>
                  </a:cubicBezTo>
                  <a:lnTo>
                    <a:pt x="702" y="208"/>
                  </a:lnTo>
                  <a:cubicBezTo>
                    <a:pt x="675" y="208"/>
                    <a:pt x="656" y="226"/>
                    <a:pt x="638" y="244"/>
                  </a:cubicBezTo>
                  <a:lnTo>
                    <a:pt x="629" y="253"/>
                  </a:lnTo>
                  <a:lnTo>
                    <a:pt x="565" y="299"/>
                  </a:lnTo>
                  <a:lnTo>
                    <a:pt x="556" y="317"/>
                  </a:lnTo>
                  <a:cubicBezTo>
                    <a:pt x="556" y="299"/>
                    <a:pt x="556" y="290"/>
                    <a:pt x="547" y="272"/>
                  </a:cubicBezTo>
                  <a:cubicBezTo>
                    <a:pt x="547" y="262"/>
                    <a:pt x="547" y="253"/>
                    <a:pt x="547" y="244"/>
                  </a:cubicBezTo>
                  <a:lnTo>
                    <a:pt x="538" y="180"/>
                  </a:lnTo>
                  <a:lnTo>
                    <a:pt x="538" y="153"/>
                  </a:lnTo>
                  <a:cubicBezTo>
                    <a:pt x="538" y="144"/>
                    <a:pt x="538" y="135"/>
                    <a:pt x="529" y="126"/>
                  </a:cubicBezTo>
                  <a:cubicBezTo>
                    <a:pt x="529" y="108"/>
                    <a:pt x="520" y="89"/>
                    <a:pt x="501" y="71"/>
                  </a:cubicBezTo>
                  <a:cubicBezTo>
                    <a:pt x="492" y="53"/>
                    <a:pt x="474" y="35"/>
                    <a:pt x="456" y="26"/>
                  </a:cubicBezTo>
                  <a:cubicBezTo>
                    <a:pt x="438" y="16"/>
                    <a:pt x="419" y="7"/>
                    <a:pt x="392" y="7"/>
                  </a:cubicBezTo>
                  <a:cubicBezTo>
                    <a:pt x="383" y="3"/>
                    <a:pt x="372" y="1"/>
                    <a:pt x="3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8670351" y="903746"/>
              <a:ext cx="29836" cy="31029"/>
            </a:xfrm>
            <a:custGeom>
              <a:avLst/>
              <a:gdLst/>
              <a:ahLst/>
              <a:cxnLst/>
              <a:rect l="l" t="t" r="r" b="b"/>
              <a:pathLst>
                <a:path w="976" h="1015" extrusionOk="0">
                  <a:moveTo>
                    <a:pt x="274" y="0"/>
                  </a:moveTo>
                  <a:cubicBezTo>
                    <a:pt x="247" y="0"/>
                    <a:pt x="228" y="9"/>
                    <a:pt x="210" y="18"/>
                  </a:cubicBezTo>
                  <a:cubicBezTo>
                    <a:pt x="174" y="46"/>
                    <a:pt x="146" y="73"/>
                    <a:pt x="128" y="118"/>
                  </a:cubicBezTo>
                  <a:lnTo>
                    <a:pt x="119" y="164"/>
                  </a:lnTo>
                  <a:cubicBezTo>
                    <a:pt x="119" y="191"/>
                    <a:pt x="128" y="219"/>
                    <a:pt x="146" y="246"/>
                  </a:cubicBezTo>
                  <a:cubicBezTo>
                    <a:pt x="146" y="255"/>
                    <a:pt x="146" y="264"/>
                    <a:pt x="155" y="273"/>
                  </a:cubicBezTo>
                  <a:cubicBezTo>
                    <a:pt x="165" y="292"/>
                    <a:pt x="183" y="310"/>
                    <a:pt x="192" y="328"/>
                  </a:cubicBezTo>
                  <a:lnTo>
                    <a:pt x="228" y="373"/>
                  </a:lnTo>
                  <a:lnTo>
                    <a:pt x="247" y="392"/>
                  </a:lnTo>
                  <a:lnTo>
                    <a:pt x="174" y="392"/>
                  </a:lnTo>
                  <a:cubicBezTo>
                    <a:pt x="146" y="392"/>
                    <a:pt x="119" y="401"/>
                    <a:pt x="92" y="410"/>
                  </a:cubicBezTo>
                  <a:cubicBezTo>
                    <a:pt x="64" y="428"/>
                    <a:pt x="37" y="446"/>
                    <a:pt x="28" y="474"/>
                  </a:cubicBezTo>
                  <a:cubicBezTo>
                    <a:pt x="10" y="501"/>
                    <a:pt x="1" y="528"/>
                    <a:pt x="1" y="565"/>
                  </a:cubicBezTo>
                  <a:cubicBezTo>
                    <a:pt x="10" y="601"/>
                    <a:pt x="19" y="629"/>
                    <a:pt x="46" y="656"/>
                  </a:cubicBezTo>
                  <a:cubicBezTo>
                    <a:pt x="64" y="674"/>
                    <a:pt x="83" y="692"/>
                    <a:pt x="110" y="701"/>
                  </a:cubicBezTo>
                  <a:cubicBezTo>
                    <a:pt x="128" y="706"/>
                    <a:pt x="144" y="708"/>
                    <a:pt x="159" y="708"/>
                  </a:cubicBezTo>
                  <a:cubicBezTo>
                    <a:pt x="174" y="708"/>
                    <a:pt x="187" y="706"/>
                    <a:pt x="201" y="701"/>
                  </a:cubicBezTo>
                  <a:lnTo>
                    <a:pt x="237" y="692"/>
                  </a:lnTo>
                  <a:cubicBezTo>
                    <a:pt x="265" y="692"/>
                    <a:pt x="283" y="692"/>
                    <a:pt x="310" y="683"/>
                  </a:cubicBezTo>
                  <a:lnTo>
                    <a:pt x="329" y="674"/>
                  </a:lnTo>
                  <a:lnTo>
                    <a:pt x="329" y="674"/>
                  </a:lnTo>
                  <a:cubicBezTo>
                    <a:pt x="310" y="738"/>
                    <a:pt x="301" y="802"/>
                    <a:pt x="301" y="874"/>
                  </a:cubicBezTo>
                  <a:cubicBezTo>
                    <a:pt x="301" y="911"/>
                    <a:pt x="319" y="956"/>
                    <a:pt x="356" y="984"/>
                  </a:cubicBezTo>
                  <a:cubicBezTo>
                    <a:pt x="383" y="1004"/>
                    <a:pt x="416" y="1015"/>
                    <a:pt x="449" y="1015"/>
                  </a:cubicBezTo>
                  <a:cubicBezTo>
                    <a:pt x="461" y="1015"/>
                    <a:pt x="472" y="1013"/>
                    <a:pt x="483" y="1011"/>
                  </a:cubicBezTo>
                  <a:cubicBezTo>
                    <a:pt x="502" y="1011"/>
                    <a:pt x="520" y="1002"/>
                    <a:pt x="538" y="993"/>
                  </a:cubicBezTo>
                  <a:cubicBezTo>
                    <a:pt x="574" y="975"/>
                    <a:pt x="602" y="938"/>
                    <a:pt x="611" y="902"/>
                  </a:cubicBezTo>
                  <a:cubicBezTo>
                    <a:pt x="629" y="865"/>
                    <a:pt x="629" y="820"/>
                    <a:pt x="611" y="793"/>
                  </a:cubicBezTo>
                  <a:lnTo>
                    <a:pt x="611" y="774"/>
                  </a:lnTo>
                  <a:cubicBezTo>
                    <a:pt x="611" y="756"/>
                    <a:pt x="611" y="729"/>
                    <a:pt x="611" y="711"/>
                  </a:cubicBezTo>
                  <a:lnTo>
                    <a:pt x="611" y="692"/>
                  </a:lnTo>
                  <a:lnTo>
                    <a:pt x="675" y="720"/>
                  </a:lnTo>
                  <a:lnTo>
                    <a:pt x="757" y="756"/>
                  </a:lnTo>
                  <a:cubicBezTo>
                    <a:pt x="775" y="765"/>
                    <a:pt x="802" y="774"/>
                    <a:pt x="830" y="774"/>
                  </a:cubicBezTo>
                  <a:cubicBezTo>
                    <a:pt x="857" y="774"/>
                    <a:pt x="893" y="765"/>
                    <a:pt x="921" y="747"/>
                  </a:cubicBezTo>
                  <a:cubicBezTo>
                    <a:pt x="948" y="738"/>
                    <a:pt x="966" y="711"/>
                    <a:pt x="975" y="683"/>
                  </a:cubicBezTo>
                  <a:cubicBezTo>
                    <a:pt x="975" y="647"/>
                    <a:pt x="966" y="619"/>
                    <a:pt x="948" y="592"/>
                  </a:cubicBezTo>
                  <a:cubicBezTo>
                    <a:pt x="948" y="592"/>
                    <a:pt x="948" y="583"/>
                    <a:pt x="948" y="583"/>
                  </a:cubicBezTo>
                  <a:cubicBezTo>
                    <a:pt x="939" y="556"/>
                    <a:pt x="921" y="537"/>
                    <a:pt x="893" y="519"/>
                  </a:cubicBezTo>
                  <a:cubicBezTo>
                    <a:pt x="875" y="510"/>
                    <a:pt x="848" y="501"/>
                    <a:pt x="830" y="501"/>
                  </a:cubicBezTo>
                  <a:lnTo>
                    <a:pt x="748" y="474"/>
                  </a:lnTo>
                  <a:lnTo>
                    <a:pt x="684" y="455"/>
                  </a:lnTo>
                  <a:cubicBezTo>
                    <a:pt x="693" y="437"/>
                    <a:pt x="711" y="428"/>
                    <a:pt x="720" y="419"/>
                  </a:cubicBezTo>
                  <a:cubicBezTo>
                    <a:pt x="729" y="410"/>
                    <a:pt x="757" y="383"/>
                    <a:pt x="766" y="364"/>
                  </a:cubicBezTo>
                  <a:cubicBezTo>
                    <a:pt x="775" y="355"/>
                    <a:pt x="775" y="346"/>
                    <a:pt x="784" y="346"/>
                  </a:cubicBezTo>
                  <a:cubicBezTo>
                    <a:pt x="802" y="328"/>
                    <a:pt x="811" y="310"/>
                    <a:pt x="820" y="282"/>
                  </a:cubicBezTo>
                  <a:cubicBezTo>
                    <a:pt x="820" y="273"/>
                    <a:pt x="820" y="264"/>
                    <a:pt x="830" y="246"/>
                  </a:cubicBezTo>
                  <a:cubicBezTo>
                    <a:pt x="830" y="200"/>
                    <a:pt x="811" y="164"/>
                    <a:pt x="775" y="137"/>
                  </a:cubicBezTo>
                  <a:cubicBezTo>
                    <a:pt x="748" y="116"/>
                    <a:pt x="720" y="106"/>
                    <a:pt x="693" y="106"/>
                  </a:cubicBezTo>
                  <a:cubicBezTo>
                    <a:pt x="684" y="106"/>
                    <a:pt x="675" y="107"/>
                    <a:pt x="666" y="109"/>
                  </a:cubicBezTo>
                  <a:cubicBezTo>
                    <a:pt x="647" y="109"/>
                    <a:pt x="638" y="118"/>
                    <a:pt x="620" y="118"/>
                  </a:cubicBezTo>
                  <a:cubicBezTo>
                    <a:pt x="602" y="137"/>
                    <a:pt x="584" y="146"/>
                    <a:pt x="574" y="173"/>
                  </a:cubicBezTo>
                  <a:cubicBezTo>
                    <a:pt x="565" y="173"/>
                    <a:pt x="565" y="182"/>
                    <a:pt x="565" y="182"/>
                  </a:cubicBezTo>
                  <a:cubicBezTo>
                    <a:pt x="547" y="200"/>
                    <a:pt x="529" y="228"/>
                    <a:pt x="511" y="246"/>
                  </a:cubicBezTo>
                  <a:lnTo>
                    <a:pt x="502" y="264"/>
                  </a:lnTo>
                  <a:cubicBezTo>
                    <a:pt x="502" y="246"/>
                    <a:pt x="492" y="237"/>
                    <a:pt x="492" y="219"/>
                  </a:cubicBezTo>
                  <a:lnTo>
                    <a:pt x="483" y="191"/>
                  </a:lnTo>
                  <a:lnTo>
                    <a:pt x="456" y="137"/>
                  </a:lnTo>
                  <a:lnTo>
                    <a:pt x="447" y="109"/>
                  </a:lnTo>
                  <a:cubicBezTo>
                    <a:pt x="447" y="100"/>
                    <a:pt x="438" y="91"/>
                    <a:pt x="429" y="82"/>
                  </a:cubicBezTo>
                  <a:cubicBezTo>
                    <a:pt x="420" y="64"/>
                    <a:pt x="411" y="55"/>
                    <a:pt x="392" y="36"/>
                  </a:cubicBezTo>
                  <a:cubicBezTo>
                    <a:pt x="374" y="27"/>
                    <a:pt x="356" y="9"/>
                    <a:pt x="338" y="9"/>
                  </a:cubicBezTo>
                  <a:cubicBezTo>
                    <a:pt x="319" y="0"/>
                    <a:pt x="292" y="0"/>
                    <a:pt x="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7"/>
            <p:cNvSpPr/>
            <p:nvPr/>
          </p:nvSpPr>
          <p:spPr>
            <a:xfrm>
              <a:off x="8797064" y="812953"/>
              <a:ext cx="29806" cy="29959"/>
            </a:xfrm>
            <a:custGeom>
              <a:avLst/>
              <a:gdLst/>
              <a:ahLst/>
              <a:cxnLst/>
              <a:rect l="l" t="t" r="r" b="b"/>
              <a:pathLst>
                <a:path w="975" h="980" extrusionOk="0">
                  <a:moveTo>
                    <a:pt x="219" y="1"/>
                  </a:moveTo>
                  <a:cubicBezTo>
                    <a:pt x="201" y="1"/>
                    <a:pt x="173" y="1"/>
                    <a:pt x="155" y="10"/>
                  </a:cubicBezTo>
                  <a:cubicBezTo>
                    <a:pt x="137" y="19"/>
                    <a:pt x="110" y="28"/>
                    <a:pt x="100" y="37"/>
                  </a:cubicBezTo>
                  <a:cubicBezTo>
                    <a:pt x="64" y="73"/>
                    <a:pt x="46" y="110"/>
                    <a:pt x="37" y="155"/>
                  </a:cubicBezTo>
                  <a:lnTo>
                    <a:pt x="37" y="201"/>
                  </a:lnTo>
                  <a:cubicBezTo>
                    <a:pt x="46" y="228"/>
                    <a:pt x="55" y="256"/>
                    <a:pt x="73" y="274"/>
                  </a:cubicBezTo>
                  <a:cubicBezTo>
                    <a:pt x="82" y="283"/>
                    <a:pt x="91" y="292"/>
                    <a:pt x="91" y="301"/>
                  </a:cubicBezTo>
                  <a:cubicBezTo>
                    <a:pt x="110" y="319"/>
                    <a:pt x="128" y="328"/>
                    <a:pt x="146" y="347"/>
                  </a:cubicBezTo>
                  <a:lnTo>
                    <a:pt x="182" y="383"/>
                  </a:lnTo>
                  <a:lnTo>
                    <a:pt x="210" y="401"/>
                  </a:lnTo>
                  <a:lnTo>
                    <a:pt x="173" y="410"/>
                  </a:lnTo>
                  <a:lnTo>
                    <a:pt x="137" y="410"/>
                  </a:lnTo>
                  <a:cubicBezTo>
                    <a:pt x="110" y="420"/>
                    <a:pt x="82" y="438"/>
                    <a:pt x="55" y="456"/>
                  </a:cubicBezTo>
                  <a:cubicBezTo>
                    <a:pt x="37" y="474"/>
                    <a:pt x="18" y="492"/>
                    <a:pt x="9" y="520"/>
                  </a:cubicBezTo>
                  <a:cubicBezTo>
                    <a:pt x="0" y="556"/>
                    <a:pt x="0" y="593"/>
                    <a:pt x="9" y="620"/>
                  </a:cubicBezTo>
                  <a:cubicBezTo>
                    <a:pt x="18" y="656"/>
                    <a:pt x="37" y="684"/>
                    <a:pt x="64" y="702"/>
                  </a:cubicBezTo>
                  <a:cubicBezTo>
                    <a:pt x="82" y="720"/>
                    <a:pt x="110" y="729"/>
                    <a:pt x="137" y="729"/>
                  </a:cubicBezTo>
                  <a:cubicBezTo>
                    <a:pt x="173" y="729"/>
                    <a:pt x="201" y="729"/>
                    <a:pt x="228" y="711"/>
                  </a:cubicBezTo>
                  <a:lnTo>
                    <a:pt x="264" y="702"/>
                  </a:lnTo>
                  <a:cubicBezTo>
                    <a:pt x="283" y="693"/>
                    <a:pt x="310" y="684"/>
                    <a:pt x="328" y="675"/>
                  </a:cubicBezTo>
                  <a:cubicBezTo>
                    <a:pt x="337" y="675"/>
                    <a:pt x="337" y="675"/>
                    <a:pt x="346" y="665"/>
                  </a:cubicBezTo>
                  <a:cubicBezTo>
                    <a:pt x="346" y="729"/>
                    <a:pt x="346" y="793"/>
                    <a:pt x="355" y="866"/>
                  </a:cubicBezTo>
                  <a:cubicBezTo>
                    <a:pt x="365" y="911"/>
                    <a:pt x="392" y="948"/>
                    <a:pt x="437" y="966"/>
                  </a:cubicBezTo>
                  <a:cubicBezTo>
                    <a:pt x="456" y="975"/>
                    <a:pt x="476" y="980"/>
                    <a:pt x="498" y="980"/>
                  </a:cubicBezTo>
                  <a:cubicBezTo>
                    <a:pt x="519" y="980"/>
                    <a:pt x="542" y="975"/>
                    <a:pt x="565" y="966"/>
                  </a:cubicBezTo>
                  <a:cubicBezTo>
                    <a:pt x="583" y="957"/>
                    <a:pt x="601" y="948"/>
                    <a:pt x="611" y="939"/>
                  </a:cubicBezTo>
                  <a:cubicBezTo>
                    <a:pt x="647" y="911"/>
                    <a:pt x="665" y="875"/>
                    <a:pt x="665" y="829"/>
                  </a:cubicBezTo>
                  <a:cubicBezTo>
                    <a:pt x="674" y="793"/>
                    <a:pt x="665" y="747"/>
                    <a:pt x="638" y="720"/>
                  </a:cubicBezTo>
                  <a:lnTo>
                    <a:pt x="629" y="702"/>
                  </a:lnTo>
                  <a:cubicBezTo>
                    <a:pt x="629" y="684"/>
                    <a:pt x="629" y="665"/>
                    <a:pt x="620" y="647"/>
                  </a:cubicBezTo>
                  <a:lnTo>
                    <a:pt x="611" y="620"/>
                  </a:lnTo>
                  <a:lnTo>
                    <a:pt x="683" y="638"/>
                  </a:lnTo>
                  <a:lnTo>
                    <a:pt x="774" y="656"/>
                  </a:lnTo>
                  <a:cubicBezTo>
                    <a:pt x="787" y="656"/>
                    <a:pt x="803" y="660"/>
                    <a:pt x="820" y="660"/>
                  </a:cubicBezTo>
                  <a:cubicBezTo>
                    <a:pt x="829" y="660"/>
                    <a:pt x="838" y="659"/>
                    <a:pt x="847" y="656"/>
                  </a:cubicBezTo>
                  <a:cubicBezTo>
                    <a:pt x="875" y="656"/>
                    <a:pt x="902" y="638"/>
                    <a:pt x="929" y="620"/>
                  </a:cubicBezTo>
                  <a:cubicBezTo>
                    <a:pt x="957" y="602"/>
                    <a:pt x="966" y="565"/>
                    <a:pt x="966" y="538"/>
                  </a:cubicBezTo>
                  <a:cubicBezTo>
                    <a:pt x="975" y="502"/>
                    <a:pt x="957" y="474"/>
                    <a:pt x="938" y="447"/>
                  </a:cubicBezTo>
                  <a:cubicBezTo>
                    <a:pt x="938" y="438"/>
                    <a:pt x="929" y="438"/>
                    <a:pt x="929" y="438"/>
                  </a:cubicBezTo>
                  <a:cubicBezTo>
                    <a:pt x="911" y="410"/>
                    <a:pt x="893" y="392"/>
                    <a:pt x="866" y="392"/>
                  </a:cubicBezTo>
                  <a:cubicBezTo>
                    <a:pt x="838" y="383"/>
                    <a:pt x="820" y="374"/>
                    <a:pt x="793" y="374"/>
                  </a:cubicBezTo>
                  <a:lnTo>
                    <a:pt x="702" y="365"/>
                  </a:lnTo>
                  <a:lnTo>
                    <a:pt x="638" y="365"/>
                  </a:lnTo>
                  <a:cubicBezTo>
                    <a:pt x="656" y="347"/>
                    <a:pt x="665" y="338"/>
                    <a:pt x="674" y="319"/>
                  </a:cubicBezTo>
                  <a:cubicBezTo>
                    <a:pt x="683" y="301"/>
                    <a:pt x="693" y="274"/>
                    <a:pt x="711" y="256"/>
                  </a:cubicBezTo>
                  <a:lnTo>
                    <a:pt x="720" y="237"/>
                  </a:lnTo>
                  <a:cubicBezTo>
                    <a:pt x="729" y="219"/>
                    <a:pt x="738" y="192"/>
                    <a:pt x="738" y="174"/>
                  </a:cubicBezTo>
                  <a:cubicBezTo>
                    <a:pt x="747" y="155"/>
                    <a:pt x="747" y="146"/>
                    <a:pt x="738" y="128"/>
                  </a:cubicBezTo>
                  <a:cubicBezTo>
                    <a:pt x="738" y="92"/>
                    <a:pt x="711" y="55"/>
                    <a:pt x="674" y="37"/>
                  </a:cubicBezTo>
                  <a:cubicBezTo>
                    <a:pt x="656" y="28"/>
                    <a:pt x="636" y="23"/>
                    <a:pt x="615" y="23"/>
                  </a:cubicBezTo>
                  <a:cubicBezTo>
                    <a:pt x="595" y="23"/>
                    <a:pt x="574" y="28"/>
                    <a:pt x="556" y="37"/>
                  </a:cubicBezTo>
                  <a:cubicBezTo>
                    <a:pt x="547" y="37"/>
                    <a:pt x="538" y="46"/>
                    <a:pt x="519" y="55"/>
                  </a:cubicBezTo>
                  <a:cubicBezTo>
                    <a:pt x="501" y="73"/>
                    <a:pt x="492" y="92"/>
                    <a:pt x="483" y="110"/>
                  </a:cubicBezTo>
                  <a:lnTo>
                    <a:pt x="474" y="128"/>
                  </a:lnTo>
                  <a:cubicBezTo>
                    <a:pt x="465" y="155"/>
                    <a:pt x="456" y="174"/>
                    <a:pt x="437" y="201"/>
                  </a:cubicBezTo>
                  <a:lnTo>
                    <a:pt x="437" y="219"/>
                  </a:lnTo>
                  <a:cubicBezTo>
                    <a:pt x="437" y="201"/>
                    <a:pt x="419" y="192"/>
                    <a:pt x="410" y="183"/>
                  </a:cubicBezTo>
                  <a:lnTo>
                    <a:pt x="401" y="155"/>
                  </a:lnTo>
                  <a:lnTo>
                    <a:pt x="365" y="101"/>
                  </a:lnTo>
                  <a:lnTo>
                    <a:pt x="346" y="82"/>
                  </a:lnTo>
                  <a:cubicBezTo>
                    <a:pt x="346" y="73"/>
                    <a:pt x="337" y="64"/>
                    <a:pt x="328" y="55"/>
                  </a:cubicBezTo>
                  <a:cubicBezTo>
                    <a:pt x="319" y="46"/>
                    <a:pt x="301" y="28"/>
                    <a:pt x="283" y="19"/>
                  </a:cubicBezTo>
                  <a:cubicBezTo>
                    <a:pt x="264" y="10"/>
                    <a:pt x="237" y="1"/>
                    <a:pt x="2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7"/>
            <p:cNvSpPr/>
            <p:nvPr/>
          </p:nvSpPr>
          <p:spPr>
            <a:xfrm>
              <a:off x="8438661" y="947186"/>
              <a:ext cx="8957" cy="8651"/>
            </a:xfrm>
            <a:custGeom>
              <a:avLst/>
              <a:gdLst/>
              <a:ahLst/>
              <a:cxnLst/>
              <a:rect l="l" t="t" r="r" b="b"/>
              <a:pathLst>
                <a:path w="293" h="283" extrusionOk="0">
                  <a:moveTo>
                    <a:pt x="110" y="0"/>
                  </a:moveTo>
                  <a:lnTo>
                    <a:pt x="74" y="18"/>
                  </a:lnTo>
                  <a:cubicBezTo>
                    <a:pt x="65" y="27"/>
                    <a:pt x="46" y="36"/>
                    <a:pt x="37" y="55"/>
                  </a:cubicBezTo>
                  <a:cubicBezTo>
                    <a:pt x="28" y="64"/>
                    <a:pt x="19" y="73"/>
                    <a:pt x="19" y="82"/>
                  </a:cubicBezTo>
                  <a:cubicBezTo>
                    <a:pt x="10" y="91"/>
                    <a:pt x="10" y="109"/>
                    <a:pt x="10" y="118"/>
                  </a:cubicBezTo>
                  <a:cubicBezTo>
                    <a:pt x="1" y="137"/>
                    <a:pt x="1" y="146"/>
                    <a:pt x="10" y="164"/>
                  </a:cubicBezTo>
                  <a:cubicBezTo>
                    <a:pt x="10" y="173"/>
                    <a:pt x="10" y="182"/>
                    <a:pt x="19" y="200"/>
                  </a:cubicBezTo>
                  <a:cubicBezTo>
                    <a:pt x="28" y="210"/>
                    <a:pt x="37" y="228"/>
                    <a:pt x="46" y="246"/>
                  </a:cubicBezTo>
                  <a:lnTo>
                    <a:pt x="83" y="264"/>
                  </a:lnTo>
                  <a:lnTo>
                    <a:pt x="110" y="282"/>
                  </a:lnTo>
                  <a:lnTo>
                    <a:pt x="192" y="282"/>
                  </a:lnTo>
                  <a:lnTo>
                    <a:pt x="229" y="264"/>
                  </a:lnTo>
                  <a:cubicBezTo>
                    <a:pt x="238" y="255"/>
                    <a:pt x="256" y="246"/>
                    <a:pt x="265" y="228"/>
                  </a:cubicBezTo>
                  <a:cubicBezTo>
                    <a:pt x="274" y="219"/>
                    <a:pt x="283" y="210"/>
                    <a:pt x="283" y="200"/>
                  </a:cubicBezTo>
                  <a:cubicBezTo>
                    <a:pt x="292" y="182"/>
                    <a:pt x="292" y="164"/>
                    <a:pt x="292" y="137"/>
                  </a:cubicBezTo>
                  <a:lnTo>
                    <a:pt x="292" y="128"/>
                  </a:lnTo>
                  <a:cubicBezTo>
                    <a:pt x="292" y="109"/>
                    <a:pt x="292" y="100"/>
                    <a:pt x="292" y="82"/>
                  </a:cubicBezTo>
                  <a:cubicBezTo>
                    <a:pt x="283" y="64"/>
                    <a:pt x="274" y="55"/>
                    <a:pt x="265" y="36"/>
                  </a:cubicBezTo>
                  <a:lnTo>
                    <a:pt x="238" y="18"/>
                  </a:lnTo>
                  <a:cubicBezTo>
                    <a:pt x="220" y="9"/>
                    <a:pt x="192" y="0"/>
                    <a:pt x="1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8580414" y="903165"/>
              <a:ext cx="10883" cy="10608"/>
            </a:xfrm>
            <a:custGeom>
              <a:avLst/>
              <a:gdLst/>
              <a:ahLst/>
              <a:cxnLst/>
              <a:rect l="l" t="t" r="r" b="b"/>
              <a:pathLst>
                <a:path w="356" h="347" extrusionOk="0">
                  <a:moveTo>
                    <a:pt x="173" y="1"/>
                  </a:moveTo>
                  <a:cubicBezTo>
                    <a:pt x="155" y="1"/>
                    <a:pt x="128" y="1"/>
                    <a:pt x="110" y="19"/>
                  </a:cubicBezTo>
                  <a:cubicBezTo>
                    <a:pt x="91" y="19"/>
                    <a:pt x="64" y="37"/>
                    <a:pt x="55" y="55"/>
                  </a:cubicBezTo>
                  <a:cubicBezTo>
                    <a:pt x="37" y="65"/>
                    <a:pt x="28" y="83"/>
                    <a:pt x="19" y="110"/>
                  </a:cubicBezTo>
                  <a:cubicBezTo>
                    <a:pt x="10" y="128"/>
                    <a:pt x="0" y="147"/>
                    <a:pt x="0" y="174"/>
                  </a:cubicBezTo>
                  <a:lnTo>
                    <a:pt x="10" y="219"/>
                  </a:lnTo>
                  <a:cubicBezTo>
                    <a:pt x="19" y="247"/>
                    <a:pt x="28" y="274"/>
                    <a:pt x="55" y="301"/>
                  </a:cubicBezTo>
                  <a:lnTo>
                    <a:pt x="91" y="329"/>
                  </a:lnTo>
                  <a:cubicBezTo>
                    <a:pt x="119" y="338"/>
                    <a:pt x="146" y="347"/>
                    <a:pt x="173" y="347"/>
                  </a:cubicBezTo>
                  <a:cubicBezTo>
                    <a:pt x="201" y="347"/>
                    <a:pt x="219" y="347"/>
                    <a:pt x="246" y="338"/>
                  </a:cubicBezTo>
                  <a:cubicBezTo>
                    <a:pt x="265" y="329"/>
                    <a:pt x="283" y="311"/>
                    <a:pt x="301" y="301"/>
                  </a:cubicBezTo>
                  <a:cubicBezTo>
                    <a:pt x="319" y="283"/>
                    <a:pt x="328" y="265"/>
                    <a:pt x="337" y="238"/>
                  </a:cubicBezTo>
                  <a:cubicBezTo>
                    <a:pt x="347" y="219"/>
                    <a:pt x="356" y="201"/>
                    <a:pt x="347" y="174"/>
                  </a:cubicBezTo>
                  <a:lnTo>
                    <a:pt x="347" y="128"/>
                  </a:lnTo>
                  <a:cubicBezTo>
                    <a:pt x="337" y="101"/>
                    <a:pt x="319" y="74"/>
                    <a:pt x="301" y="55"/>
                  </a:cubicBezTo>
                  <a:lnTo>
                    <a:pt x="265" y="28"/>
                  </a:lnTo>
                  <a:cubicBezTo>
                    <a:pt x="237" y="10"/>
                    <a:pt x="210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8705445" y="832854"/>
              <a:ext cx="11708" cy="11311"/>
            </a:xfrm>
            <a:custGeom>
              <a:avLst/>
              <a:gdLst/>
              <a:ahLst/>
              <a:cxnLst/>
              <a:rect l="l" t="t" r="r" b="b"/>
              <a:pathLst>
                <a:path w="383" h="370" extrusionOk="0">
                  <a:moveTo>
                    <a:pt x="191" y="0"/>
                  </a:moveTo>
                  <a:cubicBezTo>
                    <a:pt x="173" y="0"/>
                    <a:pt x="155" y="2"/>
                    <a:pt x="137" y="5"/>
                  </a:cubicBezTo>
                  <a:cubicBezTo>
                    <a:pt x="110" y="14"/>
                    <a:pt x="82" y="33"/>
                    <a:pt x="55" y="51"/>
                  </a:cubicBezTo>
                  <a:cubicBezTo>
                    <a:pt x="46" y="60"/>
                    <a:pt x="37" y="78"/>
                    <a:pt x="28" y="87"/>
                  </a:cubicBezTo>
                  <a:cubicBezTo>
                    <a:pt x="19" y="106"/>
                    <a:pt x="9" y="124"/>
                    <a:pt x="0" y="142"/>
                  </a:cubicBezTo>
                  <a:lnTo>
                    <a:pt x="0" y="178"/>
                  </a:lnTo>
                  <a:cubicBezTo>
                    <a:pt x="0" y="215"/>
                    <a:pt x="0" y="242"/>
                    <a:pt x="19" y="260"/>
                  </a:cubicBezTo>
                  <a:cubicBezTo>
                    <a:pt x="19" y="260"/>
                    <a:pt x="28" y="270"/>
                    <a:pt x="28" y="279"/>
                  </a:cubicBezTo>
                  <a:lnTo>
                    <a:pt x="55" y="315"/>
                  </a:lnTo>
                  <a:lnTo>
                    <a:pt x="91" y="342"/>
                  </a:lnTo>
                  <a:cubicBezTo>
                    <a:pt x="119" y="351"/>
                    <a:pt x="137" y="361"/>
                    <a:pt x="164" y="370"/>
                  </a:cubicBezTo>
                  <a:lnTo>
                    <a:pt x="219" y="370"/>
                  </a:lnTo>
                  <a:cubicBezTo>
                    <a:pt x="228" y="370"/>
                    <a:pt x="246" y="361"/>
                    <a:pt x="265" y="351"/>
                  </a:cubicBezTo>
                  <a:cubicBezTo>
                    <a:pt x="274" y="351"/>
                    <a:pt x="292" y="342"/>
                    <a:pt x="301" y="324"/>
                  </a:cubicBezTo>
                  <a:cubicBezTo>
                    <a:pt x="328" y="315"/>
                    <a:pt x="337" y="297"/>
                    <a:pt x="356" y="279"/>
                  </a:cubicBezTo>
                  <a:cubicBezTo>
                    <a:pt x="365" y="260"/>
                    <a:pt x="365" y="242"/>
                    <a:pt x="374" y="224"/>
                  </a:cubicBezTo>
                  <a:lnTo>
                    <a:pt x="383" y="178"/>
                  </a:lnTo>
                  <a:cubicBezTo>
                    <a:pt x="383" y="169"/>
                    <a:pt x="374" y="160"/>
                    <a:pt x="374" y="160"/>
                  </a:cubicBezTo>
                  <a:cubicBezTo>
                    <a:pt x="374" y="151"/>
                    <a:pt x="374" y="142"/>
                    <a:pt x="374" y="133"/>
                  </a:cubicBezTo>
                  <a:lnTo>
                    <a:pt x="365" y="106"/>
                  </a:lnTo>
                  <a:cubicBezTo>
                    <a:pt x="365" y="96"/>
                    <a:pt x="356" y="78"/>
                    <a:pt x="346" y="69"/>
                  </a:cubicBezTo>
                  <a:cubicBezTo>
                    <a:pt x="337" y="51"/>
                    <a:pt x="319" y="33"/>
                    <a:pt x="301" y="33"/>
                  </a:cubicBezTo>
                  <a:lnTo>
                    <a:pt x="292" y="33"/>
                  </a:lnTo>
                  <a:cubicBezTo>
                    <a:pt x="261" y="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8795107" y="758660"/>
              <a:ext cx="9507" cy="9354"/>
            </a:xfrm>
            <a:custGeom>
              <a:avLst/>
              <a:gdLst/>
              <a:ahLst/>
              <a:cxnLst/>
              <a:rect l="l" t="t" r="r" b="b"/>
              <a:pathLst>
                <a:path w="311" h="306" extrusionOk="0">
                  <a:moveTo>
                    <a:pt x="155" y="0"/>
                  </a:moveTo>
                  <a:cubicBezTo>
                    <a:pt x="119" y="0"/>
                    <a:pt x="82" y="18"/>
                    <a:pt x="55" y="46"/>
                  </a:cubicBezTo>
                  <a:cubicBezTo>
                    <a:pt x="19" y="82"/>
                    <a:pt x="0" y="137"/>
                    <a:pt x="19" y="192"/>
                  </a:cubicBezTo>
                  <a:cubicBezTo>
                    <a:pt x="19" y="210"/>
                    <a:pt x="28" y="219"/>
                    <a:pt x="37" y="237"/>
                  </a:cubicBezTo>
                  <a:cubicBezTo>
                    <a:pt x="64" y="283"/>
                    <a:pt x="112" y="305"/>
                    <a:pt x="160" y="305"/>
                  </a:cubicBezTo>
                  <a:cubicBezTo>
                    <a:pt x="208" y="305"/>
                    <a:pt x="256" y="283"/>
                    <a:pt x="283" y="237"/>
                  </a:cubicBezTo>
                  <a:cubicBezTo>
                    <a:pt x="292" y="219"/>
                    <a:pt x="301" y="210"/>
                    <a:pt x="301" y="192"/>
                  </a:cubicBezTo>
                  <a:cubicBezTo>
                    <a:pt x="310" y="164"/>
                    <a:pt x="310" y="137"/>
                    <a:pt x="301" y="110"/>
                  </a:cubicBezTo>
                  <a:cubicBezTo>
                    <a:pt x="292" y="82"/>
                    <a:pt x="283" y="64"/>
                    <a:pt x="265" y="46"/>
                  </a:cubicBezTo>
                  <a:lnTo>
                    <a:pt x="237" y="18"/>
                  </a:lnTo>
                  <a:cubicBezTo>
                    <a:pt x="210" y="9"/>
                    <a:pt x="183" y="0"/>
                    <a:pt x="1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8414327" y="801458"/>
              <a:ext cx="465184" cy="256910"/>
            </a:xfrm>
            <a:custGeom>
              <a:avLst/>
              <a:gdLst/>
              <a:ahLst/>
              <a:cxnLst/>
              <a:rect l="l" t="t" r="r" b="b"/>
              <a:pathLst>
                <a:path w="15217" h="8404" extrusionOk="0">
                  <a:moveTo>
                    <a:pt x="15012" y="1"/>
                  </a:moveTo>
                  <a:cubicBezTo>
                    <a:pt x="14964" y="1"/>
                    <a:pt x="14916" y="26"/>
                    <a:pt x="14898" y="76"/>
                  </a:cubicBezTo>
                  <a:cubicBezTo>
                    <a:pt x="14843" y="367"/>
                    <a:pt x="14834" y="650"/>
                    <a:pt x="14761" y="932"/>
                  </a:cubicBezTo>
                  <a:cubicBezTo>
                    <a:pt x="14506" y="1779"/>
                    <a:pt x="13850" y="2435"/>
                    <a:pt x="13003" y="2690"/>
                  </a:cubicBezTo>
                  <a:cubicBezTo>
                    <a:pt x="12466" y="2854"/>
                    <a:pt x="11846" y="2963"/>
                    <a:pt x="11454" y="3428"/>
                  </a:cubicBezTo>
                  <a:cubicBezTo>
                    <a:pt x="11072" y="3883"/>
                    <a:pt x="10999" y="4530"/>
                    <a:pt x="10598" y="4977"/>
                  </a:cubicBezTo>
                  <a:cubicBezTo>
                    <a:pt x="10389" y="5204"/>
                    <a:pt x="10134" y="5368"/>
                    <a:pt x="9851" y="5478"/>
                  </a:cubicBezTo>
                  <a:cubicBezTo>
                    <a:pt x="9615" y="5556"/>
                    <a:pt x="9362" y="5596"/>
                    <a:pt x="9110" y="5596"/>
                  </a:cubicBezTo>
                  <a:cubicBezTo>
                    <a:pt x="9041" y="5596"/>
                    <a:pt x="8972" y="5593"/>
                    <a:pt x="8904" y="5587"/>
                  </a:cubicBezTo>
                  <a:cubicBezTo>
                    <a:pt x="8753" y="5579"/>
                    <a:pt x="8599" y="5567"/>
                    <a:pt x="8445" y="5567"/>
                  </a:cubicBezTo>
                  <a:cubicBezTo>
                    <a:pt x="8253" y="5567"/>
                    <a:pt x="8061" y="5585"/>
                    <a:pt x="7875" y="5651"/>
                  </a:cubicBezTo>
                  <a:cubicBezTo>
                    <a:pt x="7620" y="5751"/>
                    <a:pt x="7392" y="5906"/>
                    <a:pt x="7210" y="6106"/>
                  </a:cubicBezTo>
                  <a:cubicBezTo>
                    <a:pt x="6791" y="6516"/>
                    <a:pt x="6463" y="6990"/>
                    <a:pt x="5889" y="7199"/>
                  </a:cubicBezTo>
                  <a:cubicBezTo>
                    <a:pt x="5595" y="7304"/>
                    <a:pt x="5294" y="7348"/>
                    <a:pt x="4993" y="7348"/>
                  </a:cubicBezTo>
                  <a:cubicBezTo>
                    <a:pt x="4668" y="7348"/>
                    <a:pt x="4342" y="7298"/>
                    <a:pt x="4021" y="7217"/>
                  </a:cubicBezTo>
                  <a:cubicBezTo>
                    <a:pt x="3781" y="7157"/>
                    <a:pt x="3525" y="7093"/>
                    <a:pt x="3271" y="7093"/>
                  </a:cubicBezTo>
                  <a:cubicBezTo>
                    <a:pt x="3140" y="7093"/>
                    <a:pt x="3010" y="7110"/>
                    <a:pt x="2883" y="7154"/>
                  </a:cubicBezTo>
                  <a:cubicBezTo>
                    <a:pt x="2600" y="7263"/>
                    <a:pt x="2373" y="7472"/>
                    <a:pt x="2154" y="7682"/>
                  </a:cubicBezTo>
                  <a:cubicBezTo>
                    <a:pt x="1899" y="7919"/>
                    <a:pt x="1635" y="8137"/>
                    <a:pt x="1271" y="8174"/>
                  </a:cubicBezTo>
                  <a:cubicBezTo>
                    <a:pt x="1237" y="8176"/>
                    <a:pt x="1204" y="8177"/>
                    <a:pt x="1171" y="8177"/>
                  </a:cubicBezTo>
                  <a:cubicBezTo>
                    <a:pt x="808" y="8177"/>
                    <a:pt x="465" y="8046"/>
                    <a:pt x="123" y="7946"/>
                  </a:cubicBezTo>
                  <a:cubicBezTo>
                    <a:pt x="117" y="7945"/>
                    <a:pt x="111" y="7944"/>
                    <a:pt x="105" y="7944"/>
                  </a:cubicBezTo>
                  <a:cubicBezTo>
                    <a:pt x="35" y="7944"/>
                    <a:pt x="1" y="8041"/>
                    <a:pt x="68" y="8083"/>
                  </a:cubicBezTo>
                  <a:cubicBezTo>
                    <a:pt x="410" y="8265"/>
                    <a:pt x="816" y="8403"/>
                    <a:pt x="1210" y="8403"/>
                  </a:cubicBezTo>
                  <a:cubicBezTo>
                    <a:pt x="1467" y="8403"/>
                    <a:pt x="1718" y="8345"/>
                    <a:pt x="1945" y="8201"/>
                  </a:cubicBezTo>
                  <a:cubicBezTo>
                    <a:pt x="2181" y="8046"/>
                    <a:pt x="2373" y="7828"/>
                    <a:pt x="2582" y="7655"/>
                  </a:cubicBezTo>
                  <a:cubicBezTo>
                    <a:pt x="2790" y="7469"/>
                    <a:pt x="3047" y="7367"/>
                    <a:pt x="3316" y="7367"/>
                  </a:cubicBezTo>
                  <a:cubicBezTo>
                    <a:pt x="3390" y="7367"/>
                    <a:pt x="3464" y="7375"/>
                    <a:pt x="3539" y="7390"/>
                  </a:cubicBezTo>
                  <a:cubicBezTo>
                    <a:pt x="3876" y="7445"/>
                    <a:pt x="4195" y="7554"/>
                    <a:pt x="4541" y="7600"/>
                  </a:cubicBezTo>
                  <a:cubicBezTo>
                    <a:pt x="4687" y="7617"/>
                    <a:pt x="4835" y="7626"/>
                    <a:pt x="4985" y="7626"/>
                  </a:cubicBezTo>
                  <a:cubicBezTo>
                    <a:pt x="5151" y="7626"/>
                    <a:pt x="5320" y="7615"/>
                    <a:pt x="5488" y="7591"/>
                  </a:cubicBezTo>
                  <a:cubicBezTo>
                    <a:pt x="5807" y="7545"/>
                    <a:pt x="6117" y="7427"/>
                    <a:pt x="6399" y="7263"/>
                  </a:cubicBezTo>
                  <a:cubicBezTo>
                    <a:pt x="6636" y="7099"/>
                    <a:pt x="6854" y="6908"/>
                    <a:pt x="7046" y="6689"/>
                  </a:cubicBezTo>
                  <a:cubicBezTo>
                    <a:pt x="7228" y="6470"/>
                    <a:pt x="7437" y="6270"/>
                    <a:pt x="7665" y="6088"/>
                  </a:cubicBezTo>
                  <a:cubicBezTo>
                    <a:pt x="7904" y="5934"/>
                    <a:pt x="8181" y="5852"/>
                    <a:pt x="8459" y="5852"/>
                  </a:cubicBezTo>
                  <a:cubicBezTo>
                    <a:pt x="8510" y="5852"/>
                    <a:pt x="8561" y="5854"/>
                    <a:pt x="8612" y="5860"/>
                  </a:cubicBezTo>
                  <a:cubicBezTo>
                    <a:pt x="8812" y="5871"/>
                    <a:pt x="9008" y="5887"/>
                    <a:pt x="9204" y="5887"/>
                  </a:cubicBezTo>
                  <a:cubicBezTo>
                    <a:pt x="9349" y="5887"/>
                    <a:pt x="9495" y="5878"/>
                    <a:pt x="9642" y="5851"/>
                  </a:cubicBezTo>
                  <a:cubicBezTo>
                    <a:pt x="10243" y="5723"/>
                    <a:pt x="10762" y="5350"/>
                    <a:pt x="11081" y="4822"/>
                  </a:cubicBezTo>
                  <a:cubicBezTo>
                    <a:pt x="11236" y="4558"/>
                    <a:pt x="11327" y="4257"/>
                    <a:pt x="11464" y="3984"/>
                  </a:cubicBezTo>
                  <a:cubicBezTo>
                    <a:pt x="11591" y="3701"/>
                    <a:pt x="11810" y="3464"/>
                    <a:pt x="12083" y="3319"/>
                  </a:cubicBezTo>
                  <a:cubicBezTo>
                    <a:pt x="12365" y="3191"/>
                    <a:pt x="12657" y="3091"/>
                    <a:pt x="12957" y="3027"/>
                  </a:cubicBezTo>
                  <a:cubicBezTo>
                    <a:pt x="13941" y="2772"/>
                    <a:pt x="14734" y="2034"/>
                    <a:pt x="15043" y="1060"/>
                  </a:cubicBezTo>
                  <a:cubicBezTo>
                    <a:pt x="15144" y="741"/>
                    <a:pt x="15216" y="404"/>
                    <a:pt x="15125" y="76"/>
                  </a:cubicBezTo>
                  <a:cubicBezTo>
                    <a:pt x="15107" y="26"/>
                    <a:pt x="15059" y="1"/>
                    <a:pt x="150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8509400" y="1053600"/>
              <a:ext cx="10883" cy="11036"/>
            </a:xfrm>
            <a:custGeom>
              <a:avLst/>
              <a:gdLst/>
              <a:ahLst/>
              <a:cxnLst/>
              <a:rect l="l" t="t" r="r" b="b"/>
              <a:pathLst>
                <a:path w="356" h="361" extrusionOk="0">
                  <a:moveTo>
                    <a:pt x="161" y="1"/>
                  </a:moveTo>
                  <a:cubicBezTo>
                    <a:pt x="146" y="1"/>
                    <a:pt x="133" y="3"/>
                    <a:pt x="119" y="8"/>
                  </a:cubicBezTo>
                  <a:cubicBezTo>
                    <a:pt x="92" y="17"/>
                    <a:pt x="64" y="26"/>
                    <a:pt x="46" y="44"/>
                  </a:cubicBezTo>
                  <a:cubicBezTo>
                    <a:pt x="28" y="72"/>
                    <a:pt x="10" y="90"/>
                    <a:pt x="1" y="117"/>
                  </a:cubicBezTo>
                  <a:lnTo>
                    <a:pt x="1" y="135"/>
                  </a:lnTo>
                  <a:cubicBezTo>
                    <a:pt x="1" y="172"/>
                    <a:pt x="1" y="199"/>
                    <a:pt x="1" y="235"/>
                  </a:cubicBezTo>
                  <a:cubicBezTo>
                    <a:pt x="10" y="263"/>
                    <a:pt x="28" y="290"/>
                    <a:pt x="55" y="308"/>
                  </a:cubicBezTo>
                  <a:cubicBezTo>
                    <a:pt x="73" y="336"/>
                    <a:pt x="101" y="345"/>
                    <a:pt x="128" y="354"/>
                  </a:cubicBezTo>
                  <a:cubicBezTo>
                    <a:pt x="142" y="358"/>
                    <a:pt x="158" y="361"/>
                    <a:pt x="174" y="361"/>
                  </a:cubicBezTo>
                  <a:cubicBezTo>
                    <a:pt x="190" y="361"/>
                    <a:pt x="206" y="358"/>
                    <a:pt x="219" y="354"/>
                  </a:cubicBezTo>
                  <a:cubicBezTo>
                    <a:pt x="256" y="345"/>
                    <a:pt x="274" y="336"/>
                    <a:pt x="301" y="308"/>
                  </a:cubicBezTo>
                  <a:cubicBezTo>
                    <a:pt x="319" y="290"/>
                    <a:pt x="338" y="263"/>
                    <a:pt x="347" y="235"/>
                  </a:cubicBezTo>
                  <a:cubicBezTo>
                    <a:pt x="356" y="199"/>
                    <a:pt x="347" y="172"/>
                    <a:pt x="347" y="144"/>
                  </a:cubicBezTo>
                  <a:cubicBezTo>
                    <a:pt x="338" y="108"/>
                    <a:pt x="319" y="81"/>
                    <a:pt x="301" y="62"/>
                  </a:cubicBezTo>
                  <a:lnTo>
                    <a:pt x="283" y="44"/>
                  </a:lnTo>
                  <a:cubicBezTo>
                    <a:pt x="256" y="26"/>
                    <a:pt x="237" y="17"/>
                    <a:pt x="210" y="8"/>
                  </a:cubicBezTo>
                  <a:cubicBezTo>
                    <a:pt x="192" y="3"/>
                    <a:pt x="176" y="1"/>
                    <a:pt x="1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8656167" y="1006491"/>
              <a:ext cx="10608" cy="10608"/>
            </a:xfrm>
            <a:custGeom>
              <a:avLst/>
              <a:gdLst/>
              <a:ahLst/>
              <a:cxnLst/>
              <a:rect l="l" t="t" r="r" b="b"/>
              <a:pathLst>
                <a:path w="347" h="347" extrusionOk="0">
                  <a:moveTo>
                    <a:pt x="173" y="0"/>
                  </a:moveTo>
                  <a:cubicBezTo>
                    <a:pt x="146" y="0"/>
                    <a:pt x="128" y="9"/>
                    <a:pt x="109" y="18"/>
                  </a:cubicBezTo>
                  <a:cubicBezTo>
                    <a:pt x="82" y="28"/>
                    <a:pt x="64" y="37"/>
                    <a:pt x="55" y="55"/>
                  </a:cubicBezTo>
                  <a:cubicBezTo>
                    <a:pt x="36" y="73"/>
                    <a:pt x="27" y="91"/>
                    <a:pt x="18" y="110"/>
                  </a:cubicBezTo>
                  <a:cubicBezTo>
                    <a:pt x="9" y="128"/>
                    <a:pt x="0" y="155"/>
                    <a:pt x="0" y="173"/>
                  </a:cubicBezTo>
                  <a:lnTo>
                    <a:pt x="9" y="219"/>
                  </a:lnTo>
                  <a:cubicBezTo>
                    <a:pt x="18" y="246"/>
                    <a:pt x="27" y="274"/>
                    <a:pt x="55" y="292"/>
                  </a:cubicBezTo>
                  <a:lnTo>
                    <a:pt x="82" y="319"/>
                  </a:lnTo>
                  <a:cubicBezTo>
                    <a:pt x="109" y="337"/>
                    <a:pt x="146" y="346"/>
                    <a:pt x="173" y="346"/>
                  </a:cubicBezTo>
                  <a:cubicBezTo>
                    <a:pt x="200" y="346"/>
                    <a:pt x="219" y="337"/>
                    <a:pt x="237" y="328"/>
                  </a:cubicBezTo>
                  <a:cubicBezTo>
                    <a:pt x="264" y="319"/>
                    <a:pt x="282" y="310"/>
                    <a:pt x="292" y="292"/>
                  </a:cubicBezTo>
                  <a:cubicBezTo>
                    <a:pt x="310" y="283"/>
                    <a:pt x="319" y="264"/>
                    <a:pt x="328" y="237"/>
                  </a:cubicBezTo>
                  <a:cubicBezTo>
                    <a:pt x="337" y="219"/>
                    <a:pt x="346" y="201"/>
                    <a:pt x="346" y="173"/>
                  </a:cubicBezTo>
                  <a:lnTo>
                    <a:pt x="337" y="128"/>
                  </a:lnTo>
                  <a:cubicBezTo>
                    <a:pt x="328" y="100"/>
                    <a:pt x="319" y="73"/>
                    <a:pt x="292" y="55"/>
                  </a:cubicBezTo>
                  <a:lnTo>
                    <a:pt x="255" y="28"/>
                  </a:lnTo>
                  <a:cubicBezTo>
                    <a:pt x="237" y="9"/>
                    <a:pt x="200" y="0"/>
                    <a:pt x="1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7"/>
            <p:cNvSpPr/>
            <p:nvPr/>
          </p:nvSpPr>
          <p:spPr>
            <a:xfrm>
              <a:off x="8788412" y="927407"/>
              <a:ext cx="11464" cy="11372"/>
            </a:xfrm>
            <a:custGeom>
              <a:avLst/>
              <a:gdLst/>
              <a:ahLst/>
              <a:cxnLst/>
              <a:rect l="l" t="t" r="r" b="b"/>
              <a:pathLst>
                <a:path w="375" h="372" extrusionOk="0">
                  <a:moveTo>
                    <a:pt x="192" y="0"/>
                  </a:moveTo>
                  <a:cubicBezTo>
                    <a:pt x="156" y="0"/>
                    <a:pt x="119" y="9"/>
                    <a:pt x="92" y="28"/>
                  </a:cubicBezTo>
                  <a:cubicBezTo>
                    <a:pt x="65" y="37"/>
                    <a:pt x="46" y="64"/>
                    <a:pt x="28" y="91"/>
                  </a:cubicBezTo>
                  <a:cubicBezTo>
                    <a:pt x="10" y="110"/>
                    <a:pt x="10" y="137"/>
                    <a:pt x="1" y="164"/>
                  </a:cubicBezTo>
                  <a:cubicBezTo>
                    <a:pt x="1" y="182"/>
                    <a:pt x="1" y="210"/>
                    <a:pt x="1" y="237"/>
                  </a:cubicBezTo>
                  <a:cubicBezTo>
                    <a:pt x="8" y="257"/>
                    <a:pt x="19" y="282"/>
                    <a:pt x="35" y="301"/>
                  </a:cubicBezTo>
                  <a:lnTo>
                    <a:pt x="35" y="301"/>
                  </a:lnTo>
                  <a:cubicBezTo>
                    <a:pt x="62" y="333"/>
                    <a:pt x="95" y="356"/>
                    <a:pt x="128" y="365"/>
                  </a:cubicBezTo>
                  <a:cubicBezTo>
                    <a:pt x="147" y="369"/>
                    <a:pt x="165" y="371"/>
                    <a:pt x="183" y="371"/>
                  </a:cubicBezTo>
                  <a:cubicBezTo>
                    <a:pt x="201" y="371"/>
                    <a:pt x="219" y="369"/>
                    <a:pt x="238" y="365"/>
                  </a:cubicBezTo>
                  <a:cubicBezTo>
                    <a:pt x="265" y="356"/>
                    <a:pt x="292" y="346"/>
                    <a:pt x="320" y="319"/>
                  </a:cubicBezTo>
                  <a:cubicBezTo>
                    <a:pt x="338" y="301"/>
                    <a:pt x="347" y="283"/>
                    <a:pt x="356" y="255"/>
                  </a:cubicBezTo>
                  <a:cubicBezTo>
                    <a:pt x="365" y="237"/>
                    <a:pt x="374" y="210"/>
                    <a:pt x="374" y="182"/>
                  </a:cubicBezTo>
                  <a:cubicBezTo>
                    <a:pt x="374" y="155"/>
                    <a:pt x="365" y="119"/>
                    <a:pt x="347" y="91"/>
                  </a:cubicBezTo>
                  <a:cubicBezTo>
                    <a:pt x="338" y="73"/>
                    <a:pt x="320" y="55"/>
                    <a:pt x="301" y="37"/>
                  </a:cubicBezTo>
                  <a:cubicBezTo>
                    <a:pt x="283" y="19"/>
                    <a:pt x="265" y="9"/>
                    <a:pt x="2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7"/>
            <p:cNvSpPr/>
            <p:nvPr/>
          </p:nvSpPr>
          <p:spPr>
            <a:xfrm>
              <a:off x="8538931" y="1198899"/>
              <a:ext cx="13940" cy="11433"/>
            </a:xfrm>
            <a:custGeom>
              <a:avLst/>
              <a:gdLst/>
              <a:ahLst/>
              <a:cxnLst/>
              <a:rect l="l" t="t" r="r" b="b"/>
              <a:pathLst>
                <a:path w="456" h="374" extrusionOk="0">
                  <a:moveTo>
                    <a:pt x="100" y="1"/>
                  </a:moveTo>
                  <a:cubicBezTo>
                    <a:pt x="85" y="1"/>
                    <a:pt x="70" y="4"/>
                    <a:pt x="55" y="10"/>
                  </a:cubicBezTo>
                  <a:cubicBezTo>
                    <a:pt x="37" y="28"/>
                    <a:pt x="18" y="46"/>
                    <a:pt x="9" y="64"/>
                  </a:cubicBezTo>
                  <a:cubicBezTo>
                    <a:pt x="0" y="92"/>
                    <a:pt x="0" y="119"/>
                    <a:pt x="9" y="137"/>
                  </a:cubicBezTo>
                  <a:cubicBezTo>
                    <a:pt x="18" y="201"/>
                    <a:pt x="46" y="246"/>
                    <a:pt x="82" y="292"/>
                  </a:cubicBezTo>
                  <a:cubicBezTo>
                    <a:pt x="109" y="310"/>
                    <a:pt x="128" y="328"/>
                    <a:pt x="155" y="347"/>
                  </a:cubicBezTo>
                  <a:cubicBezTo>
                    <a:pt x="191" y="356"/>
                    <a:pt x="219" y="365"/>
                    <a:pt x="255" y="374"/>
                  </a:cubicBezTo>
                  <a:cubicBezTo>
                    <a:pt x="283" y="374"/>
                    <a:pt x="310" y="365"/>
                    <a:pt x="337" y="365"/>
                  </a:cubicBezTo>
                  <a:cubicBezTo>
                    <a:pt x="383" y="347"/>
                    <a:pt x="419" y="319"/>
                    <a:pt x="437" y="283"/>
                  </a:cubicBezTo>
                  <a:cubicBezTo>
                    <a:pt x="446" y="265"/>
                    <a:pt x="456" y="237"/>
                    <a:pt x="456" y="219"/>
                  </a:cubicBezTo>
                  <a:cubicBezTo>
                    <a:pt x="456" y="201"/>
                    <a:pt x="446" y="192"/>
                    <a:pt x="437" y="174"/>
                  </a:cubicBezTo>
                  <a:cubicBezTo>
                    <a:pt x="437" y="164"/>
                    <a:pt x="428" y="155"/>
                    <a:pt x="419" y="137"/>
                  </a:cubicBezTo>
                  <a:cubicBezTo>
                    <a:pt x="410" y="128"/>
                    <a:pt x="401" y="110"/>
                    <a:pt x="392" y="110"/>
                  </a:cubicBezTo>
                  <a:cubicBezTo>
                    <a:pt x="383" y="101"/>
                    <a:pt x="374" y="101"/>
                    <a:pt x="365" y="101"/>
                  </a:cubicBezTo>
                  <a:cubicBezTo>
                    <a:pt x="351" y="96"/>
                    <a:pt x="339" y="94"/>
                    <a:pt x="328" y="94"/>
                  </a:cubicBezTo>
                  <a:cubicBezTo>
                    <a:pt x="320" y="94"/>
                    <a:pt x="311" y="95"/>
                    <a:pt x="301" y="98"/>
                  </a:cubicBezTo>
                  <a:lnTo>
                    <a:pt x="301" y="98"/>
                  </a:lnTo>
                  <a:cubicBezTo>
                    <a:pt x="299" y="97"/>
                    <a:pt x="296" y="97"/>
                    <a:pt x="294" y="97"/>
                  </a:cubicBezTo>
                  <a:cubicBezTo>
                    <a:pt x="282" y="97"/>
                    <a:pt x="271" y="103"/>
                    <a:pt x="264" y="110"/>
                  </a:cubicBezTo>
                  <a:lnTo>
                    <a:pt x="255" y="110"/>
                  </a:lnTo>
                  <a:lnTo>
                    <a:pt x="228" y="83"/>
                  </a:lnTo>
                  <a:cubicBezTo>
                    <a:pt x="210" y="64"/>
                    <a:pt x="201" y="46"/>
                    <a:pt x="182" y="37"/>
                  </a:cubicBezTo>
                  <a:cubicBezTo>
                    <a:pt x="158" y="13"/>
                    <a:pt x="130" y="1"/>
                    <a:pt x="10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8552565" y="1189514"/>
              <a:ext cx="10333" cy="9752"/>
            </a:xfrm>
            <a:custGeom>
              <a:avLst/>
              <a:gdLst/>
              <a:ahLst/>
              <a:cxnLst/>
              <a:rect l="l" t="t" r="r" b="b"/>
              <a:pathLst>
                <a:path w="338" h="319" extrusionOk="0">
                  <a:moveTo>
                    <a:pt x="92" y="0"/>
                  </a:moveTo>
                  <a:cubicBezTo>
                    <a:pt x="82" y="0"/>
                    <a:pt x="73" y="2"/>
                    <a:pt x="64" y="7"/>
                  </a:cubicBezTo>
                  <a:cubicBezTo>
                    <a:pt x="46" y="16"/>
                    <a:pt x="37" y="25"/>
                    <a:pt x="28" y="43"/>
                  </a:cubicBezTo>
                  <a:lnTo>
                    <a:pt x="19" y="52"/>
                  </a:lnTo>
                  <a:lnTo>
                    <a:pt x="10" y="80"/>
                  </a:lnTo>
                  <a:cubicBezTo>
                    <a:pt x="0" y="89"/>
                    <a:pt x="0" y="98"/>
                    <a:pt x="10" y="98"/>
                  </a:cubicBezTo>
                  <a:cubicBezTo>
                    <a:pt x="0" y="107"/>
                    <a:pt x="0" y="107"/>
                    <a:pt x="10" y="116"/>
                  </a:cubicBezTo>
                  <a:lnTo>
                    <a:pt x="10" y="144"/>
                  </a:lnTo>
                  <a:cubicBezTo>
                    <a:pt x="10" y="153"/>
                    <a:pt x="10" y="153"/>
                    <a:pt x="10" y="153"/>
                  </a:cubicBezTo>
                  <a:cubicBezTo>
                    <a:pt x="10" y="180"/>
                    <a:pt x="28" y="198"/>
                    <a:pt x="37" y="216"/>
                  </a:cubicBezTo>
                  <a:cubicBezTo>
                    <a:pt x="55" y="244"/>
                    <a:pt x="73" y="262"/>
                    <a:pt x="92" y="280"/>
                  </a:cubicBezTo>
                  <a:lnTo>
                    <a:pt x="146" y="298"/>
                  </a:lnTo>
                  <a:cubicBezTo>
                    <a:pt x="169" y="312"/>
                    <a:pt x="192" y="319"/>
                    <a:pt x="215" y="319"/>
                  </a:cubicBezTo>
                  <a:cubicBezTo>
                    <a:pt x="237" y="319"/>
                    <a:pt x="260" y="312"/>
                    <a:pt x="283" y="298"/>
                  </a:cubicBezTo>
                  <a:lnTo>
                    <a:pt x="301" y="280"/>
                  </a:lnTo>
                  <a:cubicBezTo>
                    <a:pt x="319" y="271"/>
                    <a:pt x="328" y="262"/>
                    <a:pt x="328" y="244"/>
                  </a:cubicBezTo>
                  <a:cubicBezTo>
                    <a:pt x="338" y="235"/>
                    <a:pt x="338" y="226"/>
                    <a:pt x="338" y="216"/>
                  </a:cubicBezTo>
                  <a:cubicBezTo>
                    <a:pt x="338" y="198"/>
                    <a:pt x="338" y="180"/>
                    <a:pt x="328" y="162"/>
                  </a:cubicBezTo>
                  <a:cubicBezTo>
                    <a:pt x="319" y="144"/>
                    <a:pt x="310" y="125"/>
                    <a:pt x="301" y="107"/>
                  </a:cubicBezTo>
                  <a:cubicBezTo>
                    <a:pt x="292" y="98"/>
                    <a:pt x="283" y="98"/>
                    <a:pt x="274" y="89"/>
                  </a:cubicBezTo>
                  <a:lnTo>
                    <a:pt x="265" y="80"/>
                  </a:lnTo>
                  <a:lnTo>
                    <a:pt x="256" y="80"/>
                  </a:lnTo>
                  <a:cubicBezTo>
                    <a:pt x="237" y="62"/>
                    <a:pt x="228" y="52"/>
                    <a:pt x="219" y="52"/>
                  </a:cubicBezTo>
                  <a:cubicBezTo>
                    <a:pt x="210" y="43"/>
                    <a:pt x="192" y="34"/>
                    <a:pt x="183" y="25"/>
                  </a:cubicBezTo>
                  <a:lnTo>
                    <a:pt x="174" y="25"/>
                  </a:lnTo>
                  <a:cubicBezTo>
                    <a:pt x="164" y="16"/>
                    <a:pt x="146" y="7"/>
                    <a:pt x="137" y="7"/>
                  </a:cubicBezTo>
                  <a:lnTo>
                    <a:pt x="119" y="7"/>
                  </a:lnTo>
                  <a:cubicBezTo>
                    <a:pt x="110" y="2"/>
                    <a:pt x="101" y="0"/>
                    <a:pt x="92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7"/>
            <p:cNvSpPr/>
            <p:nvPr/>
          </p:nvSpPr>
          <p:spPr>
            <a:xfrm>
              <a:off x="8567880" y="1199816"/>
              <a:ext cx="11739" cy="8590"/>
            </a:xfrm>
            <a:custGeom>
              <a:avLst/>
              <a:gdLst/>
              <a:ahLst/>
              <a:cxnLst/>
              <a:rect l="l" t="t" r="r" b="b"/>
              <a:pathLst>
                <a:path w="384" h="281" extrusionOk="0">
                  <a:moveTo>
                    <a:pt x="286" y="0"/>
                  </a:moveTo>
                  <a:cubicBezTo>
                    <a:pt x="274" y="0"/>
                    <a:pt x="260" y="2"/>
                    <a:pt x="246" y="7"/>
                  </a:cubicBezTo>
                  <a:cubicBezTo>
                    <a:pt x="228" y="25"/>
                    <a:pt x="219" y="43"/>
                    <a:pt x="228" y="71"/>
                  </a:cubicBezTo>
                  <a:lnTo>
                    <a:pt x="219" y="80"/>
                  </a:lnTo>
                  <a:cubicBezTo>
                    <a:pt x="210" y="80"/>
                    <a:pt x="201" y="80"/>
                    <a:pt x="201" y="89"/>
                  </a:cubicBezTo>
                  <a:lnTo>
                    <a:pt x="164" y="89"/>
                  </a:lnTo>
                  <a:cubicBezTo>
                    <a:pt x="146" y="89"/>
                    <a:pt x="137" y="98"/>
                    <a:pt x="128" y="98"/>
                  </a:cubicBezTo>
                  <a:lnTo>
                    <a:pt x="101" y="98"/>
                  </a:lnTo>
                  <a:cubicBezTo>
                    <a:pt x="92" y="98"/>
                    <a:pt x="73" y="98"/>
                    <a:pt x="64" y="107"/>
                  </a:cubicBezTo>
                  <a:lnTo>
                    <a:pt x="46" y="107"/>
                  </a:lnTo>
                  <a:cubicBezTo>
                    <a:pt x="43" y="104"/>
                    <a:pt x="40" y="103"/>
                    <a:pt x="36" y="103"/>
                  </a:cubicBezTo>
                  <a:cubicBezTo>
                    <a:pt x="27" y="103"/>
                    <a:pt x="16" y="110"/>
                    <a:pt x="10" y="116"/>
                  </a:cubicBezTo>
                  <a:cubicBezTo>
                    <a:pt x="0" y="125"/>
                    <a:pt x="0" y="144"/>
                    <a:pt x="10" y="153"/>
                  </a:cubicBezTo>
                  <a:lnTo>
                    <a:pt x="28" y="171"/>
                  </a:lnTo>
                  <a:cubicBezTo>
                    <a:pt x="28" y="180"/>
                    <a:pt x="28" y="189"/>
                    <a:pt x="37" y="189"/>
                  </a:cubicBezTo>
                  <a:cubicBezTo>
                    <a:pt x="46" y="198"/>
                    <a:pt x="55" y="216"/>
                    <a:pt x="64" y="216"/>
                  </a:cubicBezTo>
                  <a:cubicBezTo>
                    <a:pt x="82" y="235"/>
                    <a:pt x="101" y="253"/>
                    <a:pt x="119" y="262"/>
                  </a:cubicBezTo>
                  <a:cubicBezTo>
                    <a:pt x="137" y="262"/>
                    <a:pt x="146" y="271"/>
                    <a:pt x="164" y="280"/>
                  </a:cubicBezTo>
                  <a:lnTo>
                    <a:pt x="237" y="280"/>
                  </a:lnTo>
                  <a:cubicBezTo>
                    <a:pt x="265" y="271"/>
                    <a:pt x="283" y="262"/>
                    <a:pt x="301" y="253"/>
                  </a:cubicBezTo>
                  <a:cubicBezTo>
                    <a:pt x="328" y="235"/>
                    <a:pt x="356" y="198"/>
                    <a:pt x="374" y="171"/>
                  </a:cubicBezTo>
                  <a:cubicBezTo>
                    <a:pt x="383" y="144"/>
                    <a:pt x="383" y="125"/>
                    <a:pt x="383" y="107"/>
                  </a:cubicBezTo>
                  <a:cubicBezTo>
                    <a:pt x="374" y="71"/>
                    <a:pt x="356" y="34"/>
                    <a:pt x="319" y="7"/>
                  </a:cubicBezTo>
                  <a:cubicBezTo>
                    <a:pt x="310" y="2"/>
                    <a:pt x="299" y="0"/>
                    <a:pt x="286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7"/>
            <p:cNvSpPr/>
            <p:nvPr/>
          </p:nvSpPr>
          <p:spPr>
            <a:xfrm>
              <a:off x="8384094" y="885862"/>
              <a:ext cx="195312" cy="348620"/>
            </a:xfrm>
            <a:custGeom>
              <a:avLst/>
              <a:gdLst/>
              <a:ahLst/>
              <a:cxnLst/>
              <a:rect l="l" t="t" r="r" b="b"/>
              <a:pathLst>
                <a:path w="6389" h="11404" extrusionOk="0">
                  <a:moveTo>
                    <a:pt x="610" y="1"/>
                  </a:moveTo>
                  <a:cubicBezTo>
                    <a:pt x="594" y="1"/>
                    <a:pt x="579" y="7"/>
                    <a:pt x="565" y="20"/>
                  </a:cubicBezTo>
                  <a:cubicBezTo>
                    <a:pt x="401" y="193"/>
                    <a:pt x="365" y="430"/>
                    <a:pt x="301" y="658"/>
                  </a:cubicBezTo>
                  <a:cubicBezTo>
                    <a:pt x="237" y="895"/>
                    <a:pt x="174" y="1141"/>
                    <a:pt x="137" y="1396"/>
                  </a:cubicBezTo>
                  <a:cubicBezTo>
                    <a:pt x="37" y="1869"/>
                    <a:pt x="1" y="2361"/>
                    <a:pt x="1" y="2844"/>
                  </a:cubicBezTo>
                  <a:cubicBezTo>
                    <a:pt x="19" y="3846"/>
                    <a:pt x="319" y="4821"/>
                    <a:pt x="584" y="5777"/>
                  </a:cubicBezTo>
                  <a:cubicBezTo>
                    <a:pt x="1057" y="7481"/>
                    <a:pt x="1722" y="9293"/>
                    <a:pt x="3243" y="10341"/>
                  </a:cubicBezTo>
                  <a:cubicBezTo>
                    <a:pt x="4100" y="10915"/>
                    <a:pt x="5111" y="11179"/>
                    <a:pt x="6104" y="11397"/>
                  </a:cubicBezTo>
                  <a:cubicBezTo>
                    <a:pt x="6120" y="11402"/>
                    <a:pt x="6135" y="11403"/>
                    <a:pt x="6150" y="11403"/>
                  </a:cubicBezTo>
                  <a:cubicBezTo>
                    <a:pt x="6325" y="11403"/>
                    <a:pt x="6388" y="11121"/>
                    <a:pt x="6195" y="11079"/>
                  </a:cubicBezTo>
                  <a:cubicBezTo>
                    <a:pt x="5338" y="10896"/>
                    <a:pt x="4482" y="10678"/>
                    <a:pt x="3717" y="10250"/>
                  </a:cubicBezTo>
                  <a:cubicBezTo>
                    <a:pt x="3007" y="9822"/>
                    <a:pt x="2405" y="9220"/>
                    <a:pt x="1995" y="8501"/>
                  </a:cubicBezTo>
                  <a:cubicBezTo>
                    <a:pt x="1522" y="7726"/>
                    <a:pt x="1221" y="6870"/>
                    <a:pt x="966" y="5996"/>
                  </a:cubicBezTo>
                  <a:cubicBezTo>
                    <a:pt x="693" y="5085"/>
                    <a:pt x="383" y="4147"/>
                    <a:pt x="310" y="3199"/>
                  </a:cubicBezTo>
                  <a:cubicBezTo>
                    <a:pt x="274" y="2653"/>
                    <a:pt x="292" y="2106"/>
                    <a:pt x="392" y="1578"/>
                  </a:cubicBezTo>
                  <a:cubicBezTo>
                    <a:pt x="429" y="1314"/>
                    <a:pt x="483" y="1059"/>
                    <a:pt x="547" y="804"/>
                  </a:cubicBezTo>
                  <a:cubicBezTo>
                    <a:pt x="602" y="558"/>
                    <a:pt x="711" y="303"/>
                    <a:pt x="675" y="48"/>
                  </a:cubicBezTo>
                  <a:cubicBezTo>
                    <a:pt x="663" y="19"/>
                    <a:pt x="637" y="1"/>
                    <a:pt x="6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7"/>
            <p:cNvSpPr/>
            <p:nvPr/>
          </p:nvSpPr>
          <p:spPr>
            <a:xfrm>
              <a:off x="8439517" y="797362"/>
              <a:ext cx="12564" cy="16019"/>
            </a:xfrm>
            <a:custGeom>
              <a:avLst/>
              <a:gdLst/>
              <a:ahLst/>
              <a:cxnLst/>
              <a:rect l="l" t="t" r="r" b="b"/>
              <a:pathLst>
                <a:path w="411" h="524" extrusionOk="0">
                  <a:moveTo>
                    <a:pt x="308" y="0"/>
                  </a:moveTo>
                  <a:cubicBezTo>
                    <a:pt x="280" y="0"/>
                    <a:pt x="255" y="10"/>
                    <a:pt x="237" y="28"/>
                  </a:cubicBezTo>
                  <a:cubicBezTo>
                    <a:pt x="210" y="55"/>
                    <a:pt x="182" y="82"/>
                    <a:pt x="155" y="110"/>
                  </a:cubicBezTo>
                  <a:cubicBezTo>
                    <a:pt x="137" y="137"/>
                    <a:pt x="128" y="164"/>
                    <a:pt x="110" y="192"/>
                  </a:cubicBezTo>
                  <a:cubicBezTo>
                    <a:pt x="91" y="219"/>
                    <a:pt x="73" y="246"/>
                    <a:pt x="55" y="283"/>
                  </a:cubicBezTo>
                  <a:cubicBezTo>
                    <a:pt x="37" y="328"/>
                    <a:pt x="0" y="383"/>
                    <a:pt x="28" y="447"/>
                  </a:cubicBezTo>
                  <a:cubicBezTo>
                    <a:pt x="37" y="465"/>
                    <a:pt x="55" y="492"/>
                    <a:pt x="73" y="511"/>
                  </a:cubicBezTo>
                  <a:cubicBezTo>
                    <a:pt x="92" y="517"/>
                    <a:pt x="112" y="523"/>
                    <a:pt x="131" y="523"/>
                  </a:cubicBezTo>
                  <a:cubicBezTo>
                    <a:pt x="139" y="523"/>
                    <a:pt x="147" y="522"/>
                    <a:pt x="155" y="520"/>
                  </a:cubicBezTo>
                  <a:cubicBezTo>
                    <a:pt x="173" y="511"/>
                    <a:pt x="192" y="511"/>
                    <a:pt x="201" y="501"/>
                  </a:cubicBezTo>
                  <a:cubicBezTo>
                    <a:pt x="219" y="483"/>
                    <a:pt x="237" y="465"/>
                    <a:pt x="255" y="447"/>
                  </a:cubicBezTo>
                  <a:lnTo>
                    <a:pt x="283" y="410"/>
                  </a:lnTo>
                  <a:cubicBezTo>
                    <a:pt x="301" y="383"/>
                    <a:pt x="310" y="356"/>
                    <a:pt x="328" y="328"/>
                  </a:cubicBezTo>
                  <a:lnTo>
                    <a:pt x="365" y="237"/>
                  </a:lnTo>
                  <a:cubicBezTo>
                    <a:pt x="374" y="210"/>
                    <a:pt x="383" y="192"/>
                    <a:pt x="392" y="173"/>
                  </a:cubicBezTo>
                  <a:lnTo>
                    <a:pt x="401" y="119"/>
                  </a:lnTo>
                  <a:cubicBezTo>
                    <a:pt x="410" y="73"/>
                    <a:pt x="392" y="28"/>
                    <a:pt x="355" y="10"/>
                  </a:cubicBezTo>
                  <a:cubicBezTo>
                    <a:pt x="339" y="3"/>
                    <a:pt x="323" y="0"/>
                    <a:pt x="308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8440893" y="818792"/>
              <a:ext cx="12564" cy="14062"/>
            </a:xfrm>
            <a:custGeom>
              <a:avLst/>
              <a:gdLst/>
              <a:ahLst/>
              <a:cxnLst/>
              <a:rect l="l" t="t" r="r" b="b"/>
              <a:pathLst>
                <a:path w="411" h="460" extrusionOk="0">
                  <a:moveTo>
                    <a:pt x="214" y="38"/>
                  </a:moveTo>
                  <a:lnTo>
                    <a:pt x="214" y="38"/>
                  </a:lnTo>
                  <a:cubicBezTo>
                    <a:pt x="212" y="41"/>
                    <a:pt x="211" y="44"/>
                    <a:pt x="210" y="46"/>
                  </a:cubicBezTo>
                  <a:cubicBezTo>
                    <a:pt x="210" y="43"/>
                    <a:pt x="212" y="40"/>
                    <a:pt x="214" y="38"/>
                  </a:cubicBezTo>
                  <a:close/>
                  <a:moveTo>
                    <a:pt x="274" y="1"/>
                  </a:moveTo>
                  <a:cubicBezTo>
                    <a:pt x="253" y="8"/>
                    <a:pt x="232" y="15"/>
                    <a:pt x="219" y="30"/>
                  </a:cubicBezTo>
                  <a:lnTo>
                    <a:pt x="219" y="30"/>
                  </a:lnTo>
                  <a:cubicBezTo>
                    <a:pt x="219" y="30"/>
                    <a:pt x="219" y="29"/>
                    <a:pt x="219" y="28"/>
                  </a:cubicBezTo>
                  <a:lnTo>
                    <a:pt x="219" y="28"/>
                  </a:lnTo>
                  <a:lnTo>
                    <a:pt x="210" y="37"/>
                  </a:lnTo>
                  <a:cubicBezTo>
                    <a:pt x="192" y="55"/>
                    <a:pt x="183" y="74"/>
                    <a:pt x="183" y="101"/>
                  </a:cubicBezTo>
                  <a:lnTo>
                    <a:pt x="174" y="119"/>
                  </a:lnTo>
                  <a:cubicBezTo>
                    <a:pt x="171" y="126"/>
                    <a:pt x="167" y="133"/>
                    <a:pt x="164" y="139"/>
                  </a:cubicBezTo>
                  <a:lnTo>
                    <a:pt x="164" y="139"/>
                  </a:lnTo>
                  <a:lnTo>
                    <a:pt x="165" y="137"/>
                  </a:lnTo>
                  <a:lnTo>
                    <a:pt x="165" y="137"/>
                  </a:lnTo>
                  <a:cubicBezTo>
                    <a:pt x="163" y="140"/>
                    <a:pt x="162" y="143"/>
                    <a:pt x="160" y="146"/>
                  </a:cubicBezTo>
                  <a:lnTo>
                    <a:pt x="160" y="146"/>
                  </a:lnTo>
                  <a:cubicBezTo>
                    <a:pt x="161" y="144"/>
                    <a:pt x="163" y="141"/>
                    <a:pt x="164" y="139"/>
                  </a:cubicBezTo>
                  <a:lnTo>
                    <a:pt x="164" y="139"/>
                  </a:lnTo>
                  <a:lnTo>
                    <a:pt x="150" y="159"/>
                  </a:lnTo>
                  <a:lnTo>
                    <a:pt x="150" y="159"/>
                  </a:lnTo>
                  <a:cubicBezTo>
                    <a:pt x="154" y="155"/>
                    <a:pt x="157" y="150"/>
                    <a:pt x="160" y="146"/>
                  </a:cubicBezTo>
                  <a:lnTo>
                    <a:pt x="160" y="146"/>
                  </a:lnTo>
                  <a:cubicBezTo>
                    <a:pt x="155" y="154"/>
                    <a:pt x="151" y="160"/>
                    <a:pt x="147" y="165"/>
                  </a:cubicBezTo>
                  <a:lnTo>
                    <a:pt x="150" y="159"/>
                  </a:lnTo>
                  <a:lnTo>
                    <a:pt x="150" y="159"/>
                  </a:lnTo>
                  <a:cubicBezTo>
                    <a:pt x="142" y="169"/>
                    <a:pt x="134" y="178"/>
                    <a:pt x="128" y="183"/>
                  </a:cubicBezTo>
                  <a:cubicBezTo>
                    <a:pt x="119" y="201"/>
                    <a:pt x="110" y="210"/>
                    <a:pt x="101" y="219"/>
                  </a:cubicBezTo>
                  <a:lnTo>
                    <a:pt x="83" y="238"/>
                  </a:lnTo>
                  <a:cubicBezTo>
                    <a:pt x="65" y="247"/>
                    <a:pt x="65" y="256"/>
                    <a:pt x="46" y="274"/>
                  </a:cubicBezTo>
                  <a:cubicBezTo>
                    <a:pt x="43" y="278"/>
                    <a:pt x="40" y="281"/>
                    <a:pt x="37" y="283"/>
                  </a:cubicBezTo>
                  <a:cubicBezTo>
                    <a:pt x="10" y="311"/>
                    <a:pt x="1" y="356"/>
                    <a:pt x="19" y="392"/>
                  </a:cubicBezTo>
                  <a:cubicBezTo>
                    <a:pt x="19" y="411"/>
                    <a:pt x="37" y="429"/>
                    <a:pt x="46" y="438"/>
                  </a:cubicBezTo>
                  <a:cubicBezTo>
                    <a:pt x="65" y="447"/>
                    <a:pt x="83" y="456"/>
                    <a:pt x="110" y="456"/>
                  </a:cubicBezTo>
                  <a:cubicBezTo>
                    <a:pt x="121" y="459"/>
                    <a:pt x="133" y="460"/>
                    <a:pt x="146" y="460"/>
                  </a:cubicBezTo>
                  <a:cubicBezTo>
                    <a:pt x="182" y="460"/>
                    <a:pt x="219" y="449"/>
                    <a:pt x="247" y="429"/>
                  </a:cubicBezTo>
                  <a:cubicBezTo>
                    <a:pt x="292" y="402"/>
                    <a:pt x="329" y="365"/>
                    <a:pt x="365" y="320"/>
                  </a:cubicBezTo>
                  <a:cubicBezTo>
                    <a:pt x="374" y="301"/>
                    <a:pt x="383" y="274"/>
                    <a:pt x="392" y="247"/>
                  </a:cubicBezTo>
                  <a:cubicBezTo>
                    <a:pt x="402" y="229"/>
                    <a:pt x="402" y="201"/>
                    <a:pt x="411" y="174"/>
                  </a:cubicBezTo>
                  <a:cubicBezTo>
                    <a:pt x="411" y="165"/>
                    <a:pt x="411" y="147"/>
                    <a:pt x="411" y="128"/>
                  </a:cubicBezTo>
                  <a:cubicBezTo>
                    <a:pt x="402" y="119"/>
                    <a:pt x="402" y="101"/>
                    <a:pt x="392" y="92"/>
                  </a:cubicBezTo>
                  <a:cubicBezTo>
                    <a:pt x="392" y="74"/>
                    <a:pt x="374" y="55"/>
                    <a:pt x="365" y="37"/>
                  </a:cubicBezTo>
                  <a:lnTo>
                    <a:pt x="356" y="28"/>
                  </a:lnTo>
                  <a:cubicBezTo>
                    <a:pt x="329" y="10"/>
                    <a:pt x="301" y="1"/>
                    <a:pt x="274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7"/>
            <p:cNvSpPr/>
            <p:nvPr/>
          </p:nvSpPr>
          <p:spPr>
            <a:xfrm>
              <a:off x="8428634" y="823958"/>
              <a:ext cx="7856" cy="8804"/>
            </a:xfrm>
            <a:custGeom>
              <a:avLst/>
              <a:gdLst/>
              <a:ahLst/>
              <a:cxnLst/>
              <a:rect l="l" t="t" r="r" b="b"/>
              <a:pathLst>
                <a:path w="257" h="288" extrusionOk="0">
                  <a:moveTo>
                    <a:pt x="189" y="0"/>
                  </a:moveTo>
                  <a:cubicBezTo>
                    <a:pt x="176" y="0"/>
                    <a:pt x="165" y="5"/>
                    <a:pt x="156" y="14"/>
                  </a:cubicBezTo>
                  <a:lnTo>
                    <a:pt x="101" y="41"/>
                  </a:lnTo>
                  <a:cubicBezTo>
                    <a:pt x="92" y="41"/>
                    <a:pt x="74" y="60"/>
                    <a:pt x="56" y="69"/>
                  </a:cubicBezTo>
                  <a:lnTo>
                    <a:pt x="56" y="78"/>
                  </a:lnTo>
                  <a:lnTo>
                    <a:pt x="37" y="87"/>
                  </a:lnTo>
                  <a:lnTo>
                    <a:pt x="37" y="87"/>
                  </a:lnTo>
                  <a:cubicBezTo>
                    <a:pt x="31" y="93"/>
                    <a:pt x="25" y="99"/>
                    <a:pt x="19" y="105"/>
                  </a:cubicBezTo>
                  <a:lnTo>
                    <a:pt x="10" y="142"/>
                  </a:lnTo>
                  <a:cubicBezTo>
                    <a:pt x="1" y="151"/>
                    <a:pt x="1" y="169"/>
                    <a:pt x="10" y="187"/>
                  </a:cubicBezTo>
                  <a:cubicBezTo>
                    <a:pt x="10" y="205"/>
                    <a:pt x="10" y="214"/>
                    <a:pt x="19" y="233"/>
                  </a:cubicBezTo>
                  <a:cubicBezTo>
                    <a:pt x="28" y="242"/>
                    <a:pt x="37" y="260"/>
                    <a:pt x="56" y="269"/>
                  </a:cubicBezTo>
                  <a:cubicBezTo>
                    <a:pt x="65" y="278"/>
                    <a:pt x="83" y="287"/>
                    <a:pt x="92" y="287"/>
                  </a:cubicBezTo>
                  <a:lnTo>
                    <a:pt x="129" y="287"/>
                  </a:lnTo>
                  <a:cubicBezTo>
                    <a:pt x="147" y="287"/>
                    <a:pt x="165" y="278"/>
                    <a:pt x="192" y="269"/>
                  </a:cubicBezTo>
                  <a:lnTo>
                    <a:pt x="210" y="251"/>
                  </a:lnTo>
                  <a:cubicBezTo>
                    <a:pt x="220" y="242"/>
                    <a:pt x="229" y="233"/>
                    <a:pt x="229" y="223"/>
                  </a:cubicBezTo>
                  <a:cubicBezTo>
                    <a:pt x="238" y="214"/>
                    <a:pt x="238" y="205"/>
                    <a:pt x="247" y="196"/>
                  </a:cubicBezTo>
                  <a:cubicBezTo>
                    <a:pt x="247" y="187"/>
                    <a:pt x="247" y="178"/>
                    <a:pt x="256" y="178"/>
                  </a:cubicBezTo>
                  <a:cubicBezTo>
                    <a:pt x="256" y="151"/>
                    <a:pt x="256" y="132"/>
                    <a:pt x="256" y="114"/>
                  </a:cubicBezTo>
                  <a:lnTo>
                    <a:pt x="256" y="60"/>
                  </a:lnTo>
                  <a:cubicBezTo>
                    <a:pt x="256" y="41"/>
                    <a:pt x="238" y="23"/>
                    <a:pt x="229" y="14"/>
                  </a:cubicBezTo>
                  <a:cubicBezTo>
                    <a:pt x="215" y="5"/>
                    <a:pt x="201" y="0"/>
                    <a:pt x="189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7"/>
            <p:cNvSpPr/>
            <p:nvPr/>
          </p:nvSpPr>
          <p:spPr>
            <a:xfrm>
              <a:off x="8460671" y="787213"/>
              <a:ext cx="9507" cy="10913"/>
            </a:xfrm>
            <a:custGeom>
              <a:avLst/>
              <a:gdLst/>
              <a:ahLst/>
              <a:cxnLst/>
              <a:rect l="l" t="t" r="r" b="b"/>
              <a:pathLst>
                <a:path w="311" h="357" extrusionOk="0">
                  <a:moveTo>
                    <a:pt x="206" y="1"/>
                  </a:moveTo>
                  <a:cubicBezTo>
                    <a:pt x="199" y="1"/>
                    <a:pt x="191" y="2"/>
                    <a:pt x="183" y="4"/>
                  </a:cubicBezTo>
                  <a:lnTo>
                    <a:pt x="146" y="14"/>
                  </a:lnTo>
                  <a:cubicBezTo>
                    <a:pt x="128" y="23"/>
                    <a:pt x="110" y="32"/>
                    <a:pt x="92" y="50"/>
                  </a:cubicBezTo>
                  <a:lnTo>
                    <a:pt x="82" y="59"/>
                  </a:lnTo>
                  <a:lnTo>
                    <a:pt x="64" y="77"/>
                  </a:lnTo>
                  <a:cubicBezTo>
                    <a:pt x="46" y="86"/>
                    <a:pt x="37" y="105"/>
                    <a:pt x="28" y="114"/>
                  </a:cubicBezTo>
                  <a:cubicBezTo>
                    <a:pt x="19" y="132"/>
                    <a:pt x="10" y="150"/>
                    <a:pt x="10" y="168"/>
                  </a:cubicBezTo>
                  <a:cubicBezTo>
                    <a:pt x="1" y="196"/>
                    <a:pt x="1" y="232"/>
                    <a:pt x="10" y="260"/>
                  </a:cubicBezTo>
                  <a:cubicBezTo>
                    <a:pt x="19" y="287"/>
                    <a:pt x="37" y="323"/>
                    <a:pt x="64" y="342"/>
                  </a:cubicBezTo>
                  <a:cubicBezTo>
                    <a:pt x="86" y="352"/>
                    <a:pt x="107" y="357"/>
                    <a:pt x="128" y="357"/>
                  </a:cubicBezTo>
                  <a:cubicBezTo>
                    <a:pt x="143" y="357"/>
                    <a:pt x="158" y="354"/>
                    <a:pt x="174" y="351"/>
                  </a:cubicBezTo>
                  <a:cubicBezTo>
                    <a:pt x="192" y="342"/>
                    <a:pt x="219" y="332"/>
                    <a:pt x="237" y="314"/>
                  </a:cubicBezTo>
                  <a:lnTo>
                    <a:pt x="237" y="305"/>
                  </a:lnTo>
                  <a:cubicBezTo>
                    <a:pt x="256" y="296"/>
                    <a:pt x="265" y="278"/>
                    <a:pt x="283" y="260"/>
                  </a:cubicBezTo>
                  <a:cubicBezTo>
                    <a:pt x="283" y="250"/>
                    <a:pt x="292" y="232"/>
                    <a:pt x="301" y="214"/>
                  </a:cubicBezTo>
                  <a:lnTo>
                    <a:pt x="301" y="187"/>
                  </a:lnTo>
                  <a:lnTo>
                    <a:pt x="301" y="178"/>
                  </a:lnTo>
                  <a:cubicBezTo>
                    <a:pt x="301" y="150"/>
                    <a:pt x="310" y="132"/>
                    <a:pt x="301" y="105"/>
                  </a:cubicBezTo>
                  <a:lnTo>
                    <a:pt x="301" y="68"/>
                  </a:lnTo>
                  <a:cubicBezTo>
                    <a:pt x="301" y="59"/>
                    <a:pt x="292" y="50"/>
                    <a:pt x="283" y="41"/>
                  </a:cubicBezTo>
                  <a:cubicBezTo>
                    <a:pt x="274" y="32"/>
                    <a:pt x="265" y="23"/>
                    <a:pt x="256" y="14"/>
                  </a:cubicBezTo>
                  <a:cubicBezTo>
                    <a:pt x="243" y="7"/>
                    <a:pt x="225" y="1"/>
                    <a:pt x="206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" name="Google Shape;1269;p37"/>
          <p:cNvGrpSpPr/>
          <p:nvPr/>
        </p:nvGrpSpPr>
        <p:grpSpPr>
          <a:xfrm>
            <a:off x="3482388" y="-76727"/>
            <a:ext cx="888318" cy="761061"/>
            <a:chOff x="1823786" y="535062"/>
            <a:chExt cx="315544" cy="270331"/>
          </a:xfrm>
        </p:grpSpPr>
        <p:sp>
          <p:nvSpPr>
            <p:cNvPr id="1270" name="Google Shape;1270;p37"/>
            <p:cNvSpPr/>
            <p:nvPr/>
          </p:nvSpPr>
          <p:spPr>
            <a:xfrm>
              <a:off x="1957469" y="564134"/>
              <a:ext cx="181861" cy="229581"/>
            </a:xfrm>
            <a:custGeom>
              <a:avLst/>
              <a:gdLst/>
              <a:ahLst/>
              <a:cxnLst/>
              <a:rect l="l" t="t" r="r" b="b"/>
              <a:pathLst>
                <a:path w="5949" h="7510" extrusionOk="0">
                  <a:moveTo>
                    <a:pt x="1111" y="1"/>
                  </a:moveTo>
                  <a:cubicBezTo>
                    <a:pt x="778" y="1"/>
                    <a:pt x="442" y="74"/>
                    <a:pt x="109" y="251"/>
                  </a:cubicBezTo>
                  <a:cubicBezTo>
                    <a:pt x="18" y="297"/>
                    <a:pt x="0" y="406"/>
                    <a:pt x="64" y="479"/>
                  </a:cubicBezTo>
                  <a:cubicBezTo>
                    <a:pt x="474" y="871"/>
                    <a:pt x="811" y="1335"/>
                    <a:pt x="1057" y="1845"/>
                  </a:cubicBezTo>
                  <a:cubicBezTo>
                    <a:pt x="1294" y="2365"/>
                    <a:pt x="1439" y="2920"/>
                    <a:pt x="1485" y="3494"/>
                  </a:cubicBezTo>
                  <a:cubicBezTo>
                    <a:pt x="1540" y="4059"/>
                    <a:pt x="1631" y="4587"/>
                    <a:pt x="1986" y="5052"/>
                  </a:cubicBezTo>
                  <a:cubicBezTo>
                    <a:pt x="2186" y="5289"/>
                    <a:pt x="2396" y="5516"/>
                    <a:pt x="2633" y="5726"/>
                  </a:cubicBezTo>
                  <a:cubicBezTo>
                    <a:pt x="2860" y="5954"/>
                    <a:pt x="3088" y="6172"/>
                    <a:pt x="3325" y="6382"/>
                  </a:cubicBezTo>
                  <a:cubicBezTo>
                    <a:pt x="3589" y="6609"/>
                    <a:pt x="3871" y="6801"/>
                    <a:pt x="4172" y="6974"/>
                  </a:cubicBezTo>
                  <a:cubicBezTo>
                    <a:pt x="4482" y="7147"/>
                    <a:pt x="4801" y="7302"/>
                    <a:pt x="5101" y="7484"/>
                  </a:cubicBezTo>
                  <a:cubicBezTo>
                    <a:pt x="5127" y="7501"/>
                    <a:pt x="5156" y="7510"/>
                    <a:pt x="5183" y="7510"/>
                  </a:cubicBezTo>
                  <a:cubicBezTo>
                    <a:pt x="5240" y="7510"/>
                    <a:pt x="5292" y="7473"/>
                    <a:pt x="5311" y="7411"/>
                  </a:cubicBezTo>
                  <a:cubicBezTo>
                    <a:pt x="5848" y="6254"/>
                    <a:pt x="5948" y="4933"/>
                    <a:pt x="5584" y="3704"/>
                  </a:cubicBezTo>
                  <a:cubicBezTo>
                    <a:pt x="5201" y="2438"/>
                    <a:pt x="4345" y="1372"/>
                    <a:pt x="3188" y="716"/>
                  </a:cubicBezTo>
                  <a:cubicBezTo>
                    <a:pt x="2551" y="348"/>
                    <a:pt x="1838" y="1"/>
                    <a:pt x="1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7"/>
            <p:cNvSpPr/>
            <p:nvPr/>
          </p:nvSpPr>
          <p:spPr>
            <a:xfrm>
              <a:off x="1942031" y="565356"/>
              <a:ext cx="188097" cy="199683"/>
            </a:xfrm>
            <a:custGeom>
              <a:avLst/>
              <a:gdLst/>
              <a:ahLst/>
              <a:cxnLst/>
              <a:rect l="l" t="t" r="r" b="b"/>
              <a:pathLst>
                <a:path w="6153" h="6532" extrusionOk="0">
                  <a:moveTo>
                    <a:pt x="167" y="1"/>
                  </a:moveTo>
                  <a:cubicBezTo>
                    <a:pt x="45" y="1"/>
                    <a:pt x="1" y="160"/>
                    <a:pt x="113" y="230"/>
                  </a:cubicBezTo>
                  <a:cubicBezTo>
                    <a:pt x="350" y="375"/>
                    <a:pt x="651" y="448"/>
                    <a:pt x="915" y="558"/>
                  </a:cubicBezTo>
                  <a:cubicBezTo>
                    <a:pt x="1097" y="640"/>
                    <a:pt x="1288" y="731"/>
                    <a:pt x="1462" y="822"/>
                  </a:cubicBezTo>
                  <a:cubicBezTo>
                    <a:pt x="1434" y="885"/>
                    <a:pt x="1480" y="995"/>
                    <a:pt x="1498" y="1059"/>
                  </a:cubicBezTo>
                  <a:cubicBezTo>
                    <a:pt x="1534" y="1150"/>
                    <a:pt x="1571" y="1241"/>
                    <a:pt x="1607" y="1323"/>
                  </a:cubicBezTo>
                  <a:cubicBezTo>
                    <a:pt x="1653" y="1414"/>
                    <a:pt x="1698" y="1496"/>
                    <a:pt x="1753" y="1569"/>
                  </a:cubicBezTo>
                  <a:cubicBezTo>
                    <a:pt x="1789" y="1660"/>
                    <a:pt x="1853" y="1723"/>
                    <a:pt x="1935" y="1778"/>
                  </a:cubicBezTo>
                  <a:cubicBezTo>
                    <a:pt x="1953" y="1778"/>
                    <a:pt x="1972" y="1769"/>
                    <a:pt x="1972" y="1751"/>
                  </a:cubicBezTo>
                  <a:cubicBezTo>
                    <a:pt x="1963" y="1669"/>
                    <a:pt x="1935" y="1587"/>
                    <a:pt x="1890" y="1514"/>
                  </a:cubicBezTo>
                  <a:cubicBezTo>
                    <a:pt x="1853" y="1432"/>
                    <a:pt x="1817" y="1359"/>
                    <a:pt x="1789" y="1277"/>
                  </a:cubicBezTo>
                  <a:cubicBezTo>
                    <a:pt x="1753" y="1195"/>
                    <a:pt x="1726" y="1113"/>
                    <a:pt x="1698" y="1031"/>
                  </a:cubicBezTo>
                  <a:cubicBezTo>
                    <a:pt x="1680" y="995"/>
                    <a:pt x="1671" y="958"/>
                    <a:pt x="1662" y="922"/>
                  </a:cubicBezTo>
                  <a:lnTo>
                    <a:pt x="1662" y="922"/>
                  </a:lnTo>
                  <a:lnTo>
                    <a:pt x="1726" y="958"/>
                  </a:lnTo>
                  <a:cubicBezTo>
                    <a:pt x="2045" y="1131"/>
                    <a:pt x="2345" y="1323"/>
                    <a:pt x="2637" y="1541"/>
                  </a:cubicBezTo>
                  <a:cubicBezTo>
                    <a:pt x="2628" y="1550"/>
                    <a:pt x="2628" y="1560"/>
                    <a:pt x="2628" y="1569"/>
                  </a:cubicBezTo>
                  <a:cubicBezTo>
                    <a:pt x="2600" y="1678"/>
                    <a:pt x="2591" y="1787"/>
                    <a:pt x="2591" y="1906"/>
                  </a:cubicBezTo>
                  <a:cubicBezTo>
                    <a:pt x="2591" y="2024"/>
                    <a:pt x="2582" y="2133"/>
                    <a:pt x="2582" y="2252"/>
                  </a:cubicBezTo>
                  <a:cubicBezTo>
                    <a:pt x="2582" y="2480"/>
                    <a:pt x="2591" y="2707"/>
                    <a:pt x="2609" y="2935"/>
                  </a:cubicBezTo>
                  <a:cubicBezTo>
                    <a:pt x="2618" y="3154"/>
                    <a:pt x="2655" y="3372"/>
                    <a:pt x="2700" y="3591"/>
                  </a:cubicBezTo>
                  <a:cubicBezTo>
                    <a:pt x="2719" y="3709"/>
                    <a:pt x="2746" y="3819"/>
                    <a:pt x="2773" y="3928"/>
                  </a:cubicBezTo>
                  <a:cubicBezTo>
                    <a:pt x="2791" y="4010"/>
                    <a:pt x="2801" y="4137"/>
                    <a:pt x="2883" y="4183"/>
                  </a:cubicBezTo>
                  <a:cubicBezTo>
                    <a:pt x="2885" y="4186"/>
                    <a:pt x="2889" y="4187"/>
                    <a:pt x="2892" y="4187"/>
                  </a:cubicBezTo>
                  <a:cubicBezTo>
                    <a:pt x="2902" y="4187"/>
                    <a:pt x="2913" y="4180"/>
                    <a:pt x="2919" y="4174"/>
                  </a:cubicBezTo>
                  <a:cubicBezTo>
                    <a:pt x="2965" y="4110"/>
                    <a:pt x="2946" y="4010"/>
                    <a:pt x="2937" y="3937"/>
                  </a:cubicBezTo>
                  <a:cubicBezTo>
                    <a:pt x="2928" y="3819"/>
                    <a:pt x="2910" y="3700"/>
                    <a:pt x="2910" y="3582"/>
                  </a:cubicBezTo>
                  <a:cubicBezTo>
                    <a:pt x="2892" y="3354"/>
                    <a:pt x="2883" y="3135"/>
                    <a:pt x="2864" y="2917"/>
                  </a:cubicBezTo>
                  <a:cubicBezTo>
                    <a:pt x="2855" y="2689"/>
                    <a:pt x="2846" y="2480"/>
                    <a:pt x="2846" y="2261"/>
                  </a:cubicBezTo>
                  <a:cubicBezTo>
                    <a:pt x="2846" y="2152"/>
                    <a:pt x="2846" y="2033"/>
                    <a:pt x="2855" y="1924"/>
                  </a:cubicBezTo>
                  <a:cubicBezTo>
                    <a:pt x="2855" y="1851"/>
                    <a:pt x="2864" y="1787"/>
                    <a:pt x="2864" y="1723"/>
                  </a:cubicBezTo>
                  <a:cubicBezTo>
                    <a:pt x="2983" y="1805"/>
                    <a:pt x="3083" y="1897"/>
                    <a:pt x="3183" y="1988"/>
                  </a:cubicBezTo>
                  <a:cubicBezTo>
                    <a:pt x="3466" y="2243"/>
                    <a:pt x="3730" y="2516"/>
                    <a:pt x="3967" y="2807"/>
                  </a:cubicBezTo>
                  <a:cubicBezTo>
                    <a:pt x="3939" y="2835"/>
                    <a:pt x="3930" y="2862"/>
                    <a:pt x="3930" y="2899"/>
                  </a:cubicBezTo>
                  <a:cubicBezTo>
                    <a:pt x="3939" y="2926"/>
                    <a:pt x="3939" y="2962"/>
                    <a:pt x="3930" y="2999"/>
                  </a:cubicBezTo>
                  <a:cubicBezTo>
                    <a:pt x="3912" y="3035"/>
                    <a:pt x="3894" y="3081"/>
                    <a:pt x="3866" y="3117"/>
                  </a:cubicBezTo>
                  <a:cubicBezTo>
                    <a:pt x="3812" y="3226"/>
                    <a:pt x="3766" y="3336"/>
                    <a:pt x="3730" y="3454"/>
                  </a:cubicBezTo>
                  <a:cubicBezTo>
                    <a:pt x="3657" y="3673"/>
                    <a:pt x="3593" y="3891"/>
                    <a:pt x="3548" y="4119"/>
                  </a:cubicBezTo>
                  <a:cubicBezTo>
                    <a:pt x="3493" y="4338"/>
                    <a:pt x="3466" y="4565"/>
                    <a:pt x="3466" y="4793"/>
                  </a:cubicBezTo>
                  <a:lnTo>
                    <a:pt x="3466" y="5148"/>
                  </a:lnTo>
                  <a:cubicBezTo>
                    <a:pt x="3466" y="5230"/>
                    <a:pt x="3466" y="5331"/>
                    <a:pt x="3529" y="5376"/>
                  </a:cubicBezTo>
                  <a:cubicBezTo>
                    <a:pt x="3534" y="5381"/>
                    <a:pt x="3538" y="5383"/>
                    <a:pt x="3542" y="5383"/>
                  </a:cubicBezTo>
                  <a:cubicBezTo>
                    <a:pt x="3545" y="5383"/>
                    <a:pt x="3548" y="5381"/>
                    <a:pt x="3548" y="5376"/>
                  </a:cubicBezTo>
                  <a:cubicBezTo>
                    <a:pt x="3629" y="5322"/>
                    <a:pt x="3620" y="5185"/>
                    <a:pt x="3629" y="5103"/>
                  </a:cubicBezTo>
                  <a:cubicBezTo>
                    <a:pt x="3648" y="4975"/>
                    <a:pt x="3666" y="4848"/>
                    <a:pt x="3684" y="4729"/>
                  </a:cubicBezTo>
                  <a:cubicBezTo>
                    <a:pt x="3730" y="4483"/>
                    <a:pt x="3775" y="4247"/>
                    <a:pt x="3830" y="4010"/>
                  </a:cubicBezTo>
                  <a:cubicBezTo>
                    <a:pt x="3885" y="3764"/>
                    <a:pt x="3967" y="3527"/>
                    <a:pt x="4067" y="3290"/>
                  </a:cubicBezTo>
                  <a:cubicBezTo>
                    <a:pt x="4103" y="3217"/>
                    <a:pt x="4140" y="3144"/>
                    <a:pt x="4167" y="3062"/>
                  </a:cubicBezTo>
                  <a:cubicBezTo>
                    <a:pt x="4468" y="3481"/>
                    <a:pt x="4723" y="3928"/>
                    <a:pt x="4914" y="4402"/>
                  </a:cubicBezTo>
                  <a:cubicBezTo>
                    <a:pt x="4814" y="4556"/>
                    <a:pt x="4732" y="4720"/>
                    <a:pt x="4677" y="4893"/>
                  </a:cubicBezTo>
                  <a:cubicBezTo>
                    <a:pt x="4613" y="5057"/>
                    <a:pt x="4559" y="5221"/>
                    <a:pt x="4513" y="5394"/>
                  </a:cubicBezTo>
                  <a:cubicBezTo>
                    <a:pt x="4477" y="5567"/>
                    <a:pt x="4449" y="5741"/>
                    <a:pt x="4440" y="5923"/>
                  </a:cubicBezTo>
                  <a:cubicBezTo>
                    <a:pt x="4440" y="6005"/>
                    <a:pt x="4440" y="6087"/>
                    <a:pt x="4449" y="6178"/>
                  </a:cubicBezTo>
                  <a:cubicBezTo>
                    <a:pt x="4458" y="6242"/>
                    <a:pt x="4458" y="6333"/>
                    <a:pt x="4540" y="6360"/>
                  </a:cubicBezTo>
                  <a:cubicBezTo>
                    <a:pt x="4545" y="6362"/>
                    <a:pt x="4551" y="6364"/>
                    <a:pt x="4557" y="6364"/>
                  </a:cubicBezTo>
                  <a:cubicBezTo>
                    <a:pt x="4573" y="6364"/>
                    <a:pt x="4591" y="6355"/>
                    <a:pt x="4604" y="6342"/>
                  </a:cubicBezTo>
                  <a:cubicBezTo>
                    <a:pt x="4613" y="6323"/>
                    <a:pt x="4613" y="6305"/>
                    <a:pt x="4604" y="6287"/>
                  </a:cubicBezTo>
                  <a:cubicBezTo>
                    <a:pt x="4604" y="6223"/>
                    <a:pt x="4622" y="6160"/>
                    <a:pt x="4631" y="6096"/>
                  </a:cubicBezTo>
                  <a:cubicBezTo>
                    <a:pt x="4650" y="6014"/>
                    <a:pt x="4659" y="5932"/>
                    <a:pt x="4677" y="5850"/>
                  </a:cubicBezTo>
                  <a:cubicBezTo>
                    <a:pt x="4704" y="5695"/>
                    <a:pt x="4732" y="5540"/>
                    <a:pt x="4777" y="5385"/>
                  </a:cubicBezTo>
                  <a:cubicBezTo>
                    <a:pt x="4814" y="5240"/>
                    <a:pt x="4868" y="5094"/>
                    <a:pt x="4923" y="4948"/>
                  </a:cubicBezTo>
                  <a:cubicBezTo>
                    <a:pt x="4959" y="4875"/>
                    <a:pt x="4996" y="4802"/>
                    <a:pt x="5041" y="4720"/>
                  </a:cubicBezTo>
                  <a:cubicBezTo>
                    <a:pt x="5142" y="5012"/>
                    <a:pt x="5214" y="5312"/>
                    <a:pt x="5269" y="5613"/>
                  </a:cubicBezTo>
                  <a:cubicBezTo>
                    <a:pt x="5296" y="5759"/>
                    <a:pt x="5315" y="5914"/>
                    <a:pt x="5333" y="6078"/>
                  </a:cubicBezTo>
                  <a:cubicBezTo>
                    <a:pt x="5342" y="6232"/>
                    <a:pt x="5333" y="6369"/>
                    <a:pt x="5415" y="6497"/>
                  </a:cubicBezTo>
                  <a:cubicBezTo>
                    <a:pt x="5424" y="6521"/>
                    <a:pt x="5444" y="6532"/>
                    <a:pt x="5465" y="6532"/>
                  </a:cubicBezTo>
                  <a:cubicBezTo>
                    <a:pt x="5483" y="6532"/>
                    <a:pt x="5502" y="6523"/>
                    <a:pt x="5515" y="6506"/>
                  </a:cubicBezTo>
                  <a:cubicBezTo>
                    <a:pt x="5606" y="6351"/>
                    <a:pt x="5588" y="6123"/>
                    <a:pt x="5561" y="5923"/>
                  </a:cubicBezTo>
                  <a:lnTo>
                    <a:pt x="5561" y="5923"/>
                  </a:lnTo>
                  <a:cubicBezTo>
                    <a:pt x="5579" y="5932"/>
                    <a:pt x="5588" y="5941"/>
                    <a:pt x="5606" y="5959"/>
                  </a:cubicBezTo>
                  <a:cubicBezTo>
                    <a:pt x="5652" y="6005"/>
                    <a:pt x="5697" y="6050"/>
                    <a:pt x="5734" y="6096"/>
                  </a:cubicBezTo>
                  <a:cubicBezTo>
                    <a:pt x="5752" y="6114"/>
                    <a:pt x="5770" y="6141"/>
                    <a:pt x="5788" y="6169"/>
                  </a:cubicBezTo>
                  <a:cubicBezTo>
                    <a:pt x="5797" y="6178"/>
                    <a:pt x="5807" y="6187"/>
                    <a:pt x="5816" y="6196"/>
                  </a:cubicBezTo>
                  <a:lnTo>
                    <a:pt x="5825" y="6205"/>
                  </a:lnTo>
                  <a:cubicBezTo>
                    <a:pt x="5838" y="6237"/>
                    <a:pt x="5868" y="6253"/>
                    <a:pt x="5897" y="6253"/>
                  </a:cubicBezTo>
                  <a:cubicBezTo>
                    <a:pt x="5925" y="6253"/>
                    <a:pt x="5952" y="6237"/>
                    <a:pt x="5961" y="6205"/>
                  </a:cubicBezTo>
                  <a:cubicBezTo>
                    <a:pt x="5989" y="6141"/>
                    <a:pt x="5916" y="6096"/>
                    <a:pt x="5889" y="6041"/>
                  </a:cubicBezTo>
                  <a:cubicBezTo>
                    <a:pt x="5843" y="5986"/>
                    <a:pt x="5797" y="5932"/>
                    <a:pt x="5752" y="5886"/>
                  </a:cubicBezTo>
                  <a:cubicBezTo>
                    <a:pt x="5697" y="5832"/>
                    <a:pt x="5643" y="5777"/>
                    <a:pt x="5588" y="5731"/>
                  </a:cubicBezTo>
                  <a:lnTo>
                    <a:pt x="5524" y="5686"/>
                  </a:lnTo>
                  <a:cubicBezTo>
                    <a:pt x="5488" y="5413"/>
                    <a:pt x="5433" y="5148"/>
                    <a:pt x="5360" y="4884"/>
                  </a:cubicBezTo>
                  <a:cubicBezTo>
                    <a:pt x="5233" y="4447"/>
                    <a:pt x="5060" y="4019"/>
                    <a:pt x="4841" y="3618"/>
                  </a:cubicBezTo>
                  <a:lnTo>
                    <a:pt x="4841" y="3618"/>
                  </a:lnTo>
                  <a:cubicBezTo>
                    <a:pt x="4896" y="3636"/>
                    <a:pt x="4959" y="3655"/>
                    <a:pt x="5005" y="3682"/>
                  </a:cubicBezTo>
                  <a:cubicBezTo>
                    <a:pt x="5151" y="3746"/>
                    <a:pt x="5278" y="3819"/>
                    <a:pt x="5406" y="3910"/>
                  </a:cubicBezTo>
                  <a:cubicBezTo>
                    <a:pt x="5533" y="4001"/>
                    <a:pt x="5643" y="4101"/>
                    <a:pt x="5752" y="4210"/>
                  </a:cubicBezTo>
                  <a:cubicBezTo>
                    <a:pt x="5807" y="4274"/>
                    <a:pt x="5852" y="4329"/>
                    <a:pt x="5898" y="4392"/>
                  </a:cubicBezTo>
                  <a:cubicBezTo>
                    <a:pt x="5924" y="4427"/>
                    <a:pt x="5983" y="4536"/>
                    <a:pt x="6012" y="4539"/>
                  </a:cubicBezTo>
                  <a:lnTo>
                    <a:pt x="6012" y="4539"/>
                  </a:lnTo>
                  <a:cubicBezTo>
                    <a:pt x="5995" y="4542"/>
                    <a:pt x="5980" y="4567"/>
                    <a:pt x="5989" y="4584"/>
                  </a:cubicBezTo>
                  <a:cubicBezTo>
                    <a:pt x="6004" y="4604"/>
                    <a:pt x="6028" y="4616"/>
                    <a:pt x="6053" y="4616"/>
                  </a:cubicBezTo>
                  <a:cubicBezTo>
                    <a:pt x="6072" y="4616"/>
                    <a:pt x="6091" y="4609"/>
                    <a:pt x="6107" y="4593"/>
                  </a:cubicBezTo>
                  <a:cubicBezTo>
                    <a:pt x="6153" y="4538"/>
                    <a:pt x="6116" y="4465"/>
                    <a:pt x="6080" y="4411"/>
                  </a:cubicBezTo>
                  <a:cubicBezTo>
                    <a:pt x="5980" y="4228"/>
                    <a:pt x="5843" y="4064"/>
                    <a:pt x="5697" y="3919"/>
                  </a:cubicBezTo>
                  <a:cubicBezTo>
                    <a:pt x="5542" y="3782"/>
                    <a:pt x="5378" y="3664"/>
                    <a:pt x="5196" y="3573"/>
                  </a:cubicBezTo>
                  <a:cubicBezTo>
                    <a:pt x="5105" y="3527"/>
                    <a:pt x="5023" y="3481"/>
                    <a:pt x="4932" y="3454"/>
                  </a:cubicBezTo>
                  <a:cubicBezTo>
                    <a:pt x="4859" y="3418"/>
                    <a:pt x="4777" y="3390"/>
                    <a:pt x="4704" y="3381"/>
                  </a:cubicBezTo>
                  <a:lnTo>
                    <a:pt x="4659" y="3308"/>
                  </a:lnTo>
                  <a:cubicBezTo>
                    <a:pt x="4340" y="2798"/>
                    <a:pt x="3957" y="2325"/>
                    <a:pt x="3520" y="1915"/>
                  </a:cubicBezTo>
                  <a:lnTo>
                    <a:pt x="3629" y="1915"/>
                  </a:lnTo>
                  <a:cubicBezTo>
                    <a:pt x="3793" y="1915"/>
                    <a:pt x="3957" y="1933"/>
                    <a:pt x="4112" y="1960"/>
                  </a:cubicBezTo>
                  <a:cubicBezTo>
                    <a:pt x="4267" y="1997"/>
                    <a:pt x="4422" y="2033"/>
                    <a:pt x="4568" y="2088"/>
                  </a:cubicBezTo>
                  <a:cubicBezTo>
                    <a:pt x="4597" y="2102"/>
                    <a:pt x="4785" y="2199"/>
                    <a:pt x="4862" y="2199"/>
                  </a:cubicBezTo>
                  <a:cubicBezTo>
                    <a:pt x="4881" y="2199"/>
                    <a:pt x="4894" y="2193"/>
                    <a:pt x="4896" y="2179"/>
                  </a:cubicBezTo>
                  <a:cubicBezTo>
                    <a:pt x="4905" y="2097"/>
                    <a:pt x="4823" y="2070"/>
                    <a:pt x="4777" y="2051"/>
                  </a:cubicBezTo>
                  <a:cubicBezTo>
                    <a:pt x="4704" y="2006"/>
                    <a:pt x="4631" y="1979"/>
                    <a:pt x="4559" y="1942"/>
                  </a:cubicBezTo>
                  <a:cubicBezTo>
                    <a:pt x="4413" y="1878"/>
                    <a:pt x="4258" y="1833"/>
                    <a:pt x="4103" y="1805"/>
                  </a:cubicBezTo>
                  <a:cubicBezTo>
                    <a:pt x="3948" y="1769"/>
                    <a:pt x="3793" y="1751"/>
                    <a:pt x="3629" y="1751"/>
                  </a:cubicBezTo>
                  <a:lnTo>
                    <a:pt x="3356" y="1751"/>
                  </a:lnTo>
                  <a:cubicBezTo>
                    <a:pt x="3001" y="1432"/>
                    <a:pt x="2628" y="1159"/>
                    <a:pt x="2227" y="913"/>
                  </a:cubicBezTo>
                  <a:lnTo>
                    <a:pt x="2245" y="904"/>
                  </a:lnTo>
                  <a:cubicBezTo>
                    <a:pt x="2354" y="876"/>
                    <a:pt x="2473" y="849"/>
                    <a:pt x="2582" y="831"/>
                  </a:cubicBezTo>
                  <a:cubicBezTo>
                    <a:pt x="2691" y="813"/>
                    <a:pt x="2810" y="803"/>
                    <a:pt x="2928" y="794"/>
                  </a:cubicBezTo>
                  <a:cubicBezTo>
                    <a:pt x="2983" y="794"/>
                    <a:pt x="3037" y="785"/>
                    <a:pt x="3092" y="785"/>
                  </a:cubicBezTo>
                  <a:cubicBezTo>
                    <a:pt x="3111" y="788"/>
                    <a:pt x="3129" y="789"/>
                    <a:pt x="3146" y="789"/>
                  </a:cubicBezTo>
                  <a:cubicBezTo>
                    <a:pt x="3188" y="789"/>
                    <a:pt x="3226" y="783"/>
                    <a:pt x="3265" y="776"/>
                  </a:cubicBezTo>
                  <a:cubicBezTo>
                    <a:pt x="3292" y="767"/>
                    <a:pt x="3320" y="721"/>
                    <a:pt x="3283" y="703"/>
                  </a:cubicBezTo>
                  <a:cubicBezTo>
                    <a:pt x="3193" y="673"/>
                    <a:pt x="3096" y="655"/>
                    <a:pt x="2998" y="655"/>
                  </a:cubicBezTo>
                  <a:cubicBezTo>
                    <a:pt x="2978" y="655"/>
                    <a:pt x="2958" y="656"/>
                    <a:pt x="2937" y="658"/>
                  </a:cubicBezTo>
                  <a:cubicBezTo>
                    <a:pt x="2819" y="658"/>
                    <a:pt x="2691" y="658"/>
                    <a:pt x="2573" y="667"/>
                  </a:cubicBezTo>
                  <a:cubicBezTo>
                    <a:pt x="2454" y="685"/>
                    <a:pt x="2336" y="703"/>
                    <a:pt x="2218" y="731"/>
                  </a:cubicBezTo>
                  <a:cubicBezTo>
                    <a:pt x="2163" y="749"/>
                    <a:pt x="2099" y="758"/>
                    <a:pt x="2045" y="776"/>
                  </a:cubicBezTo>
                  <a:lnTo>
                    <a:pt x="2026" y="785"/>
                  </a:lnTo>
                  <a:cubicBezTo>
                    <a:pt x="1744" y="630"/>
                    <a:pt x="1462" y="476"/>
                    <a:pt x="1170" y="348"/>
                  </a:cubicBezTo>
                  <a:cubicBezTo>
                    <a:pt x="1015" y="275"/>
                    <a:pt x="860" y="211"/>
                    <a:pt x="696" y="157"/>
                  </a:cubicBezTo>
                  <a:cubicBezTo>
                    <a:pt x="532" y="75"/>
                    <a:pt x="359" y="29"/>
                    <a:pt x="186" y="2"/>
                  </a:cubicBezTo>
                  <a:cubicBezTo>
                    <a:pt x="180" y="1"/>
                    <a:pt x="173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2113681" y="766446"/>
              <a:ext cx="5839" cy="6206"/>
            </a:xfrm>
            <a:custGeom>
              <a:avLst/>
              <a:gdLst/>
              <a:ahLst/>
              <a:cxnLst/>
              <a:rect l="l" t="t" r="r" b="b"/>
              <a:pathLst>
                <a:path w="191" h="203" extrusionOk="0">
                  <a:moveTo>
                    <a:pt x="55" y="1"/>
                  </a:moveTo>
                  <a:cubicBezTo>
                    <a:pt x="46" y="1"/>
                    <a:pt x="37" y="1"/>
                    <a:pt x="28" y="10"/>
                  </a:cubicBezTo>
                  <a:cubicBezTo>
                    <a:pt x="28" y="10"/>
                    <a:pt x="18" y="19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55"/>
                    <a:pt x="0" y="55"/>
                    <a:pt x="0" y="64"/>
                  </a:cubicBezTo>
                  <a:lnTo>
                    <a:pt x="0" y="73"/>
                  </a:lnTo>
                  <a:lnTo>
                    <a:pt x="0" y="83"/>
                  </a:lnTo>
                  <a:cubicBezTo>
                    <a:pt x="0" y="101"/>
                    <a:pt x="9" y="110"/>
                    <a:pt x="18" y="119"/>
                  </a:cubicBezTo>
                  <a:lnTo>
                    <a:pt x="28" y="137"/>
                  </a:lnTo>
                  <a:cubicBezTo>
                    <a:pt x="37" y="146"/>
                    <a:pt x="46" y="165"/>
                    <a:pt x="55" y="165"/>
                  </a:cubicBezTo>
                  <a:cubicBezTo>
                    <a:pt x="73" y="174"/>
                    <a:pt x="82" y="183"/>
                    <a:pt x="100" y="192"/>
                  </a:cubicBezTo>
                  <a:lnTo>
                    <a:pt x="119" y="201"/>
                  </a:lnTo>
                  <a:cubicBezTo>
                    <a:pt x="123" y="202"/>
                    <a:pt x="126" y="202"/>
                    <a:pt x="130" y="202"/>
                  </a:cubicBezTo>
                  <a:cubicBezTo>
                    <a:pt x="162" y="202"/>
                    <a:pt x="191" y="170"/>
                    <a:pt x="182" y="137"/>
                  </a:cubicBezTo>
                  <a:lnTo>
                    <a:pt x="182" y="119"/>
                  </a:lnTo>
                  <a:cubicBezTo>
                    <a:pt x="182" y="101"/>
                    <a:pt x="173" y="92"/>
                    <a:pt x="173" y="73"/>
                  </a:cubicBezTo>
                  <a:cubicBezTo>
                    <a:pt x="164" y="64"/>
                    <a:pt x="164" y="55"/>
                    <a:pt x="155" y="46"/>
                  </a:cubicBezTo>
                  <a:cubicBezTo>
                    <a:pt x="155" y="46"/>
                    <a:pt x="146" y="37"/>
                    <a:pt x="146" y="37"/>
                  </a:cubicBezTo>
                  <a:lnTo>
                    <a:pt x="137" y="28"/>
                  </a:lnTo>
                  <a:cubicBezTo>
                    <a:pt x="119" y="10"/>
                    <a:pt x="100" y="1"/>
                    <a:pt x="8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7"/>
            <p:cNvSpPr/>
            <p:nvPr/>
          </p:nvSpPr>
          <p:spPr>
            <a:xfrm>
              <a:off x="2105030" y="768280"/>
              <a:ext cx="5044" cy="5717"/>
            </a:xfrm>
            <a:custGeom>
              <a:avLst/>
              <a:gdLst/>
              <a:ahLst/>
              <a:cxnLst/>
              <a:rect l="l" t="t" r="r" b="b"/>
              <a:pathLst>
                <a:path w="165" h="187" extrusionOk="0">
                  <a:moveTo>
                    <a:pt x="61" y="1"/>
                  </a:moveTo>
                  <a:cubicBezTo>
                    <a:pt x="46" y="1"/>
                    <a:pt x="35" y="7"/>
                    <a:pt x="28" y="13"/>
                  </a:cubicBezTo>
                  <a:cubicBezTo>
                    <a:pt x="10" y="32"/>
                    <a:pt x="1" y="50"/>
                    <a:pt x="1" y="68"/>
                  </a:cubicBezTo>
                  <a:lnTo>
                    <a:pt x="1" y="86"/>
                  </a:lnTo>
                  <a:cubicBezTo>
                    <a:pt x="10" y="95"/>
                    <a:pt x="10" y="105"/>
                    <a:pt x="19" y="123"/>
                  </a:cubicBezTo>
                  <a:cubicBezTo>
                    <a:pt x="28" y="132"/>
                    <a:pt x="37" y="141"/>
                    <a:pt x="46" y="150"/>
                  </a:cubicBezTo>
                  <a:lnTo>
                    <a:pt x="65" y="159"/>
                  </a:lnTo>
                  <a:lnTo>
                    <a:pt x="92" y="177"/>
                  </a:lnTo>
                  <a:lnTo>
                    <a:pt x="92" y="177"/>
                  </a:lnTo>
                  <a:lnTo>
                    <a:pt x="83" y="168"/>
                  </a:lnTo>
                  <a:lnTo>
                    <a:pt x="83" y="168"/>
                  </a:lnTo>
                  <a:cubicBezTo>
                    <a:pt x="92" y="177"/>
                    <a:pt x="101" y="177"/>
                    <a:pt x="110" y="186"/>
                  </a:cubicBezTo>
                  <a:lnTo>
                    <a:pt x="138" y="186"/>
                  </a:lnTo>
                  <a:cubicBezTo>
                    <a:pt x="147" y="177"/>
                    <a:pt x="156" y="168"/>
                    <a:pt x="156" y="159"/>
                  </a:cubicBezTo>
                  <a:cubicBezTo>
                    <a:pt x="165" y="150"/>
                    <a:pt x="165" y="141"/>
                    <a:pt x="165" y="132"/>
                  </a:cubicBezTo>
                  <a:lnTo>
                    <a:pt x="165" y="114"/>
                  </a:lnTo>
                  <a:cubicBezTo>
                    <a:pt x="165" y="105"/>
                    <a:pt x="165" y="95"/>
                    <a:pt x="165" y="86"/>
                  </a:cubicBezTo>
                  <a:cubicBezTo>
                    <a:pt x="165" y="77"/>
                    <a:pt x="156" y="68"/>
                    <a:pt x="156" y="50"/>
                  </a:cubicBezTo>
                  <a:cubicBezTo>
                    <a:pt x="156" y="41"/>
                    <a:pt x="147" y="32"/>
                    <a:pt x="138" y="32"/>
                  </a:cubicBezTo>
                  <a:cubicBezTo>
                    <a:pt x="128" y="23"/>
                    <a:pt x="128" y="13"/>
                    <a:pt x="119" y="13"/>
                  </a:cubicBezTo>
                  <a:lnTo>
                    <a:pt x="110" y="13"/>
                  </a:lnTo>
                  <a:cubicBezTo>
                    <a:pt x="104" y="7"/>
                    <a:pt x="97" y="1"/>
                    <a:pt x="91" y="1"/>
                  </a:cubicBezTo>
                  <a:cubicBezTo>
                    <a:pt x="88" y="1"/>
                    <a:pt x="86" y="2"/>
                    <a:pt x="83" y="4"/>
                  </a:cubicBezTo>
                  <a:cubicBezTo>
                    <a:pt x="75" y="2"/>
                    <a:pt x="68" y="1"/>
                    <a:pt x="61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7"/>
            <p:cNvSpPr/>
            <p:nvPr/>
          </p:nvSpPr>
          <p:spPr>
            <a:xfrm>
              <a:off x="2110624" y="78035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2110624" y="78066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2110349" y="778429"/>
              <a:ext cx="5594" cy="4616"/>
            </a:xfrm>
            <a:custGeom>
              <a:avLst/>
              <a:gdLst/>
              <a:ahLst/>
              <a:cxnLst/>
              <a:rect l="l" t="t" r="r" b="b"/>
              <a:pathLst>
                <a:path w="183" h="151" extrusionOk="0">
                  <a:moveTo>
                    <a:pt x="73" y="0"/>
                  </a:moveTo>
                  <a:cubicBezTo>
                    <a:pt x="64" y="0"/>
                    <a:pt x="55" y="0"/>
                    <a:pt x="55" y="9"/>
                  </a:cubicBezTo>
                  <a:cubicBezTo>
                    <a:pt x="49" y="6"/>
                    <a:pt x="43" y="5"/>
                    <a:pt x="39" y="5"/>
                  </a:cubicBezTo>
                  <a:cubicBezTo>
                    <a:pt x="30" y="5"/>
                    <a:pt x="24" y="9"/>
                    <a:pt x="18" y="9"/>
                  </a:cubicBezTo>
                  <a:cubicBezTo>
                    <a:pt x="9" y="18"/>
                    <a:pt x="9" y="18"/>
                    <a:pt x="9" y="28"/>
                  </a:cubicBezTo>
                  <a:cubicBezTo>
                    <a:pt x="3" y="34"/>
                    <a:pt x="1" y="45"/>
                    <a:pt x="3" y="54"/>
                  </a:cubicBezTo>
                  <a:lnTo>
                    <a:pt x="3" y="54"/>
                  </a:lnTo>
                  <a:cubicBezTo>
                    <a:pt x="1" y="60"/>
                    <a:pt x="3" y="64"/>
                    <a:pt x="9" y="64"/>
                  </a:cubicBezTo>
                  <a:lnTo>
                    <a:pt x="9" y="73"/>
                  </a:lnTo>
                  <a:cubicBezTo>
                    <a:pt x="9" y="82"/>
                    <a:pt x="9" y="91"/>
                    <a:pt x="18" y="100"/>
                  </a:cubicBezTo>
                  <a:cubicBezTo>
                    <a:pt x="18" y="110"/>
                    <a:pt x="36" y="128"/>
                    <a:pt x="45" y="128"/>
                  </a:cubicBezTo>
                  <a:lnTo>
                    <a:pt x="64" y="146"/>
                  </a:lnTo>
                  <a:lnTo>
                    <a:pt x="100" y="146"/>
                  </a:lnTo>
                  <a:cubicBezTo>
                    <a:pt x="103" y="149"/>
                    <a:pt x="107" y="150"/>
                    <a:pt x="112" y="150"/>
                  </a:cubicBezTo>
                  <a:cubicBezTo>
                    <a:pt x="120" y="150"/>
                    <a:pt x="131" y="146"/>
                    <a:pt x="137" y="146"/>
                  </a:cubicBezTo>
                  <a:cubicBezTo>
                    <a:pt x="146" y="137"/>
                    <a:pt x="155" y="137"/>
                    <a:pt x="164" y="128"/>
                  </a:cubicBezTo>
                  <a:lnTo>
                    <a:pt x="173" y="119"/>
                  </a:lnTo>
                  <a:lnTo>
                    <a:pt x="182" y="100"/>
                  </a:lnTo>
                  <a:lnTo>
                    <a:pt x="182" y="82"/>
                  </a:lnTo>
                  <a:cubicBezTo>
                    <a:pt x="182" y="82"/>
                    <a:pt x="182" y="73"/>
                    <a:pt x="182" y="64"/>
                  </a:cubicBezTo>
                  <a:cubicBezTo>
                    <a:pt x="182" y="55"/>
                    <a:pt x="182" y="55"/>
                    <a:pt x="173" y="46"/>
                  </a:cubicBezTo>
                  <a:cubicBezTo>
                    <a:pt x="173" y="46"/>
                    <a:pt x="173" y="37"/>
                    <a:pt x="164" y="37"/>
                  </a:cubicBezTo>
                  <a:lnTo>
                    <a:pt x="155" y="28"/>
                  </a:lnTo>
                  <a:cubicBezTo>
                    <a:pt x="155" y="28"/>
                    <a:pt x="155" y="28"/>
                    <a:pt x="146" y="18"/>
                  </a:cubicBezTo>
                  <a:lnTo>
                    <a:pt x="137" y="9"/>
                  </a:lnTo>
                  <a:lnTo>
                    <a:pt x="127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7"/>
            <p:cNvSpPr/>
            <p:nvPr/>
          </p:nvSpPr>
          <p:spPr>
            <a:xfrm>
              <a:off x="2103379" y="77564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7"/>
            <p:cNvSpPr/>
            <p:nvPr/>
          </p:nvSpPr>
          <p:spPr>
            <a:xfrm>
              <a:off x="2099466" y="772866"/>
              <a:ext cx="3944" cy="391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37" y="0"/>
                  </a:moveTo>
                  <a:lnTo>
                    <a:pt x="19" y="9"/>
                  </a:lnTo>
                  <a:lnTo>
                    <a:pt x="10" y="18"/>
                  </a:lnTo>
                  <a:cubicBezTo>
                    <a:pt x="10" y="27"/>
                    <a:pt x="1" y="36"/>
                    <a:pt x="1" y="46"/>
                  </a:cubicBezTo>
                  <a:cubicBezTo>
                    <a:pt x="1" y="55"/>
                    <a:pt x="1" y="55"/>
                    <a:pt x="1" y="64"/>
                  </a:cubicBezTo>
                  <a:cubicBezTo>
                    <a:pt x="1" y="82"/>
                    <a:pt x="10" y="91"/>
                    <a:pt x="19" y="100"/>
                  </a:cubicBezTo>
                  <a:lnTo>
                    <a:pt x="37" y="118"/>
                  </a:lnTo>
                  <a:lnTo>
                    <a:pt x="46" y="128"/>
                  </a:lnTo>
                  <a:lnTo>
                    <a:pt x="101" y="128"/>
                  </a:lnTo>
                  <a:lnTo>
                    <a:pt x="119" y="118"/>
                  </a:lnTo>
                  <a:lnTo>
                    <a:pt x="128" y="109"/>
                  </a:lnTo>
                  <a:cubicBezTo>
                    <a:pt x="128" y="100"/>
                    <a:pt x="128" y="91"/>
                    <a:pt x="128" y="91"/>
                  </a:cubicBezTo>
                  <a:cubicBezTo>
                    <a:pt x="128" y="82"/>
                    <a:pt x="128" y="82"/>
                    <a:pt x="128" y="73"/>
                  </a:cubicBezTo>
                  <a:cubicBezTo>
                    <a:pt x="128" y="73"/>
                    <a:pt x="128" y="64"/>
                    <a:pt x="128" y="64"/>
                  </a:cubicBezTo>
                  <a:cubicBezTo>
                    <a:pt x="128" y="55"/>
                    <a:pt x="128" y="55"/>
                    <a:pt x="128" y="46"/>
                  </a:cubicBezTo>
                  <a:lnTo>
                    <a:pt x="119" y="36"/>
                  </a:lnTo>
                  <a:cubicBezTo>
                    <a:pt x="119" y="27"/>
                    <a:pt x="110" y="18"/>
                    <a:pt x="110" y="18"/>
                  </a:cubicBezTo>
                  <a:lnTo>
                    <a:pt x="101" y="9"/>
                  </a:lnTo>
                  <a:cubicBezTo>
                    <a:pt x="92" y="0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7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7"/>
            <p:cNvSpPr/>
            <p:nvPr/>
          </p:nvSpPr>
          <p:spPr>
            <a:xfrm>
              <a:off x="2096134" y="758223"/>
              <a:ext cx="5869" cy="6022"/>
            </a:xfrm>
            <a:custGeom>
              <a:avLst/>
              <a:gdLst/>
              <a:ahLst/>
              <a:cxnLst/>
              <a:rect l="l" t="t" r="r" b="b"/>
              <a:pathLst>
                <a:path w="192" h="197" extrusionOk="0">
                  <a:moveTo>
                    <a:pt x="78" y="1"/>
                  </a:moveTo>
                  <a:cubicBezTo>
                    <a:pt x="66" y="1"/>
                    <a:pt x="55" y="5"/>
                    <a:pt x="46" y="14"/>
                  </a:cubicBezTo>
                  <a:cubicBezTo>
                    <a:pt x="19" y="24"/>
                    <a:pt x="0" y="42"/>
                    <a:pt x="0" y="69"/>
                  </a:cubicBezTo>
                  <a:cubicBezTo>
                    <a:pt x="0" y="78"/>
                    <a:pt x="0" y="87"/>
                    <a:pt x="0" y="9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0" y="115"/>
                    <a:pt x="0" y="115"/>
                  </a:cubicBezTo>
                  <a:lnTo>
                    <a:pt x="10" y="133"/>
                  </a:lnTo>
                  <a:cubicBezTo>
                    <a:pt x="19" y="142"/>
                    <a:pt x="28" y="151"/>
                    <a:pt x="46" y="151"/>
                  </a:cubicBezTo>
                  <a:cubicBezTo>
                    <a:pt x="46" y="160"/>
                    <a:pt x="55" y="160"/>
                    <a:pt x="64" y="160"/>
                  </a:cubicBezTo>
                  <a:lnTo>
                    <a:pt x="101" y="188"/>
                  </a:lnTo>
                  <a:lnTo>
                    <a:pt x="119" y="197"/>
                  </a:lnTo>
                  <a:lnTo>
                    <a:pt x="155" y="197"/>
                  </a:lnTo>
                  <a:cubicBezTo>
                    <a:pt x="164" y="188"/>
                    <a:pt x="164" y="188"/>
                    <a:pt x="173" y="178"/>
                  </a:cubicBezTo>
                  <a:cubicBezTo>
                    <a:pt x="183" y="169"/>
                    <a:pt x="192" y="160"/>
                    <a:pt x="192" y="151"/>
                  </a:cubicBezTo>
                  <a:cubicBezTo>
                    <a:pt x="192" y="151"/>
                    <a:pt x="192" y="142"/>
                    <a:pt x="192" y="133"/>
                  </a:cubicBezTo>
                  <a:cubicBezTo>
                    <a:pt x="192" y="124"/>
                    <a:pt x="192" y="115"/>
                    <a:pt x="192" y="106"/>
                  </a:cubicBezTo>
                  <a:lnTo>
                    <a:pt x="164" y="69"/>
                  </a:lnTo>
                  <a:lnTo>
                    <a:pt x="164" y="60"/>
                  </a:lnTo>
                  <a:cubicBezTo>
                    <a:pt x="155" y="51"/>
                    <a:pt x="146" y="42"/>
                    <a:pt x="146" y="42"/>
                  </a:cubicBezTo>
                  <a:cubicBezTo>
                    <a:pt x="137" y="24"/>
                    <a:pt x="128" y="14"/>
                    <a:pt x="110" y="14"/>
                  </a:cubicBezTo>
                  <a:cubicBezTo>
                    <a:pt x="101" y="5"/>
                    <a:pt x="89" y="1"/>
                    <a:pt x="7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7"/>
            <p:cNvSpPr/>
            <p:nvPr/>
          </p:nvSpPr>
          <p:spPr>
            <a:xfrm>
              <a:off x="2090846" y="764765"/>
              <a:ext cx="5319" cy="4219"/>
            </a:xfrm>
            <a:custGeom>
              <a:avLst/>
              <a:gdLst/>
              <a:ahLst/>
              <a:cxnLst/>
              <a:rect l="l" t="t" r="r" b="b"/>
              <a:pathLst>
                <a:path w="174" h="138" extrusionOk="0">
                  <a:moveTo>
                    <a:pt x="37" y="1"/>
                  </a:moveTo>
                  <a:lnTo>
                    <a:pt x="19" y="10"/>
                  </a:lnTo>
                  <a:cubicBezTo>
                    <a:pt x="9" y="10"/>
                    <a:pt x="9" y="19"/>
                    <a:pt x="0" y="28"/>
                  </a:cubicBezTo>
                  <a:cubicBezTo>
                    <a:pt x="0" y="37"/>
                    <a:pt x="0" y="37"/>
                    <a:pt x="0" y="46"/>
                  </a:cubicBezTo>
                  <a:cubicBezTo>
                    <a:pt x="0" y="46"/>
                    <a:pt x="0" y="56"/>
                    <a:pt x="0" y="65"/>
                  </a:cubicBezTo>
                  <a:cubicBezTo>
                    <a:pt x="0" y="65"/>
                    <a:pt x="0" y="74"/>
                    <a:pt x="0" y="83"/>
                  </a:cubicBezTo>
                  <a:cubicBezTo>
                    <a:pt x="0" y="92"/>
                    <a:pt x="9" y="101"/>
                    <a:pt x="19" y="101"/>
                  </a:cubicBezTo>
                  <a:cubicBezTo>
                    <a:pt x="19" y="110"/>
                    <a:pt x="19" y="110"/>
                    <a:pt x="19" y="119"/>
                  </a:cubicBezTo>
                  <a:lnTo>
                    <a:pt x="37" y="119"/>
                  </a:lnTo>
                  <a:lnTo>
                    <a:pt x="55" y="128"/>
                  </a:lnTo>
                  <a:lnTo>
                    <a:pt x="64" y="128"/>
                  </a:lnTo>
                  <a:cubicBezTo>
                    <a:pt x="73" y="138"/>
                    <a:pt x="82" y="138"/>
                    <a:pt x="91" y="138"/>
                  </a:cubicBezTo>
                  <a:lnTo>
                    <a:pt x="128" y="138"/>
                  </a:lnTo>
                  <a:cubicBezTo>
                    <a:pt x="146" y="138"/>
                    <a:pt x="155" y="128"/>
                    <a:pt x="164" y="119"/>
                  </a:cubicBezTo>
                  <a:cubicBezTo>
                    <a:pt x="173" y="101"/>
                    <a:pt x="173" y="92"/>
                    <a:pt x="173" y="74"/>
                  </a:cubicBezTo>
                  <a:cubicBezTo>
                    <a:pt x="164" y="56"/>
                    <a:pt x="164" y="46"/>
                    <a:pt x="155" y="37"/>
                  </a:cubicBezTo>
                  <a:cubicBezTo>
                    <a:pt x="146" y="28"/>
                    <a:pt x="137" y="19"/>
                    <a:pt x="128" y="19"/>
                  </a:cubicBezTo>
                  <a:cubicBezTo>
                    <a:pt x="128" y="10"/>
                    <a:pt x="119" y="10"/>
                    <a:pt x="110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7"/>
            <p:cNvSpPr/>
            <p:nvPr/>
          </p:nvSpPr>
          <p:spPr>
            <a:xfrm>
              <a:off x="1823786" y="550652"/>
              <a:ext cx="170458" cy="254740"/>
            </a:xfrm>
            <a:custGeom>
              <a:avLst/>
              <a:gdLst/>
              <a:ahLst/>
              <a:cxnLst/>
              <a:rect l="l" t="t" r="r" b="b"/>
              <a:pathLst>
                <a:path w="5576" h="8333" extrusionOk="0">
                  <a:moveTo>
                    <a:pt x="4993" y="0"/>
                  </a:moveTo>
                  <a:cubicBezTo>
                    <a:pt x="3644" y="173"/>
                    <a:pt x="2396" y="829"/>
                    <a:pt x="1476" y="1831"/>
                  </a:cubicBezTo>
                  <a:cubicBezTo>
                    <a:pt x="520" y="2897"/>
                    <a:pt x="1" y="4272"/>
                    <a:pt x="19" y="5702"/>
                  </a:cubicBezTo>
                  <a:cubicBezTo>
                    <a:pt x="28" y="6540"/>
                    <a:pt x="310" y="7351"/>
                    <a:pt x="310" y="8189"/>
                  </a:cubicBezTo>
                  <a:cubicBezTo>
                    <a:pt x="310" y="8275"/>
                    <a:pt x="385" y="8332"/>
                    <a:pt x="464" y="8332"/>
                  </a:cubicBezTo>
                  <a:cubicBezTo>
                    <a:pt x="503" y="8332"/>
                    <a:pt x="542" y="8319"/>
                    <a:pt x="575" y="8289"/>
                  </a:cubicBezTo>
                  <a:cubicBezTo>
                    <a:pt x="1422" y="7460"/>
                    <a:pt x="2497" y="6914"/>
                    <a:pt x="3435" y="6203"/>
                  </a:cubicBezTo>
                  <a:cubicBezTo>
                    <a:pt x="4674" y="5265"/>
                    <a:pt x="5575" y="4245"/>
                    <a:pt x="5575" y="2642"/>
                  </a:cubicBezTo>
                  <a:cubicBezTo>
                    <a:pt x="5575" y="1795"/>
                    <a:pt x="5384" y="947"/>
                    <a:pt x="5166" y="128"/>
                  </a:cubicBezTo>
                  <a:cubicBezTo>
                    <a:pt x="5147" y="55"/>
                    <a:pt x="5074" y="0"/>
                    <a:pt x="49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7"/>
            <p:cNvSpPr/>
            <p:nvPr/>
          </p:nvSpPr>
          <p:spPr>
            <a:xfrm>
              <a:off x="1836595" y="535062"/>
              <a:ext cx="163122" cy="251071"/>
            </a:xfrm>
            <a:custGeom>
              <a:avLst/>
              <a:gdLst/>
              <a:ahLst/>
              <a:cxnLst/>
              <a:rect l="l" t="t" r="r" b="b"/>
              <a:pathLst>
                <a:path w="5336" h="8213" extrusionOk="0">
                  <a:moveTo>
                    <a:pt x="5169" y="0"/>
                  </a:moveTo>
                  <a:cubicBezTo>
                    <a:pt x="5139" y="0"/>
                    <a:pt x="5109" y="11"/>
                    <a:pt x="5084" y="36"/>
                  </a:cubicBezTo>
                  <a:cubicBezTo>
                    <a:pt x="4874" y="264"/>
                    <a:pt x="4674" y="510"/>
                    <a:pt x="4482" y="756"/>
                  </a:cubicBezTo>
                  <a:cubicBezTo>
                    <a:pt x="4437" y="820"/>
                    <a:pt x="4382" y="893"/>
                    <a:pt x="4337" y="956"/>
                  </a:cubicBezTo>
                  <a:cubicBezTo>
                    <a:pt x="4328" y="956"/>
                    <a:pt x="4318" y="966"/>
                    <a:pt x="4318" y="975"/>
                  </a:cubicBezTo>
                  <a:cubicBezTo>
                    <a:pt x="4209" y="1111"/>
                    <a:pt x="4100" y="1257"/>
                    <a:pt x="4000" y="1394"/>
                  </a:cubicBezTo>
                  <a:lnTo>
                    <a:pt x="3972" y="1394"/>
                  </a:lnTo>
                  <a:cubicBezTo>
                    <a:pt x="3959" y="1393"/>
                    <a:pt x="3945" y="1393"/>
                    <a:pt x="3931" y="1393"/>
                  </a:cubicBezTo>
                  <a:cubicBezTo>
                    <a:pt x="3426" y="1393"/>
                    <a:pt x="2931" y="1554"/>
                    <a:pt x="2478" y="1767"/>
                  </a:cubicBezTo>
                  <a:cubicBezTo>
                    <a:pt x="2242" y="1876"/>
                    <a:pt x="2005" y="2004"/>
                    <a:pt x="1786" y="2159"/>
                  </a:cubicBezTo>
                  <a:cubicBezTo>
                    <a:pt x="1686" y="2232"/>
                    <a:pt x="1577" y="2305"/>
                    <a:pt x="1476" y="2377"/>
                  </a:cubicBezTo>
                  <a:cubicBezTo>
                    <a:pt x="1404" y="2423"/>
                    <a:pt x="1276" y="2487"/>
                    <a:pt x="1276" y="2596"/>
                  </a:cubicBezTo>
                  <a:cubicBezTo>
                    <a:pt x="1276" y="2596"/>
                    <a:pt x="1276" y="2596"/>
                    <a:pt x="1285" y="2605"/>
                  </a:cubicBezTo>
                  <a:cubicBezTo>
                    <a:pt x="1301" y="2612"/>
                    <a:pt x="1317" y="2615"/>
                    <a:pt x="1333" y="2615"/>
                  </a:cubicBezTo>
                  <a:cubicBezTo>
                    <a:pt x="1401" y="2615"/>
                    <a:pt x="1472" y="2562"/>
                    <a:pt x="1531" y="2532"/>
                  </a:cubicBezTo>
                  <a:cubicBezTo>
                    <a:pt x="1640" y="2469"/>
                    <a:pt x="1750" y="2414"/>
                    <a:pt x="1859" y="2350"/>
                  </a:cubicBezTo>
                  <a:cubicBezTo>
                    <a:pt x="2087" y="2241"/>
                    <a:pt x="2314" y="2113"/>
                    <a:pt x="2542" y="2013"/>
                  </a:cubicBezTo>
                  <a:cubicBezTo>
                    <a:pt x="2943" y="1813"/>
                    <a:pt x="3371" y="1685"/>
                    <a:pt x="3808" y="1649"/>
                  </a:cubicBezTo>
                  <a:lnTo>
                    <a:pt x="3808" y="1649"/>
                  </a:lnTo>
                  <a:cubicBezTo>
                    <a:pt x="3708" y="1794"/>
                    <a:pt x="3025" y="2988"/>
                    <a:pt x="2870" y="2988"/>
                  </a:cubicBezTo>
                  <a:cubicBezTo>
                    <a:pt x="2743" y="3006"/>
                    <a:pt x="2615" y="3033"/>
                    <a:pt x="2497" y="3070"/>
                  </a:cubicBezTo>
                  <a:lnTo>
                    <a:pt x="2132" y="3161"/>
                  </a:lnTo>
                  <a:cubicBezTo>
                    <a:pt x="1905" y="3215"/>
                    <a:pt x="1677" y="3288"/>
                    <a:pt x="1449" y="3370"/>
                  </a:cubicBezTo>
                  <a:cubicBezTo>
                    <a:pt x="1240" y="3452"/>
                    <a:pt x="1039" y="3552"/>
                    <a:pt x="857" y="3680"/>
                  </a:cubicBezTo>
                  <a:cubicBezTo>
                    <a:pt x="757" y="3744"/>
                    <a:pt x="666" y="3808"/>
                    <a:pt x="584" y="3890"/>
                  </a:cubicBezTo>
                  <a:cubicBezTo>
                    <a:pt x="502" y="3944"/>
                    <a:pt x="438" y="4035"/>
                    <a:pt x="402" y="4126"/>
                  </a:cubicBezTo>
                  <a:cubicBezTo>
                    <a:pt x="394" y="4149"/>
                    <a:pt x="405" y="4165"/>
                    <a:pt x="424" y="4165"/>
                  </a:cubicBezTo>
                  <a:cubicBezTo>
                    <a:pt x="429" y="4165"/>
                    <a:pt x="433" y="4164"/>
                    <a:pt x="438" y="4163"/>
                  </a:cubicBezTo>
                  <a:cubicBezTo>
                    <a:pt x="529" y="4126"/>
                    <a:pt x="620" y="4072"/>
                    <a:pt x="693" y="3999"/>
                  </a:cubicBezTo>
                  <a:cubicBezTo>
                    <a:pt x="784" y="3935"/>
                    <a:pt x="866" y="3880"/>
                    <a:pt x="966" y="3835"/>
                  </a:cubicBezTo>
                  <a:cubicBezTo>
                    <a:pt x="1167" y="3735"/>
                    <a:pt x="1367" y="3653"/>
                    <a:pt x="1586" y="3580"/>
                  </a:cubicBezTo>
                  <a:cubicBezTo>
                    <a:pt x="1795" y="3516"/>
                    <a:pt x="2005" y="3452"/>
                    <a:pt x="2214" y="3398"/>
                  </a:cubicBezTo>
                  <a:lnTo>
                    <a:pt x="2560" y="3316"/>
                  </a:lnTo>
                  <a:lnTo>
                    <a:pt x="2679" y="3288"/>
                  </a:lnTo>
                  <a:lnTo>
                    <a:pt x="2679" y="3288"/>
                  </a:lnTo>
                  <a:cubicBezTo>
                    <a:pt x="2369" y="3771"/>
                    <a:pt x="2059" y="4263"/>
                    <a:pt x="1777" y="4755"/>
                  </a:cubicBezTo>
                  <a:cubicBezTo>
                    <a:pt x="1759" y="4764"/>
                    <a:pt x="1741" y="4773"/>
                    <a:pt x="1722" y="4782"/>
                  </a:cubicBezTo>
                  <a:cubicBezTo>
                    <a:pt x="1650" y="4828"/>
                    <a:pt x="1568" y="4855"/>
                    <a:pt x="1495" y="4882"/>
                  </a:cubicBezTo>
                  <a:cubicBezTo>
                    <a:pt x="1176" y="4983"/>
                    <a:pt x="893" y="5137"/>
                    <a:pt x="638" y="5356"/>
                  </a:cubicBezTo>
                  <a:cubicBezTo>
                    <a:pt x="502" y="5465"/>
                    <a:pt x="374" y="5593"/>
                    <a:pt x="265" y="5739"/>
                  </a:cubicBezTo>
                  <a:cubicBezTo>
                    <a:pt x="238" y="5766"/>
                    <a:pt x="1" y="6039"/>
                    <a:pt x="110" y="6067"/>
                  </a:cubicBezTo>
                  <a:cubicBezTo>
                    <a:pt x="114" y="6067"/>
                    <a:pt x="118" y="6068"/>
                    <a:pt x="122" y="6068"/>
                  </a:cubicBezTo>
                  <a:cubicBezTo>
                    <a:pt x="170" y="6068"/>
                    <a:pt x="203" y="6018"/>
                    <a:pt x="229" y="5985"/>
                  </a:cubicBezTo>
                  <a:cubicBezTo>
                    <a:pt x="283" y="5921"/>
                    <a:pt x="338" y="5866"/>
                    <a:pt x="392" y="5802"/>
                  </a:cubicBezTo>
                  <a:cubicBezTo>
                    <a:pt x="511" y="5684"/>
                    <a:pt x="638" y="5584"/>
                    <a:pt x="775" y="5484"/>
                  </a:cubicBezTo>
                  <a:cubicBezTo>
                    <a:pt x="1021" y="5320"/>
                    <a:pt x="1294" y="5192"/>
                    <a:pt x="1577" y="5101"/>
                  </a:cubicBezTo>
                  <a:lnTo>
                    <a:pt x="1577" y="5101"/>
                  </a:lnTo>
                  <a:cubicBezTo>
                    <a:pt x="1367" y="5484"/>
                    <a:pt x="1167" y="5866"/>
                    <a:pt x="985" y="6249"/>
                  </a:cubicBezTo>
                  <a:cubicBezTo>
                    <a:pt x="912" y="6404"/>
                    <a:pt x="839" y="6568"/>
                    <a:pt x="757" y="6732"/>
                  </a:cubicBezTo>
                  <a:cubicBezTo>
                    <a:pt x="748" y="6741"/>
                    <a:pt x="739" y="6741"/>
                    <a:pt x="730" y="6750"/>
                  </a:cubicBezTo>
                  <a:cubicBezTo>
                    <a:pt x="720" y="6768"/>
                    <a:pt x="702" y="6777"/>
                    <a:pt x="693" y="6786"/>
                  </a:cubicBezTo>
                  <a:cubicBezTo>
                    <a:pt x="666" y="6823"/>
                    <a:pt x="629" y="6850"/>
                    <a:pt x="602" y="6877"/>
                  </a:cubicBezTo>
                  <a:cubicBezTo>
                    <a:pt x="520" y="6932"/>
                    <a:pt x="447" y="6996"/>
                    <a:pt x="383" y="7059"/>
                  </a:cubicBezTo>
                  <a:cubicBezTo>
                    <a:pt x="320" y="7132"/>
                    <a:pt x="256" y="7187"/>
                    <a:pt x="183" y="7251"/>
                  </a:cubicBezTo>
                  <a:cubicBezTo>
                    <a:pt x="147" y="7278"/>
                    <a:pt x="110" y="7305"/>
                    <a:pt x="83" y="7342"/>
                  </a:cubicBezTo>
                  <a:cubicBezTo>
                    <a:pt x="65" y="7360"/>
                    <a:pt x="55" y="7369"/>
                    <a:pt x="37" y="7387"/>
                  </a:cubicBezTo>
                  <a:cubicBezTo>
                    <a:pt x="28" y="7415"/>
                    <a:pt x="28" y="7433"/>
                    <a:pt x="19" y="7460"/>
                  </a:cubicBezTo>
                  <a:cubicBezTo>
                    <a:pt x="10" y="7469"/>
                    <a:pt x="19" y="7478"/>
                    <a:pt x="28" y="7478"/>
                  </a:cubicBezTo>
                  <a:cubicBezTo>
                    <a:pt x="55" y="7478"/>
                    <a:pt x="83" y="7469"/>
                    <a:pt x="101" y="7469"/>
                  </a:cubicBezTo>
                  <a:cubicBezTo>
                    <a:pt x="128" y="7460"/>
                    <a:pt x="147" y="7451"/>
                    <a:pt x="165" y="7433"/>
                  </a:cubicBezTo>
                  <a:cubicBezTo>
                    <a:pt x="210" y="7415"/>
                    <a:pt x="247" y="7387"/>
                    <a:pt x="283" y="7360"/>
                  </a:cubicBezTo>
                  <a:cubicBezTo>
                    <a:pt x="365" y="7305"/>
                    <a:pt x="456" y="7251"/>
                    <a:pt x="538" y="7205"/>
                  </a:cubicBezTo>
                  <a:lnTo>
                    <a:pt x="575" y="7178"/>
                  </a:lnTo>
                  <a:lnTo>
                    <a:pt x="575" y="7178"/>
                  </a:lnTo>
                  <a:cubicBezTo>
                    <a:pt x="447" y="7488"/>
                    <a:pt x="365" y="7806"/>
                    <a:pt x="320" y="8134"/>
                  </a:cubicBezTo>
                  <a:cubicBezTo>
                    <a:pt x="309" y="8183"/>
                    <a:pt x="347" y="8213"/>
                    <a:pt x="385" y="8213"/>
                  </a:cubicBezTo>
                  <a:cubicBezTo>
                    <a:pt x="411" y="8213"/>
                    <a:pt x="436" y="8200"/>
                    <a:pt x="447" y="8171"/>
                  </a:cubicBezTo>
                  <a:cubicBezTo>
                    <a:pt x="648" y="7597"/>
                    <a:pt x="821" y="7032"/>
                    <a:pt x="1112" y="6504"/>
                  </a:cubicBezTo>
                  <a:lnTo>
                    <a:pt x="1158" y="6422"/>
                  </a:lnTo>
                  <a:cubicBezTo>
                    <a:pt x="1158" y="6531"/>
                    <a:pt x="1158" y="6650"/>
                    <a:pt x="1167" y="6759"/>
                  </a:cubicBezTo>
                  <a:cubicBezTo>
                    <a:pt x="1167" y="6877"/>
                    <a:pt x="1176" y="7005"/>
                    <a:pt x="1176" y="7123"/>
                  </a:cubicBezTo>
                  <a:cubicBezTo>
                    <a:pt x="1167" y="7242"/>
                    <a:pt x="1185" y="7360"/>
                    <a:pt x="1212" y="7478"/>
                  </a:cubicBezTo>
                  <a:cubicBezTo>
                    <a:pt x="1217" y="7501"/>
                    <a:pt x="1237" y="7513"/>
                    <a:pt x="1258" y="7513"/>
                  </a:cubicBezTo>
                  <a:cubicBezTo>
                    <a:pt x="1278" y="7513"/>
                    <a:pt x="1299" y="7501"/>
                    <a:pt x="1303" y="7478"/>
                  </a:cubicBezTo>
                  <a:cubicBezTo>
                    <a:pt x="1331" y="7369"/>
                    <a:pt x="1331" y="7251"/>
                    <a:pt x="1322" y="7132"/>
                  </a:cubicBezTo>
                  <a:lnTo>
                    <a:pt x="1322" y="6759"/>
                  </a:lnTo>
                  <a:lnTo>
                    <a:pt x="1322" y="6394"/>
                  </a:lnTo>
                  <a:cubicBezTo>
                    <a:pt x="1331" y="6313"/>
                    <a:pt x="1322" y="6221"/>
                    <a:pt x="1312" y="6139"/>
                  </a:cubicBezTo>
                  <a:cubicBezTo>
                    <a:pt x="1531" y="5730"/>
                    <a:pt x="1741" y="5311"/>
                    <a:pt x="1977" y="4910"/>
                  </a:cubicBezTo>
                  <a:cubicBezTo>
                    <a:pt x="2050" y="4782"/>
                    <a:pt x="2123" y="4655"/>
                    <a:pt x="2205" y="4527"/>
                  </a:cubicBezTo>
                  <a:cubicBezTo>
                    <a:pt x="2205" y="4609"/>
                    <a:pt x="2205" y="4691"/>
                    <a:pt x="2214" y="4773"/>
                  </a:cubicBezTo>
                  <a:cubicBezTo>
                    <a:pt x="2232" y="5001"/>
                    <a:pt x="2242" y="5229"/>
                    <a:pt x="2242" y="5465"/>
                  </a:cubicBezTo>
                  <a:cubicBezTo>
                    <a:pt x="2232" y="5702"/>
                    <a:pt x="2223" y="5921"/>
                    <a:pt x="2196" y="6149"/>
                  </a:cubicBezTo>
                  <a:cubicBezTo>
                    <a:pt x="2187" y="6267"/>
                    <a:pt x="2169" y="6385"/>
                    <a:pt x="2160" y="6504"/>
                  </a:cubicBezTo>
                  <a:cubicBezTo>
                    <a:pt x="2132" y="6595"/>
                    <a:pt x="2141" y="6695"/>
                    <a:pt x="2187" y="6786"/>
                  </a:cubicBezTo>
                  <a:lnTo>
                    <a:pt x="2205" y="6786"/>
                  </a:lnTo>
                  <a:cubicBezTo>
                    <a:pt x="2287" y="6713"/>
                    <a:pt x="2287" y="6622"/>
                    <a:pt x="2296" y="6522"/>
                  </a:cubicBezTo>
                  <a:lnTo>
                    <a:pt x="2351" y="6158"/>
                  </a:lnTo>
                  <a:cubicBezTo>
                    <a:pt x="2387" y="5930"/>
                    <a:pt x="2415" y="5702"/>
                    <a:pt x="2424" y="5474"/>
                  </a:cubicBezTo>
                  <a:cubicBezTo>
                    <a:pt x="2433" y="5238"/>
                    <a:pt x="2424" y="5001"/>
                    <a:pt x="2424" y="4764"/>
                  </a:cubicBezTo>
                  <a:cubicBezTo>
                    <a:pt x="2424" y="4636"/>
                    <a:pt x="2424" y="4509"/>
                    <a:pt x="2415" y="4381"/>
                  </a:cubicBezTo>
                  <a:cubicBezTo>
                    <a:pt x="2415" y="4327"/>
                    <a:pt x="2406" y="4263"/>
                    <a:pt x="2396" y="4199"/>
                  </a:cubicBezTo>
                  <a:cubicBezTo>
                    <a:pt x="2706" y="3680"/>
                    <a:pt x="3034" y="3179"/>
                    <a:pt x="3380" y="2678"/>
                  </a:cubicBezTo>
                  <a:cubicBezTo>
                    <a:pt x="3380" y="2742"/>
                    <a:pt x="3389" y="2815"/>
                    <a:pt x="3389" y="2888"/>
                  </a:cubicBezTo>
                  <a:cubicBezTo>
                    <a:pt x="3417" y="3225"/>
                    <a:pt x="3426" y="3562"/>
                    <a:pt x="3426" y="3899"/>
                  </a:cubicBezTo>
                  <a:cubicBezTo>
                    <a:pt x="3426" y="4564"/>
                    <a:pt x="3380" y="5229"/>
                    <a:pt x="3344" y="5893"/>
                  </a:cubicBezTo>
                  <a:cubicBezTo>
                    <a:pt x="3344" y="5932"/>
                    <a:pt x="3372" y="5953"/>
                    <a:pt x="3401" y="5953"/>
                  </a:cubicBezTo>
                  <a:cubicBezTo>
                    <a:pt x="3427" y="5953"/>
                    <a:pt x="3454" y="5937"/>
                    <a:pt x="3462" y="5903"/>
                  </a:cubicBezTo>
                  <a:cubicBezTo>
                    <a:pt x="3572" y="5311"/>
                    <a:pt x="3635" y="4709"/>
                    <a:pt x="3635" y="4108"/>
                  </a:cubicBezTo>
                  <a:cubicBezTo>
                    <a:pt x="3644" y="3798"/>
                    <a:pt x="3644" y="3498"/>
                    <a:pt x="3626" y="3197"/>
                  </a:cubicBezTo>
                  <a:cubicBezTo>
                    <a:pt x="3626" y="3042"/>
                    <a:pt x="3617" y="2897"/>
                    <a:pt x="3608" y="2751"/>
                  </a:cubicBezTo>
                  <a:cubicBezTo>
                    <a:pt x="3599" y="2678"/>
                    <a:pt x="3599" y="2596"/>
                    <a:pt x="3590" y="2523"/>
                  </a:cubicBezTo>
                  <a:lnTo>
                    <a:pt x="3581" y="2395"/>
                  </a:lnTo>
                  <a:lnTo>
                    <a:pt x="3581" y="2395"/>
                  </a:lnTo>
                  <a:cubicBezTo>
                    <a:pt x="3718" y="2195"/>
                    <a:pt x="3854" y="2004"/>
                    <a:pt x="3991" y="1813"/>
                  </a:cubicBezTo>
                  <a:cubicBezTo>
                    <a:pt x="4109" y="1658"/>
                    <a:pt x="4227" y="1494"/>
                    <a:pt x="4355" y="1339"/>
                  </a:cubicBezTo>
                  <a:cubicBezTo>
                    <a:pt x="4382" y="1485"/>
                    <a:pt x="4419" y="1631"/>
                    <a:pt x="4437" y="1776"/>
                  </a:cubicBezTo>
                  <a:cubicBezTo>
                    <a:pt x="4473" y="2040"/>
                    <a:pt x="4510" y="2305"/>
                    <a:pt x="4528" y="2569"/>
                  </a:cubicBezTo>
                  <a:cubicBezTo>
                    <a:pt x="4546" y="2824"/>
                    <a:pt x="4564" y="3079"/>
                    <a:pt x="4574" y="3334"/>
                  </a:cubicBezTo>
                  <a:cubicBezTo>
                    <a:pt x="4574" y="3452"/>
                    <a:pt x="4574" y="3580"/>
                    <a:pt x="4583" y="3707"/>
                  </a:cubicBezTo>
                  <a:cubicBezTo>
                    <a:pt x="4583" y="3789"/>
                    <a:pt x="4555" y="3935"/>
                    <a:pt x="4628" y="3999"/>
                  </a:cubicBezTo>
                  <a:lnTo>
                    <a:pt x="4655" y="3999"/>
                  </a:lnTo>
                  <a:cubicBezTo>
                    <a:pt x="4728" y="3953"/>
                    <a:pt x="4719" y="3844"/>
                    <a:pt x="4728" y="3762"/>
                  </a:cubicBezTo>
                  <a:cubicBezTo>
                    <a:pt x="4737" y="3634"/>
                    <a:pt x="4747" y="3498"/>
                    <a:pt x="4747" y="3370"/>
                  </a:cubicBezTo>
                  <a:cubicBezTo>
                    <a:pt x="4756" y="3097"/>
                    <a:pt x="4756" y="2833"/>
                    <a:pt x="4737" y="2560"/>
                  </a:cubicBezTo>
                  <a:cubicBezTo>
                    <a:pt x="4728" y="2305"/>
                    <a:pt x="4701" y="2040"/>
                    <a:pt x="4665" y="1776"/>
                  </a:cubicBezTo>
                  <a:cubicBezTo>
                    <a:pt x="4637" y="1549"/>
                    <a:pt x="4601" y="1321"/>
                    <a:pt x="4546" y="1084"/>
                  </a:cubicBezTo>
                  <a:lnTo>
                    <a:pt x="4628" y="984"/>
                  </a:lnTo>
                  <a:cubicBezTo>
                    <a:pt x="4847" y="711"/>
                    <a:pt x="5075" y="455"/>
                    <a:pt x="5275" y="173"/>
                  </a:cubicBezTo>
                  <a:cubicBezTo>
                    <a:pt x="5336" y="92"/>
                    <a:pt x="5256" y="0"/>
                    <a:pt x="5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1837726" y="786011"/>
              <a:ext cx="5319" cy="7765"/>
            </a:xfrm>
            <a:custGeom>
              <a:avLst/>
              <a:gdLst/>
              <a:ahLst/>
              <a:cxnLst/>
              <a:rect l="l" t="t" r="r" b="b"/>
              <a:pathLst>
                <a:path w="174" h="254" extrusionOk="0">
                  <a:moveTo>
                    <a:pt x="100" y="0"/>
                  </a:moveTo>
                  <a:cubicBezTo>
                    <a:pt x="91" y="0"/>
                    <a:pt x="82" y="3"/>
                    <a:pt x="73" y="7"/>
                  </a:cubicBezTo>
                  <a:cubicBezTo>
                    <a:pt x="55" y="16"/>
                    <a:pt x="28" y="35"/>
                    <a:pt x="18" y="53"/>
                  </a:cubicBezTo>
                  <a:cubicBezTo>
                    <a:pt x="28" y="62"/>
                    <a:pt x="18" y="71"/>
                    <a:pt x="18" y="80"/>
                  </a:cubicBezTo>
                  <a:cubicBezTo>
                    <a:pt x="18" y="89"/>
                    <a:pt x="9" y="107"/>
                    <a:pt x="9" y="117"/>
                  </a:cubicBezTo>
                  <a:cubicBezTo>
                    <a:pt x="0" y="135"/>
                    <a:pt x="0" y="153"/>
                    <a:pt x="0" y="171"/>
                  </a:cubicBezTo>
                  <a:cubicBezTo>
                    <a:pt x="0" y="171"/>
                    <a:pt x="0" y="180"/>
                    <a:pt x="0" y="180"/>
                  </a:cubicBezTo>
                  <a:cubicBezTo>
                    <a:pt x="0" y="189"/>
                    <a:pt x="0" y="208"/>
                    <a:pt x="9" y="217"/>
                  </a:cubicBezTo>
                  <a:cubicBezTo>
                    <a:pt x="9" y="226"/>
                    <a:pt x="18" y="244"/>
                    <a:pt x="37" y="253"/>
                  </a:cubicBezTo>
                  <a:lnTo>
                    <a:pt x="91" y="253"/>
                  </a:lnTo>
                  <a:lnTo>
                    <a:pt x="110" y="235"/>
                  </a:lnTo>
                  <a:cubicBezTo>
                    <a:pt x="119" y="226"/>
                    <a:pt x="119" y="217"/>
                    <a:pt x="128" y="208"/>
                  </a:cubicBezTo>
                  <a:lnTo>
                    <a:pt x="137" y="189"/>
                  </a:lnTo>
                  <a:cubicBezTo>
                    <a:pt x="146" y="180"/>
                    <a:pt x="155" y="171"/>
                    <a:pt x="155" y="153"/>
                  </a:cubicBezTo>
                  <a:lnTo>
                    <a:pt x="164" y="126"/>
                  </a:lnTo>
                  <a:lnTo>
                    <a:pt x="173" y="107"/>
                  </a:lnTo>
                  <a:cubicBezTo>
                    <a:pt x="173" y="80"/>
                    <a:pt x="173" y="53"/>
                    <a:pt x="155" y="35"/>
                  </a:cubicBezTo>
                  <a:cubicBezTo>
                    <a:pt x="155" y="35"/>
                    <a:pt x="155" y="25"/>
                    <a:pt x="146" y="25"/>
                  </a:cubicBezTo>
                  <a:cubicBezTo>
                    <a:pt x="137" y="16"/>
                    <a:pt x="137" y="7"/>
                    <a:pt x="128" y="7"/>
                  </a:cubicBezTo>
                  <a:cubicBezTo>
                    <a:pt x="119" y="3"/>
                    <a:pt x="110" y="0"/>
                    <a:pt x="10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1838001" y="779530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7"/>
            <p:cNvSpPr/>
            <p:nvPr/>
          </p:nvSpPr>
          <p:spPr>
            <a:xfrm>
              <a:off x="1837726" y="773416"/>
              <a:ext cx="5044" cy="6695"/>
            </a:xfrm>
            <a:custGeom>
              <a:avLst/>
              <a:gdLst/>
              <a:ahLst/>
              <a:cxnLst/>
              <a:rect l="l" t="t" r="r" b="b"/>
              <a:pathLst>
                <a:path w="165" h="219" extrusionOk="0">
                  <a:moveTo>
                    <a:pt x="82" y="0"/>
                  </a:moveTo>
                  <a:cubicBezTo>
                    <a:pt x="64" y="9"/>
                    <a:pt x="46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8" y="55"/>
                    <a:pt x="9" y="73"/>
                    <a:pt x="18" y="91"/>
                  </a:cubicBezTo>
                  <a:lnTo>
                    <a:pt x="18" y="100"/>
                  </a:lnTo>
                  <a:cubicBezTo>
                    <a:pt x="18" y="110"/>
                    <a:pt x="18" y="119"/>
                    <a:pt x="18" y="119"/>
                  </a:cubicBezTo>
                  <a:cubicBezTo>
                    <a:pt x="18" y="128"/>
                    <a:pt x="18" y="137"/>
                    <a:pt x="18" y="137"/>
                  </a:cubicBezTo>
                  <a:cubicBezTo>
                    <a:pt x="18" y="139"/>
                    <a:pt x="18" y="141"/>
                    <a:pt x="18" y="146"/>
                  </a:cubicBezTo>
                  <a:cubicBezTo>
                    <a:pt x="9" y="155"/>
                    <a:pt x="9" y="164"/>
                    <a:pt x="9" y="182"/>
                  </a:cubicBezTo>
                  <a:lnTo>
                    <a:pt x="9" y="173"/>
                  </a:lnTo>
                  <a:lnTo>
                    <a:pt x="9" y="173"/>
                  </a:lnTo>
                  <a:cubicBezTo>
                    <a:pt x="0" y="182"/>
                    <a:pt x="9" y="192"/>
                    <a:pt x="18" y="201"/>
                  </a:cubicBezTo>
                  <a:cubicBezTo>
                    <a:pt x="28" y="210"/>
                    <a:pt x="37" y="219"/>
                    <a:pt x="55" y="219"/>
                  </a:cubicBezTo>
                  <a:cubicBezTo>
                    <a:pt x="82" y="219"/>
                    <a:pt x="110" y="201"/>
                    <a:pt x="137" y="182"/>
                  </a:cubicBezTo>
                  <a:cubicBezTo>
                    <a:pt x="137" y="173"/>
                    <a:pt x="146" y="164"/>
                    <a:pt x="155" y="155"/>
                  </a:cubicBezTo>
                  <a:lnTo>
                    <a:pt x="155" y="146"/>
                  </a:lnTo>
                  <a:cubicBezTo>
                    <a:pt x="155" y="137"/>
                    <a:pt x="164" y="137"/>
                    <a:pt x="164" y="128"/>
                  </a:cubicBezTo>
                  <a:lnTo>
                    <a:pt x="164" y="110"/>
                  </a:lnTo>
                  <a:cubicBezTo>
                    <a:pt x="164" y="100"/>
                    <a:pt x="164" y="91"/>
                    <a:pt x="164" y="91"/>
                  </a:cubicBezTo>
                  <a:lnTo>
                    <a:pt x="164" y="64"/>
                  </a:lnTo>
                  <a:cubicBezTo>
                    <a:pt x="155" y="37"/>
                    <a:pt x="146" y="18"/>
                    <a:pt x="128" y="9"/>
                  </a:cubicBezTo>
                  <a:cubicBezTo>
                    <a:pt x="110" y="0"/>
                    <a:pt x="91" y="0"/>
                    <a:pt x="8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7"/>
            <p:cNvSpPr/>
            <p:nvPr/>
          </p:nvSpPr>
          <p:spPr>
            <a:xfrm>
              <a:off x="1838001" y="779805"/>
              <a:ext cx="306" cy="3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0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7"/>
            <p:cNvSpPr/>
            <p:nvPr/>
          </p:nvSpPr>
          <p:spPr>
            <a:xfrm>
              <a:off x="1834088" y="776198"/>
              <a:ext cx="4769" cy="4188"/>
            </a:xfrm>
            <a:custGeom>
              <a:avLst/>
              <a:gdLst/>
              <a:ahLst/>
              <a:cxnLst/>
              <a:rect l="l" t="t" r="r" b="b"/>
              <a:pathLst>
                <a:path w="156" h="137" extrusionOk="0">
                  <a:moveTo>
                    <a:pt x="83" y="0"/>
                  </a:moveTo>
                  <a:cubicBezTo>
                    <a:pt x="65" y="9"/>
                    <a:pt x="55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9" y="55"/>
                    <a:pt x="10" y="73"/>
                    <a:pt x="1" y="82"/>
                  </a:cubicBezTo>
                  <a:cubicBezTo>
                    <a:pt x="1" y="91"/>
                    <a:pt x="1" y="101"/>
                    <a:pt x="1" y="110"/>
                  </a:cubicBezTo>
                  <a:lnTo>
                    <a:pt x="1" y="119"/>
                  </a:lnTo>
                  <a:cubicBezTo>
                    <a:pt x="10" y="119"/>
                    <a:pt x="10" y="128"/>
                    <a:pt x="19" y="128"/>
                  </a:cubicBezTo>
                  <a:cubicBezTo>
                    <a:pt x="19" y="137"/>
                    <a:pt x="19" y="137"/>
                    <a:pt x="28" y="137"/>
                  </a:cubicBezTo>
                  <a:lnTo>
                    <a:pt x="92" y="137"/>
                  </a:lnTo>
                  <a:cubicBezTo>
                    <a:pt x="101" y="137"/>
                    <a:pt x="110" y="137"/>
                    <a:pt x="119" y="128"/>
                  </a:cubicBezTo>
                  <a:lnTo>
                    <a:pt x="128" y="119"/>
                  </a:lnTo>
                  <a:cubicBezTo>
                    <a:pt x="137" y="119"/>
                    <a:pt x="137" y="110"/>
                    <a:pt x="147" y="101"/>
                  </a:cubicBezTo>
                  <a:cubicBezTo>
                    <a:pt x="156" y="101"/>
                    <a:pt x="156" y="91"/>
                    <a:pt x="156" y="82"/>
                  </a:cubicBezTo>
                  <a:lnTo>
                    <a:pt x="156" y="64"/>
                  </a:lnTo>
                  <a:cubicBezTo>
                    <a:pt x="156" y="55"/>
                    <a:pt x="156" y="46"/>
                    <a:pt x="156" y="46"/>
                  </a:cubicBezTo>
                  <a:cubicBezTo>
                    <a:pt x="156" y="37"/>
                    <a:pt x="156" y="28"/>
                    <a:pt x="147" y="28"/>
                  </a:cubicBezTo>
                  <a:cubicBezTo>
                    <a:pt x="147" y="19"/>
                    <a:pt x="137" y="9"/>
                    <a:pt x="128" y="9"/>
                  </a:cubicBezTo>
                  <a:lnTo>
                    <a:pt x="119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7"/>
            <p:cNvSpPr/>
            <p:nvPr/>
          </p:nvSpPr>
          <p:spPr>
            <a:xfrm>
              <a:off x="1857199" y="774241"/>
              <a:ext cx="5625" cy="6450"/>
            </a:xfrm>
            <a:custGeom>
              <a:avLst/>
              <a:gdLst/>
              <a:ahLst/>
              <a:cxnLst/>
              <a:rect l="l" t="t" r="r" b="b"/>
              <a:pathLst>
                <a:path w="184" h="211" extrusionOk="0">
                  <a:moveTo>
                    <a:pt x="128" y="1"/>
                  </a:moveTo>
                  <a:cubicBezTo>
                    <a:pt x="110" y="1"/>
                    <a:pt x="83" y="1"/>
                    <a:pt x="65" y="19"/>
                  </a:cubicBezTo>
                  <a:cubicBezTo>
                    <a:pt x="56" y="19"/>
                    <a:pt x="56" y="28"/>
                    <a:pt x="46" y="37"/>
                  </a:cubicBezTo>
                  <a:lnTo>
                    <a:pt x="28" y="55"/>
                  </a:lnTo>
                  <a:cubicBezTo>
                    <a:pt x="28" y="64"/>
                    <a:pt x="19" y="73"/>
                    <a:pt x="19" y="73"/>
                  </a:cubicBezTo>
                  <a:cubicBezTo>
                    <a:pt x="10" y="92"/>
                    <a:pt x="1" y="119"/>
                    <a:pt x="1" y="137"/>
                  </a:cubicBezTo>
                  <a:cubicBezTo>
                    <a:pt x="1" y="165"/>
                    <a:pt x="10" y="201"/>
                    <a:pt x="37" y="210"/>
                  </a:cubicBezTo>
                  <a:lnTo>
                    <a:pt x="28" y="201"/>
                  </a:lnTo>
                  <a:lnTo>
                    <a:pt x="28" y="201"/>
                  </a:lnTo>
                  <a:cubicBezTo>
                    <a:pt x="33" y="206"/>
                    <a:pt x="37" y="208"/>
                    <a:pt x="42" y="208"/>
                  </a:cubicBezTo>
                  <a:cubicBezTo>
                    <a:pt x="46" y="208"/>
                    <a:pt x="51" y="206"/>
                    <a:pt x="56" y="201"/>
                  </a:cubicBezTo>
                  <a:cubicBezTo>
                    <a:pt x="74" y="201"/>
                    <a:pt x="83" y="192"/>
                    <a:pt x="92" y="183"/>
                  </a:cubicBezTo>
                  <a:lnTo>
                    <a:pt x="101" y="174"/>
                  </a:lnTo>
                  <a:cubicBezTo>
                    <a:pt x="101" y="165"/>
                    <a:pt x="101" y="165"/>
                    <a:pt x="110" y="155"/>
                  </a:cubicBezTo>
                  <a:cubicBezTo>
                    <a:pt x="110" y="155"/>
                    <a:pt x="119" y="146"/>
                    <a:pt x="128" y="137"/>
                  </a:cubicBezTo>
                  <a:lnTo>
                    <a:pt x="156" y="119"/>
                  </a:lnTo>
                  <a:cubicBezTo>
                    <a:pt x="165" y="110"/>
                    <a:pt x="174" y="101"/>
                    <a:pt x="183" y="83"/>
                  </a:cubicBezTo>
                  <a:cubicBezTo>
                    <a:pt x="183" y="73"/>
                    <a:pt x="183" y="55"/>
                    <a:pt x="183" y="46"/>
                  </a:cubicBezTo>
                  <a:cubicBezTo>
                    <a:pt x="183" y="28"/>
                    <a:pt x="174" y="19"/>
                    <a:pt x="156" y="10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7"/>
            <p:cNvSpPr/>
            <p:nvPr/>
          </p:nvSpPr>
          <p:spPr>
            <a:xfrm>
              <a:off x="1867501" y="767730"/>
              <a:ext cx="4494" cy="6267"/>
            </a:xfrm>
            <a:custGeom>
              <a:avLst/>
              <a:gdLst/>
              <a:ahLst/>
              <a:cxnLst/>
              <a:rect l="l" t="t" r="r" b="b"/>
              <a:pathLst>
                <a:path w="147" h="205" extrusionOk="0">
                  <a:moveTo>
                    <a:pt x="76" y="1"/>
                  </a:moveTo>
                  <a:cubicBezTo>
                    <a:pt x="70" y="1"/>
                    <a:pt x="63" y="2"/>
                    <a:pt x="56" y="4"/>
                  </a:cubicBezTo>
                  <a:cubicBezTo>
                    <a:pt x="37" y="13"/>
                    <a:pt x="19" y="22"/>
                    <a:pt x="19" y="50"/>
                  </a:cubicBezTo>
                  <a:cubicBezTo>
                    <a:pt x="10" y="59"/>
                    <a:pt x="1" y="68"/>
                    <a:pt x="1" y="86"/>
                  </a:cubicBezTo>
                  <a:cubicBezTo>
                    <a:pt x="1" y="93"/>
                    <a:pt x="1" y="101"/>
                    <a:pt x="1" y="113"/>
                  </a:cubicBezTo>
                  <a:lnTo>
                    <a:pt x="1" y="123"/>
                  </a:lnTo>
                  <a:cubicBezTo>
                    <a:pt x="1" y="123"/>
                    <a:pt x="1" y="132"/>
                    <a:pt x="1" y="141"/>
                  </a:cubicBezTo>
                  <a:cubicBezTo>
                    <a:pt x="1" y="150"/>
                    <a:pt x="1" y="150"/>
                    <a:pt x="1" y="159"/>
                  </a:cubicBezTo>
                  <a:lnTo>
                    <a:pt x="1" y="168"/>
                  </a:lnTo>
                  <a:cubicBezTo>
                    <a:pt x="1" y="186"/>
                    <a:pt x="19" y="204"/>
                    <a:pt x="37" y="204"/>
                  </a:cubicBezTo>
                  <a:lnTo>
                    <a:pt x="83" y="204"/>
                  </a:lnTo>
                  <a:lnTo>
                    <a:pt x="92" y="195"/>
                  </a:lnTo>
                  <a:lnTo>
                    <a:pt x="110" y="186"/>
                  </a:lnTo>
                  <a:cubicBezTo>
                    <a:pt x="119" y="177"/>
                    <a:pt x="119" y="177"/>
                    <a:pt x="128" y="168"/>
                  </a:cubicBezTo>
                  <a:cubicBezTo>
                    <a:pt x="128" y="159"/>
                    <a:pt x="128" y="150"/>
                    <a:pt x="138" y="141"/>
                  </a:cubicBezTo>
                  <a:cubicBezTo>
                    <a:pt x="138" y="123"/>
                    <a:pt x="147" y="104"/>
                    <a:pt x="147" y="86"/>
                  </a:cubicBezTo>
                  <a:cubicBezTo>
                    <a:pt x="147" y="77"/>
                    <a:pt x="147" y="68"/>
                    <a:pt x="147" y="59"/>
                  </a:cubicBezTo>
                  <a:cubicBezTo>
                    <a:pt x="138" y="41"/>
                    <a:pt x="128" y="31"/>
                    <a:pt x="119" y="22"/>
                  </a:cubicBezTo>
                  <a:cubicBezTo>
                    <a:pt x="106" y="9"/>
                    <a:pt x="93" y="1"/>
                    <a:pt x="76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7"/>
            <p:cNvSpPr/>
            <p:nvPr/>
          </p:nvSpPr>
          <p:spPr>
            <a:xfrm>
              <a:off x="1867776" y="76922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7"/>
            <p:cNvSpPr/>
            <p:nvPr/>
          </p:nvSpPr>
          <p:spPr>
            <a:xfrm>
              <a:off x="1867776" y="76922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1863894" y="760943"/>
              <a:ext cx="4219" cy="4616"/>
            </a:xfrm>
            <a:custGeom>
              <a:avLst/>
              <a:gdLst/>
              <a:ahLst/>
              <a:cxnLst/>
              <a:rect l="l" t="t" r="r" b="b"/>
              <a:pathLst>
                <a:path w="138" h="151" extrusionOk="0">
                  <a:moveTo>
                    <a:pt x="77" y="1"/>
                  </a:moveTo>
                  <a:cubicBezTo>
                    <a:pt x="71" y="1"/>
                    <a:pt x="64" y="3"/>
                    <a:pt x="55" y="7"/>
                  </a:cubicBezTo>
                  <a:lnTo>
                    <a:pt x="37" y="17"/>
                  </a:lnTo>
                  <a:cubicBezTo>
                    <a:pt x="28" y="17"/>
                    <a:pt x="19" y="26"/>
                    <a:pt x="19" y="35"/>
                  </a:cubicBezTo>
                  <a:lnTo>
                    <a:pt x="10" y="35"/>
                  </a:lnTo>
                  <a:cubicBezTo>
                    <a:pt x="0" y="44"/>
                    <a:pt x="0" y="53"/>
                    <a:pt x="0" y="62"/>
                  </a:cubicBezTo>
                  <a:lnTo>
                    <a:pt x="0" y="89"/>
                  </a:lnTo>
                  <a:lnTo>
                    <a:pt x="0" y="108"/>
                  </a:lnTo>
                  <a:cubicBezTo>
                    <a:pt x="0" y="108"/>
                    <a:pt x="0" y="117"/>
                    <a:pt x="0" y="117"/>
                  </a:cubicBezTo>
                  <a:cubicBezTo>
                    <a:pt x="0" y="135"/>
                    <a:pt x="10" y="144"/>
                    <a:pt x="19" y="144"/>
                  </a:cubicBezTo>
                  <a:cubicBezTo>
                    <a:pt x="23" y="149"/>
                    <a:pt x="28" y="151"/>
                    <a:pt x="32" y="151"/>
                  </a:cubicBezTo>
                  <a:cubicBezTo>
                    <a:pt x="37" y="151"/>
                    <a:pt x="41" y="149"/>
                    <a:pt x="46" y="144"/>
                  </a:cubicBezTo>
                  <a:lnTo>
                    <a:pt x="64" y="144"/>
                  </a:lnTo>
                  <a:cubicBezTo>
                    <a:pt x="73" y="144"/>
                    <a:pt x="82" y="144"/>
                    <a:pt x="92" y="135"/>
                  </a:cubicBezTo>
                  <a:cubicBezTo>
                    <a:pt x="101" y="126"/>
                    <a:pt x="119" y="117"/>
                    <a:pt x="128" y="99"/>
                  </a:cubicBezTo>
                  <a:cubicBezTo>
                    <a:pt x="137" y="89"/>
                    <a:pt x="137" y="80"/>
                    <a:pt x="137" y="62"/>
                  </a:cubicBezTo>
                  <a:cubicBezTo>
                    <a:pt x="137" y="53"/>
                    <a:pt x="137" y="44"/>
                    <a:pt x="128" y="35"/>
                  </a:cubicBezTo>
                  <a:cubicBezTo>
                    <a:pt x="119" y="17"/>
                    <a:pt x="110" y="7"/>
                    <a:pt x="92" y="7"/>
                  </a:cubicBezTo>
                  <a:cubicBezTo>
                    <a:pt x="87" y="3"/>
                    <a:pt x="82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-117117" y="1980297"/>
            <a:ext cx="919789" cy="690340"/>
            <a:chOff x="562682" y="1261069"/>
            <a:chExt cx="338593" cy="254128"/>
          </a:xfrm>
        </p:grpSpPr>
        <p:sp>
          <p:nvSpPr>
            <p:cNvPr id="1296" name="Google Shape;1296;p37"/>
            <p:cNvSpPr/>
            <p:nvPr/>
          </p:nvSpPr>
          <p:spPr>
            <a:xfrm>
              <a:off x="611930" y="1369714"/>
              <a:ext cx="289345" cy="145483"/>
            </a:xfrm>
            <a:custGeom>
              <a:avLst/>
              <a:gdLst/>
              <a:ahLst/>
              <a:cxnLst/>
              <a:rect l="l" t="t" r="r" b="b"/>
              <a:pathLst>
                <a:path w="9465" h="4759" extrusionOk="0">
                  <a:moveTo>
                    <a:pt x="3579" y="1"/>
                  </a:moveTo>
                  <a:cubicBezTo>
                    <a:pt x="3170" y="1"/>
                    <a:pt x="2747" y="73"/>
                    <a:pt x="2305" y="233"/>
                  </a:cubicBezTo>
                  <a:cubicBezTo>
                    <a:pt x="1503" y="525"/>
                    <a:pt x="784" y="1008"/>
                    <a:pt x="91" y="1490"/>
                  </a:cubicBezTo>
                  <a:cubicBezTo>
                    <a:pt x="28" y="1545"/>
                    <a:pt x="0" y="1627"/>
                    <a:pt x="37" y="1700"/>
                  </a:cubicBezTo>
                  <a:cubicBezTo>
                    <a:pt x="1036" y="3631"/>
                    <a:pt x="3004" y="4759"/>
                    <a:pt x="5064" y="4759"/>
                  </a:cubicBezTo>
                  <a:cubicBezTo>
                    <a:pt x="5745" y="4759"/>
                    <a:pt x="6436" y="4636"/>
                    <a:pt x="7105" y="4378"/>
                  </a:cubicBezTo>
                  <a:cubicBezTo>
                    <a:pt x="7889" y="4068"/>
                    <a:pt x="8554" y="3522"/>
                    <a:pt x="9337" y="3239"/>
                  </a:cubicBezTo>
                  <a:cubicBezTo>
                    <a:pt x="9465" y="3185"/>
                    <a:pt x="9465" y="3012"/>
                    <a:pt x="9346" y="2948"/>
                  </a:cubicBezTo>
                  <a:cubicBezTo>
                    <a:pt x="8271" y="2438"/>
                    <a:pt x="7388" y="1627"/>
                    <a:pt x="6386" y="999"/>
                  </a:cubicBezTo>
                  <a:cubicBezTo>
                    <a:pt x="5466" y="413"/>
                    <a:pt x="4561" y="1"/>
                    <a:pt x="3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590776" y="1381331"/>
              <a:ext cx="288153" cy="121669"/>
            </a:xfrm>
            <a:custGeom>
              <a:avLst/>
              <a:gdLst/>
              <a:ahLst/>
              <a:cxnLst/>
              <a:rect l="l" t="t" r="r" b="b"/>
              <a:pathLst>
                <a:path w="9426" h="3980" extrusionOk="0">
                  <a:moveTo>
                    <a:pt x="3896" y="1"/>
                  </a:moveTo>
                  <a:cubicBezTo>
                    <a:pt x="3843" y="1"/>
                    <a:pt x="3783" y="27"/>
                    <a:pt x="3735" y="45"/>
                  </a:cubicBezTo>
                  <a:cubicBezTo>
                    <a:pt x="3598" y="72"/>
                    <a:pt x="3480" y="118"/>
                    <a:pt x="3352" y="154"/>
                  </a:cubicBezTo>
                  <a:cubicBezTo>
                    <a:pt x="3097" y="236"/>
                    <a:pt x="2842" y="336"/>
                    <a:pt x="2596" y="445"/>
                  </a:cubicBezTo>
                  <a:cubicBezTo>
                    <a:pt x="2359" y="555"/>
                    <a:pt x="2122" y="664"/>
                    <a:pt x="1895" y="792"/>
                  </a:cubicBezTo>
                  <a:cubicBezTo>
                    <a:pt x="1685" y="892"/>
                    <a:pt x="1485" y="1010"/>
                    <a:pt x="1284" y="1138"/>
                  </a:cubicBezTo>
                  <a:lnTo>
                    <a:pt x="1157" y="1101"/>
                  </a:lnTo>
                  <a:cubicBezTo>
                    <a:pt x="829" y="992"/>
                    <a:pt x="510" y="864"/>
                    <a:pt x="173" y="773"/>
                  </a:cubicBezTo>
                  <a:cubicBezTo>
                    <a:pt x="163" y="770"/>
                    <a:pt x="153" y="769"/>
                    <a:pt x="144" y="769"/>
                  </a:cubicBezTo>
                  <a:cubicBezTo>
                    <a:pt x="38" y="769"/>
                    <a:pt x="0" y="951"/>
                    <a:pt x="109" y="1001"/>
                  </a:cubicBezTo>
                  <a:cubicBezTo>
                    <a:pt x="401" y="1120"/>
                    <a:pt x="692" y="1229"/>
                    <a:pt x="1002" y="1311"/>
                  </a:cubicBezTo>
                  <a:lnTo>
                    <a:pt x="1230" y="1384"/>
                  </a:lnTo>
                  <a:cubicBezTo>
                    <a:pt x="1239" y="1393"/>
                    <a:pt x="1248" y="1393"/>
                    <a:pt x="1257" y="1393"/>
                  </a:cubicBezTo>
                  <a:cubicBezTo>
                    <a:pt x="1430" y="1447"/>
                    <a:pt x="1594" y="1502"/>
                    <a:pt x="1767" y="1548"/>
                  </a:cubicBezTo>
                  <a:cubicBezTo>
                    <a:pt x="1767" y="1557"/>
                    <a:pt x="1767" y="1566"/>
                    <a:pt x="1767" y="1575"/>
                  </a:cubicBezTo>
                  <a:cubicBezTo>
                    <a:pt x="1931" y="2067"/>
                    <a:pt x="2268" y="2486"/>
                    <a:pt x="2633" y="2850"/>
                  </a:cubicBezTo>
                  <a:cubicBezTo>
                    <a:pt x="2815" y="3032"/>
                    <a:pt x="3024" y="3205"/>
                    <a:pt x="3243" y="3351"/>
                  </a:cubicBezTo>
                  <a:cubicBezTo>
                    <a:pt x="3343" y="3433"/>
                    <a:pt x="3443" y="3506"/>
                    <a:pt x="3553" y="3579"/>
                  </a:cubicBezTo>
                  <a:cubicBezTo>
                    <a:pt x="3615" y="3618"/>
                    <a:pt x="3703" y="3696"/>
                    <a:pt x="3784" y="3696"/>
                  </a:cubicBezTo>
                  <a:cubicBezTo>
                    <a:pt x="3798" y="3696"/>
                    <a:pt x="3812" y="3694"/>
                    <a:pt x="3826" y="3688"/>
                  </a:cubicBezTo>
                  <a:cubicBezTo>
                    <a:pt x="3826" y="3688"/>
                    <a:pt x="3826" y="3679"/>
                    <a:pt x="3826" y="3679"/>
                  </a:cubicBezTo>
                  <a:cubicBezTo>
                    <a:pt x="3835" y="3588"/>
                    <a:pt x="3744" y="3524"/>
                    <a:pt x="3680" y="3470"/>
                  </a:cubicBezTo>
                  <a:cubicBezTo>
                    <a:pt x="3589" y="3388"/>
                    <a:pt x="3489" y="3306"/>
                    <a:pt x="3398" y="3224"/>
                  </a:cubicBezTo>
                  <a:cubicBezTo>
                    <a:pt x="3206" y="3051"/>
                    <a:pt x="3015" y="2878"/>
                    <a:pt x="2833" y="2704"/>
                  </a:cubicBezTo>
                  <a:cubicBezTo>
                    <a:pt x="2514" y="2404"/>
                    <a:pt x="2250" y="2040"/>
                    <a:pt x="2059" y="1648"/>
                  </a:cubicBezTo>
                  <a:lnTo>
                    <a:pt x="2059" y="1648"/>
                  </a:lnTo>
                  <a:cubicBezTo>
                    <a:pt x="2232" y="1693"/>
                    <a:pt x="3580" y="1921"/>
                    <a:pt x="3644" y="2058"/>
                  </a:cubicBezTo>
                  <a:cubicBezTo>
                    <a:pt x="3698" y="2167"/>
                    <a:pt x="3771" y="2276"/>
                    <a:pt x="3853" y="2386"/>
                  </a:cubicBezTo>
                  <a:cubicBezTo>
                    <a:pt x="3917" y="2486"/>
                    <a:pt x="3990" y="2586"/>
                    <a:pt x="4063" y="2695"/>
                  </a:cubicBezTo>
                  <a:cubicBezTo>
                    <a:pt x="4190" y="2887"/>
                    <a:pt x="4336" y="3078"/>
                    <a:pt x="4491" y="3251"/>
                  </a:cubicBezTo>
                  <a:cubicBezTo>
                    <a:pt x="4637" y="3424"/>
                    <a:pt x="4810" y="3579"/>
                    <a:pt x="4992" y="3706"/>
                  </a:cubicBezTo>
                  <a:cubicBezTo>
                    <a:pt x="5083" y="3779"/>
                    <a:pt x="5174" y="3834"/>
                    <a:pt x="5274" y="3889"/>
                  </a:cubicBezTo>
                  <a:cubicBezTo>
                    <a:pt x="5365" y="3943"/>
                    <a:pt x="5465" y="3980"/>
                    <a:pt x="5566" y="3980"/>
                  </a:cubicBezTo>
                  <a:cubicBezTo>
                    <a:pt x="5593" y="3980"/>
                    <a:pt x="5602" y="3952"/>
                    <a:pt x="5593" y="3934"/>
                  </a:cubicBezTo>
                  <a:cubicBezTo>
                    <a:pt x="5520" y="3861"/>
                    <a:pt x="5438" y="3798"/>
                    <a:pt x="5347" y="3752"/>
                  </a:cubicBezTo>
                  <a:cubicBezTo>
                    <a:pt x="5256" y="3688"/>
                    <a:pt x="5174" y="3624"/>
                    <a:pt x="5092" y="3552"/>
                  </a:cubicBezTo>
                  <a:cubicBezTo>
                    <a:pt x="4928" y="3406"/>
                    <a:pt x="4773" y="3242"/>
                    <a:pt x="4637" y="3060"/>
                  </a:cubicBezTo>
                  <a:cubicBezTo>
                    <a:pt x="4500" y="2887"/>
                    <a:pt x="4372" y="2714"/>
                    <a:pt x="4245" y="2531"/>
                  </a:cubicBezTo>
                  <a:cubicBezTo>
                    <a:pt x="4181" y="2431"/>
                    <a:pt x="4117" y="2340"/>
                    <a:pt x="4044" y="2240"/>
                  </a:cubicBezTo>
                  <a:cubicBezTo>
                    <a:pt x="4026" y="2203"/>
                    <a:pt x="3999" y="2167"/>
                    <a:pt x="3981" y="2140"/>
                  </a:cubicBezTo>
                  <a:lnTo>
                    <a:pt x="3981" y="2140"/>
                  </a:lnTo>
                  <a:cubicBezTo>
                    <a:pt x="4536" y="2258"/>
                    <a:pt x="5110" y="2377"/>
                    <a:pt x="5675" y="2468"/>
                  </a:cubicBezTo>
                  <a:cubicBezTo>
                    <a:pt x="5684" y="2486"/>
                    <a:pt x="5702" y="2495"/>
                    <a:pt x="5720" y="2513"/>
                  </a:cubicBezTo>
                  <a:cubicBezTo>
                    <a:pt x="5784" y="2568"/>
                    <a:pt x="5839" y="2622"/>
                    <a:pt x="5894" y="2695"/>
                  </a:cubicBezTo>
                  <a:cubicBezTo>
                    <a:pt x="6094" y="2950"/>
                    <a:pt x="6349" y="3160"/>
                    <a:pt x="6631" y="3324"/>
                  </a:cubicBezTo>
                  <a:cubicBezTo>
                    <a:pt x="6786" y="3415"/>
                    <a:pt x="6950" y="3488"/>
                    <a:pt x="7123" y="3543"/>
                  </a:cubicBezTo>
                  <a:cubicBezTo>
                    <a:pt x="7148" y="3555"/>
                    <a:pt x="7317" y="3616"/>
                    <a:pt x="7413" y="3616"/>
                  </a:cubicBezTo>
                  <a:cubicBezTo>
                    <a:pt x="7456" y="3616"/>
                    <a:pt x="7484" y="3604"/>
                    <a:pt x="7479" y="3570"/>
                  </a:cubicBezTo>
                  <a:cubicBezTo>
                    <a:pt x="7469" y="3515"/>
                    <a:pt x="7415" y="3506"/>
                    <a:pt x="7369" y="3488"/>
                  </a:cubicBezTo>
                  <a:cubicBezTo>
                    <a:pt x="7296" y="3451"/>
                    <a:pt x="7214" y="3424"/>
                    <a:pt x="7141" y="3397"/>
                  </a:cubicBezTo>
                  <a:cubicBezTo>
                    <a:pt x="6987" y="3324"/>
                    <a:pt x="6841" y="3242"/>
                    <a:pt x="6704" y="3142"/>
                  </a:cubicBezTo>
                  <a:cubicBezTo>
                    <a:pt x="6467" y="2969"/>
                    <a:pt x="6258" y="2759"/>
                    <a:pt x="6067" y="2531"/>
                  </a:cubicBezTo>
                  <a:lnTo>
                    <a:pt x="6067" y="2531"/>
                  </a:lnTo>
                  <a:cubicBezTo>
                    <a:pt x="6495" y="2595"/>
                    <a:pt x="6923" y="2641"/>
                    <a:pt x="7351" y="2677"/>
                  </a:cubicBezTo>
                  <a:cubicBezTo>
                    <a:pt x="7524" y="2686"/>
                    <a:pt x="7697" y="2704"/>
                    <a:pt x="7879" y="2714"/>
                  </a:cubicBezTo>
                  <a:cubicBezTo>
                    <a:pt x="7888" y="2723"/>
                    <a:pt x="7898" y="2732"/>
                    <a:pt x="7907" y="2741"/>
                  </a:cubicBezTo>
                  <a:cubicBezTo>
                    <a:pt x="7925" y="2750"/>
                    <a:pt x="7934" y="2759"/>
                    <a:pt x="7952" y="2759"/>
                  </a:cubicBezTo>
                  <a:cubicBezTo>
                    <a:pt x="7998" y="2777"/>
                    <a:pt x="8034" y="2796"/>
                    <a:pt x="8071" y="2814"/>
                  </a:cubicBezTo>
                  <a:cubicBezTo>
                    <a:pt x="8143" y="2868"/>
                    <a:pt x="8225" y="2914"/>
                    <a:pt x="8317" y="2960"/>
                  </a:cubicBezTo>
                  <a:cubicBezTo>
                    <a:pt x="8399" y="2996"/>
                    <a:pt x="8481" y="3032"/>
                    <a:pt x="8563" y="3078"/>
                  </a:cubicBezTo>
                  <a:cubicBezTo>
                    <a:pt x="8599" y="3096"/>
                    <a:pt x="8635" y="3123"/>
                    <a:pt x="8681" y="3142"/>
                  </a:cubicBezTo>
                  <a:cubicBezTo>
                    <a:pt x="8699" y="3151"/>
                    <a:pt x="8717" y="3160"/>
                    <a:pt x="8745" y="3160"/>
                  </a:cubicBezTo>
                  <a:cubicBezTo>
                    <a:pt x="8751" y="3163"/>
                    <a:pt x="8758" y="3164"/>
                    <a:pt x="8766" y="3164"/>
                  </a:cubicBezTo>
                  <a:cubicBezTo>
                    <a:pt x="8781" y="3164"/>
                    <a:pt x="8799" y="3160"/>
                    <a:pt x="8818" y="3160"/>
                  </a:cubicBezTo>
                  <a:cubicBezTo>
                    <a:pt x="8819" y="3162"/>
                    <a:pt x="8821" y="3162"/>
                    <a:pt x="8823" y="3162"/>
                  </a:cubicBezTo>
                  <a:cubicBezTo>
                    <a:pt x="8829" y="3162"/>
                    <a:pt x="8834" y="3149"/>
                    <a:pt x="8827" y="3142"/>
                  </a:cubicBezTo>
                  <a:cubicBezTo>
                    <a:pt x="8808" y="3123"/>
                    <a:pt x="8808" y="3096"/>
                    <a:pt x="8790" y="3078"/>
                  </a:cubicBezTo>
                  <a:cubicBezTo>
                    <a:pt x="8772" y="3060"/>
                    <a:pt x="8763" y="3042"/>
                    <a:pt x="8736" y="3032"/>
                  </a:cubicBezTo>
                  <a:cubicBezTo>
                    <a:pt x="8708" y="2996"/>
                    <a:pt x="8663" y="2978"/>
                    <a:pt x="8626" y="2950"/>
                  </a:cubicBezTo>
                  <a:cubicBezTo>
                    <a:pt x="8544" y="2887"/>
                    <a:pt x="8462" y="2823"/>
                    <a:pt x="8389" y="2759"/>
                  </a:cubicBezTo>
                  <a:cubicBezTo>
                    <a:pt x="8380" y="2750"/>
                    <a:pt x="8362" y="2750"/>
                    <a:pt x="8353" y="2741"/>
                  </a:cubicBezTo>
                  <a:lnTo>
                    <a:pt x="8353" y="2741"/>
                  </a:lnTo>
                  <a:cubicBezTo>
                    <a:pt x="8387" y="2742"/>
                    <a:pt x="8421" y="2742"/>
                    <a:pt x="8455" y="2742"/>
                  </a:cubicBezTo>
                  <a:cubicBezTo>
                    <a:pt x="8756" y="2742"/>
                    <a:pt x="9051" y="2706"/>
                    <a:pt x="9346" y="2641"/>
                  </a:cubicBezTo>
                  <a:cubicBezTo>
                    <a:pt x="9425" y="2632"/>
                    <a:pt x="9411" y="2513"/>
                    <a:pt x="9336" y="2513"/>
                  </a:cubicBezTo>
                  <a:cubicBezTo>
                    <a:pt x="9333" y="2513"/>
                    <a:pt x="9330" y="2513"/>
                    <a:pt x="9328" y="2513"/>
                  </a:cubicBezTo>
                  <a:cubicBezTo>
                    <a:pt x="9041" y="2518"/>
                    <a:pt x="8757" y="2528"/>
                    <a:pt x="8473" y="2528"/>
                  </a:cubicBezTo>
                  <a:cubicBezTo>
                    <a:pt x="8160" y="2528"/>
                    <a:pt x="7848" y="2515"/>
                    <a:pt x="7533" y="2468"/>
                  </a:cubicBezTo>
                  <a:lnTo>
                    <a:pt x="7442" y="2459"/>
                  </a:lnTo>
                  <a:cubicBezTo>
                    <a:pt x="7542" y="2413"/>
                    <a:pt x="7652" y="2377"/>
                    <a:pt x="7761" y="2331"/>
                  </a:cubicBezTo>
                  <a:lnTo>
                    <a:pt x="8089" y="2194"/>
                  </a:lnTo>
                  <a:cubicBezTo>
                    <a:pt x="8207" y="2158"/>
                    <a:pt x="8317" y="2103"/>
                    <a:pt x="8417" y="2040"/>
                  </a:cubicBezTo>
                  <a:cubicBezTo>
                    <a:pt x="8451" y="2005"/>
                    <a:pt x="8429" y="1948"/>
                    <a:pt x="8389" y="1948"/>
                  </a:cubicBezTo>
                  <a:cubicBezTo>
                    <a:pt x="8386" y="1948"/>
                    <a:pt x="8383" y="1948"/>
                    <a:pt x="8380" y="1948"/>
                  </a:cubicBezTo>
                  <a:cubicBezTo>
                    <a:pt x="8262" y="1967"/>
                    <a:pt x="8153" y="2003"/>
                    <a:pt x="8043" y="2049"/>
                  </a:cubicBezTo>
                  <a:lnTo>
                    <a:pt x="7715" y="2176"/>
                  </a:lnTo>
                  <a:cubicBezTo>
                    <a:pt x="7597" y="2222"/>
                    <a:pt x="7488" y="2267"/>
                    <a:pt x="7378" y="2304"/>
                  </a:cubicBezTo>
                  <a:cubicBezTo>
                    <a:pt x="7287" y="2331"/>
                    <a:pt x="7214" y="2367"/>
                    <a:pt x="7132" y="2413"/>
                  </a:cubicBezTo>
                  <a:cubicBezTo>
                    <a:pt x="6677" y="2349"/>
                    <a:pt x="6212" y="2295"/>
                    <a:pt x="5748" y="2213"/>
                  </a:cubicBezTo>
                  <a:lnTo>
                    <a:pt x="5311" y="2140"/>
                  </a:lnTo>
                  <a:lnTo>
                    <a:pt x="5538" y="2049"/>
                  </a:lnTo>
                  <a:cubicBezTo>
                    <a:pt x="5748" y="1948"/>
                    <a:pt x="5966" y="1857"/>
                    <a:pt x="6185" y="1775"/>
                  </a:cubicBezTo>
                  <a:cubicBezTo>
                    <a:pt x="6395" y="1702"/>
                    <a:pt x="6613" y="1639"/>
                    <a:pt x="6841" y="1584"/>
                  </a:cubicBezTo>
                  <a:lnTo>
                    <a:pt x="7187" y="1493"/>
                  </a:lnTo>
                  <a:cubicBezTo>
                    <a:pt x="7287" y="1466"/>
                    <a:pt x="7378" y="1457"/>
                    <a:pt x="7433" y="1365"/>
                  </a:cubicBezTo>
                  <a:cubicBezTo>
                    <a:pt x="7442" y="1365"/>
                    <a:pt x="7442" y="1356"/>
                    <a:pt x="7433" y="1347"/>
                  </a:cubicBezTo>
                  <a:cubicBezTo>
                    <a:pt x="7392" y="1334"/>
                    <a:pt x="7346" y="1327"/>
                    <a:pt x="7300" y="1327"/>
                  </a:cubicBezTo>
                  <a:cubicBezTo>
                    <a:pt x="7253" y="1327"/>
                    <a:pt x="7205" y="1334"/>
                    <a:pt x="7160" y="1347"/>
                  </a:cubicBezTo>
                  <a:lnTo>
                    <a:pt x="6804" y="1429"/>
                  </a:lnTo>
                  <a:cubicBezTo>
                    <a:pt x="6577" y="1475"/>
                    <a:pt x="6358" y="1529"/>
                    <a:pt x="6140" y="1593"/>
                  </a:cubicBezTo>
                  <a:cubicBezTo>
                    <a:pt x="5912" y="1675"/>
                    <a:pt x="5693" y="1757"/>
                    <a:pt x="5465" y="1848"/>
                  </a:cubicBezTo>
                  <a:cubicBezTo>
                    <a:pt x="5356" y="1894"/>
                    <a:pt x="5238" y="1939"/>
                    <a:pt x="5119" y="1985"/>
                  </a:cubicBezTo>
                  <a:cubicBezTo>
                    <a:pt x="5056" y="2012"/>
                    <a:pt x="5010" y="2040"/>
                    <a:pt x="4955" y="2076"/>
                  </a:cubicBezTo>
                  <a:cubicBezTo>
                    <a:pt x="4363" y="1958"/>
                    <a:pt x="3771" y="1830"/>
                    <a:pt x="3179" y="1684"/>
                  </a:cubicBezTo>
                  <a:lnTo>
                    <a:pt x="3370" y="1593"/>
                  </a:lnTo>
                  <a:cubicBezTo>
                    <a:pt x="3680" y="1457"/>
                    <a:pt x="3990" y="1329"/>
                    <a:pt x="4309" y="1211"/>
                  </a:cubicBezTo>
                  <a:cubicBezTo>
                    <a:pt x="4937" y="974"/>
                    <a:pt x="5575" y="792"/>
                    <a:pt x="6203" y="591"/>
                  </a:cubicBezTo>
                  <a:cubicBezTo>
                    <a:pt x="6267" y="564"/>
                    <a:pt x="6240" y="482"/>
                    <a:pt x="6176" y="482"/>
                  </a:cubicBezTo>
                  <a:cubicBezTo>
                    <a:pt x="5584" y="582"/>
                    <a:pt x="5001" y="737"/>
                    <a:pt x="4427" y="937"/>
                  </a:cubicBezTo>
                  <a:cubicBezTo>
                    <a:pt x="4145" y="1038"/>
                    <a:pt x="3862" y="1147"/>
                    <a:pt x="3580" y="1265"/>
                  </a:cubicBezTo>
                  <a:cubicBezTo>
                    <a:pt x="3443" y="1320"/>
                    <a:pt x="3307" y="1384"/>
                    <a:pt x="3179" y="1438"/>
                  </a:cubicBezTo>
                  <a:lnTo>
                    <a:pt x="2960" y="1539"/>
                  </a:lnTo>
                  <a:lnTo>
                    <a:pt x="2851" y="1593"/>
                  </a:lnTo>
                  <a:lnTo>
                    <a:pt x="2842" y="1593"/>
                  </a:lnTo>
                  <a:cubicBezTo>
                    <a:pt x="2614" y="1539"/>
                    <a:pt x="2387" y="1475"/>
                    <a:pt x="2159" y="1411"/>
                  </a:cubicBezTo>
                  <a:cubicBezTo>
                    <a:pt x="1968" y="1356"/>
                    <a:pt x="1776" y="1293"/>
                    <a:pt x="1585" y="1238"/>
                  </a:cubicBezTo>
                  <a:cubicBezTo>
                    <a:pt x="1703" y="1156"/>
                    <a:pt x="1831" y="1074"/>
                    <a:pt x="1958" y="1010"/>
                  </a:cubicBezTo>
                  <a:cubicBezTo>
                    <a:pt x="2186" y="874"/>
                    <a:pt x="2432" y="755"/>
                    <a:pt x="2678" y="646"/>
                  </a:cubicBezTo>
                  <a:cubicBezTo>
                    <a:pt x="2915" y="527"/>
                    <a:pt x="3143" y="427"/>
                    <a:pt x="3370" y="336"/>
                  </a:cubicBezTo>
                  <a:cubicBezTo>
                    <a:pt x="3489" y="291"/>
                    <a:pt x="3598" y="245"/>
                    <a:pt x="3717" y="200"/>
                  </a:cubicBezTo>
                  <a:cubicBezTo>
                    <a:pt x="3798" y="163"/>
                    <a:pt x="3944" y="136"/>
                    <a:pt x="3972" y="45"/>
                  </a:cubicBezTo>
                  <a:cubicBezTo>
                    <a:pt x="3981" y="45"/>
                    <a:pt x="3981" y="36"/>
                    <a:pt x="3972" y="26"/>
                  </a:cubicBezTo>
                  <a:cubicBezTo>
                    <a:pt x="3950" y="8"/>
                    <a:pt x="3924" y="1"/>
                    <a:pt x="38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7"/>
            <p:cNvSpPr/>
            <p:nvPr/>
          </p:nvSpPr>
          <p:spPr>
            <a:xfrm>
              <a:off x="880916" y="1463992"/>
              <a:ext cx="7551" cy="4769"/>
            </a:xfrm>
            <a:custGeom>
              <a:avLst/>
              <a:gdLst/>
              <a:ahLst/>
              <a:cxnLst/>
              <a:rect l="l" t="t" r="r" b="b"/>
              <a:pathLst>
                <a:path w="247" h="156" extrusionOk="0">
                  <a:moveTo>
                    <a:pt x="64" y="0"/>
                  </a:moveTo>
                  <a:cubicBezTo>
                    <a:pt x="46" y="0"/>
                    <a:pt x="19" y="10"/>
                    <a:pt x="10" y="28"/>
                  </a:cubicBezTo>
                  <a:lnTo>
                    <a:pt x="1" y="46"/>
                  </a:lnTo>
                  <a:cubicBezTo>
                    <a:pt x="1" y="55"/>
                    <a:pt x="1" y="64"/>
                    <a:pt x="1" y="73"/>
                  </a:cubicBezTo>
                  <a:cubicBezTo>
                    <a:pt x="1" y="92"/>
                    <a:pt x="1" y="110"/>
                    <a:pt x="10" y="119"/>
                  </a:cubicBezTo>
                  <a:cubicBezTo>
                    <a:pt x="28" y="146"/>
                    <a:pt x="55" y="155"/>
                    <a:pt x="83" y="155"/>
                  </a:cubicBezTo>
                  <a:lnTo>
                    <a:pt x="101" y="137"/>
                  </a:lnTo>
                  <a:lnTo>
                    <a:pt x="137" y="137"/>
                  </a:lnTo>
                  <a:cubicBezTo>
                    <a:pt x="155" y="137"/>
                    <a:pt x="165" y="137"/>
                    <a:pt x="183" y="128"/>
                  </a:cubicBezTo>
                  <a:lnTo>
                    <a:pt x="201" y="128"/>
                  </a:lnTo>
                  <a:cubicBezTo>
                    <a:pt x="210" y="128"/>
                    <a:pt x="219" y="119"/>
                    <a:pt x="228" y="110"/>
                  </a:cubicBezTo>
                  <a:cubicBezTo>
                    <a:pt x="237" y="101"/>
                    <a:pt x="247" y="82"/>
                    <a:pt x="247" y="73"/>
                  </a:cubicBezTo>
                  <a:cubicBezTo>
                    <a:pt x="247" y="55"/>
                    <a:pt x="247" y="37"/>
                    <a:pt x="228" y="28"/>
                  </a:cubicBezTo>
                  <a:lnTo>
                    <a:pt x="210" y="10"/>
                  </a:lnTo>
                  <a:cubicBezTo>
                    <a:pt x="201" y="10"/>
                    <a:pt x="192" y="0"/>
                    <a:pt x="1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7"/>
            <p:cNvSpPr/>
            <p:nvPr/>
          </p:nvSpPr>
          <p:spPr>
            <a:xfrm>
              <a:off x="875902" y="1471512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1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7"/>
            <p:cNvSpPr/>
            <p:nvPr/>
          </p:nvSpPr>
          <p:spPr>
            <a:xfrm>
              <a:off x="869238" y="1468180"/>
              <a:ext cx="6970" cy="4738"/>
            </a:xfrm>
            <a:custGeom>
              <a:avLst/>
              <a:gdLst/>
              <a:ahLst/>
              <a:cxnLst/>
              <a:rect l="l" t="t" r="r" b="b"/>
              <a:pathLst>
                <a:path w="228" h="155" extrusionOk="0">
                  <a:moveTo>
                    <a:pt x="64" y="0"/>
                  </a:moveTo>
                  <a:lnTo>
                    <a:pt x="36" y="18"/>
                  </a:lnTo>
                  <a:cubicBezTo>
                    <a:pt x="18" y="27"/>
                    <a:pt x="9" y="46"/>
                    <a:pt x="0" y="73"/>
                  </a:cubicBezTo>
                  <a:cubicBezTo>
                    <a:pt x="0" y="82"/>
                    <a:pt x="9" y="100"/>
                    <a:pt x="9" y="119"/>
                  </a:cubicBezTo>
                  <a:cubicBezTo>
                    <a:pt x="18" y="128"/>
                    <a:pt x="27" y="137"/>
                    <a:pt x="46" y="146"/>
                  </a:cubicBezTo>
                  <a:lnTo>
                    <a:pt x="64" y="155"/>
                  </a:lnTo>
                  <a:cubicBezTo>
                    <a:pt x="82" y="155"/>
                    <a:pt x="91" y="146"/>
                    <a:pt x="109" y="146"/>
                  </a:cubicBezTo>
                  <a:cubicBezTo>
                    <a:pt x="118" y="137"/>
                    <a:pt x="118" y="137"/>
                    <a:pt x="128" y="137"/>
                  </a:cubicBezTo>
                  <a:lnTo>
                    <a:pt x="118" y="137"/>
                  </a:lnTo>
                  <a:lnTo>
                    <a:pt x="137" y="128"/>
                  </a:lnTo>
                  <a:lnTo>
                    <a:pt x="155" y="128"/>
                  </a:lnTo>
                  <a:cubicBezTo>
                    <a:pt x="164" y="132"/>
                    <a:pt x="171" y="134"/>
                    <a:pt x="177" y="134"/>
                  </a:cubicBezTo>
                  <a:cubicBezTo>
                    <a:pt x="182" y="134"/>
                    <a:pt x="187" y="132"/>
                    <a:pt x="191" y="128"/>
                  </a:cubicBezTo>
                  <a:lnTo>
                    <a:pt x="200" y="128"/>
                  </a:lnTo>
                  <a:cubicBezTo>
                    <a:pt x="210" y="128"/>
                    <a:pt x="219" y="119"/>
                    <a:pt x="219" y="109"/>
                  </a:cubicBezTo>
                  <a:cubicBezTo>
                    <a:pt x="228" y="100"/>
                    <a:pt x="228" y="82"/>
                    <a:pt x="219" y="73"/>
                  </a:cubicBezTo>
                  <a:cubicBezTo>
                    <a:pt x="219" y="73"/>
                    <a:pt x="219" y="64"/>
                    <a:pt x="219" y="64"/>
                  </a:cubicBezTo>
                  <a:cubicBezTo>
                    <a:pt x="219" y="55"/>
                    <a:pt x="210" y="55"/>
                    <a:pt x="210" y="46"/>
                  </a:cubicBezTo>
                  <a:cubicBezTo>
                    <a:pt x="200" y="27"/>
                    <a:pt x="182" y="9"/>
                    <a:pt x="164" y="9"/>
                  </a:cubicBezTo>
                  <a:lnTo>
                    <a:pt x="128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7"/>
            <p:cNvSpPr/>
            <p:nvPr/>
          </p:nvSpPr>
          <p:spPr>
            <a:xfrm>
              <a:off x="875902" y="147151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7"/>
            <p:cNvSpPr/>
            <p:nvPr/>
          </p:nvSpPr>
          <p:spPr>
            <a:xfrm>
              <a:off x="872845" y="1471298"/>
              <a:ext cx="4494" cy="4433"/>
            </a:xfrm>
            <a:custGeom>
              <a:avLst/>
              <a:gdLst/>
              <a:ahLst/>
              <a:cxnLst/>
              <a:rect l="l" t="t" r="r" b="b"/>
              <a:pathLst>
                <a:path w="147" h="145" extrusionOk="0">
                  <a:moveTo>
                    <a:pt x="69" y="1"/>
                  </a:moveTo>
                  <a:cubicBezTo>
                    <a:pt x="64" y="1"/>
                    <a:pt x="60" y="3"/>
                    <a:pt x="55" y="7"/>
                  </a:cubicBezTo>
                  <a:lnTo>
                    <a:pt x="37" y="7"/>
                  </a:lnTo>
                  <a:cubicBezTo>
                    <a:pt x="28" y="7"/>
                    <a:pt x="19" y="7"/>
                    <a:pt x="19" y="17"/>
                  </a:cubicBezTo>
                  <a:cubicBezTo>
                    <a:pt x="10" y="17"/>
                    <a:pt x="10" y="26"/>
                    <a:pt x="10" y="35"/>
                  </a:cubicBezTo>
                  <a:cubicBezTo>
                    <a:pt x="0" y="35"/>
                    <a:pt x="0" y="44"/>
                    <a:pt x="0" y="53"/>
                  </a:cubicBezTo>
                  <a:lnTo>
                    <a:pt x="0" y="71"/>
                  </a:lnTo>
                  <a:cubicBezTo>
                    <a:pt x="0" y="80"/>
                    <a:pt x="0" y="89"/>
                    <a:pt x="10" y="99"/>
                  </a:cubicBezTo>
                  <a:cubicBezTo>
                    <a:pt x="19" y="117"/>
                    <a:pt x="28" y="126"/>
                    <a:pt x="46" y="135"/>
                  </a:cubicBezTo>
                  <a:cubicBezTo>
                    <a:pt x="55" y="135"/>
                    <a:pt x="64" y="144"/>
                    <a:pt x="73" y="144"/>
                  </a:cubicBezTo>
                  <a:lnTo>
                    <a:pt x="110" y="144"/>
                  </a:lnTo>
                  <a:cubicBezTo>
                    <a:pt x="119" y="135"/>
                    <a:pt x="119" y="135"/>
                    <a:pt x="128" y="135"/>
                  </a:cubicBezTo>
                  <a:lnTo>
                    <a:pt x="137" y="126"/>
                  </a:lnTo>
                  <a:cubicBezTo>
                    <a:pt x="146" y="117"/>
                    <a:pt x="146" y="117"/>
                    <a:pt x="146" y="108"/>
                  </a:cubicBezTo>
                  <a:cubicBezTo>
                    <a:pt x="146" y="99"/>
                    <a:pt x="146" y="99"/>
                    <a:pt x="146" y="99"/>
                  </a:cubicBezTo>
                  <a:cubicBezTo>
                    <a:pt x="146" y="89"/>
                    <a:pt x="146" y="89"/>
                    <a:pt x="146" y="80"/>
                  </a:cubicBezTo>
                  <a:cubicBezTo>
                    <a:pt x="146" y="80"/>
                    <a:pt x="146" y="71"/>
                    <a:pt x="146" y="71"/>
                  </a:cubicBezTo>
                  <a:cubicBezTo>
                    <a:pt x="146" y="62"/>
                    <a:pt x="137" y="62"/>
                    <a:pt x="137" y="53"/>
                  </a:cubicBezTo>
                  <a:lnTo>
                    <a:pt x="128" y="44"/>
                  </a:lnTo>
                  <a:cubicBezTo>
                    <a:pt x="128" y="35"/>
                    <a:pt x="119" y="26"/>
                    <a:pt x="110" y="26"/>
                  </a:cubicBezTo>
                  <a:lnTo>
                    <a:pt x="101" y="17"/>
                  </a:lnTo>
                  <a:cubicBezTo>
                    <a:pt x="92" y="7"/>
                    <a:pt x="82" y="7"/>
                    <a:pt x="82" y="7"/>
                  </a:cubicBezTo>
                  <a:cubicBezTo>
                    <a:pt x="78" y="3"/>
                    <a:pt x="73" y="1"/>
                    <a:pt x="69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7"/>
            <p:cNvSpPr/>
            <p:nvPr/>
          </p:nvSpPr>
          <p:spPr>
            <a:xfrm>
              <a:off x="862818" y="1449502"/>
              <a:ext cx="7001" cy="4769"/>
            </a:xfrm>
            <a:custGeom>
              <a:avLst/>
              <a:gdLst/>
              <a:ahLst/>
              <a:cxnLst/>
              <a:rect l="l" t="t" r="r" b="b"/>
              <a:pathLst>
                <a:path w="229" h="156" extrusionOk="0">
                  <a:moveTo>
                    <a:pt x="64" y="1"/>
                  </a:moveTo>
                  <a:cubicBezTo>
                    <a:pt x="46" y="1"/>
                    <a:pt x="37" y="10"/>
                    <a:pt x="28" y="10"/>
                  </a:cubicBezTo>
                  <a:cubicBezTo>
                    <a:pt x="10" y="19"/>
                    <a:pt x="1" y="37"/>
                    <a:pt x="1" y="46"/>
                  </a:cubicBezTo>
                  <a:cubicBezTo>
                    <a:pt x="1" y="55"/>
                    <a:pt x="1" y="74"/>
                    <a:pt x="1" y="83"/>
                  </a:cubicBezTo>
                  <a:cubicBezTo>
                    <a:pt x="10" y="101"/>
                    <a:pt x="19" y="119"/>
                    <a:pt x="37" y="137"/>
                  </a:cubicBezTo>
                  <a:cubicBezTo>
                    <a:pt x="46" y="137"/>
                    <a:pt x="55" y="147"/>
                    <a:pt x="64" y="147"/>
                  </a:cubicBezTo>
                  <a:cubicBezTo>
                    <a:pt x="73" y="156"/>
                    <a:pt x="83" y="156"/>
                    <a:pt x="83" y="156"/>
                  </a:cubicBezTo>
                  <a:lnTo>
                    <a:pt x="110" y="156"/>
                  </a:lnTo>
                  <a:cubicBezTo>
                    <a:pt x="128" y="156"/>
                    <a:pt x="146" y="156"/>
                    <a:pt x="174" y="147"/>
                  </a:cubicBezTo>
                  <a:cubicBezTo>
                    <a:pt x="189" y="139"/>
                    <a:pt x="216" y="125"/>
                    <a:pt x="220" y="100"/>
                  </a:cubicBezTo>
                  <a:lnTo>
                    <a:pt x="220" y="100"/>
                  </a:lnTo>
                  <a:cubicBezTo>
                    <a:pt x="228" y="91"/>
                    <a:pt x="228" y="82"/>
                    <a:pt x="219" y="74"/>
                  </a:cubicBezTo>
                  <a:cubicBezTo>
                    <a:pt x="210" y="55"/>
                    <a:pt x="201" y="46"/>
                    <a:pt x="183" y="46"/>
                  </a:cubicBezTo>
                  <a:lnTo>
                    <a:pt x="164" y="46"/>
                  </a:lnTo>
                  <a:lnTo>
                    <a:pt x="137" y="28"/>
                  </a:lnTo>
                  <a:cubicBezTo>
                    <a:pt x="128" y="28"/>
                    <a:pt x="119" y="19"/>
                    <a:pt x="110" y="19"/>
                  </a:cubicBezTo>
                  <a:lnTo>
                    <a:pt x="101" y="10"/>
                  </a:lnTo>
                  <a:cubicBezTo>
                    <a:pt x="92" y="10"/>
                    <a:pt x="73" y="1"/>
                    <a:pt x="64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7"/>
            <p:cNvSpPr/>
            <p:nvPr/>
          </p:nvSpPr>
          <p:spPr>
            <a:xfrm>
              <a:off x="853342" y="1442899"/>
              <a:ext cx="6725" cy="4708"/>
            </a:xfrm>
            <a:custGeom>
              <a:avLst/>
              <a:gdLst/>
              <a:ahLst/>
              <a:cxnLst/>
              <a:rect l="l" t="t" r="r" b="b"/>
              <a:pathLst>
                <a:path w="220" h="154" extrusionOk="0">
                  <a:moveTo>
                    <a:pt x="133" y="0"/>
                  </a:moveTo>
                  <a:cubicBezTo>
                    <a:pt x="128" y="0"/>
                    <a:pt x="124" y="3"/>
                    <a:pt x="119" y="7"/>
                  </a:cubicBezTo>
                  <a:cubicBezTo>
                    <a:pt x="114" y="5"/>
                    <a:pt x="109" y="4"/>
                    <a:pt x="103" y="4"/>
                  </a:cubicBezTo>
                  <a:cubicBezTo>
                    <a:pt x="90" y="4"/>
                    <a:pt x="77" y="10"/>
                    <a:pt x="65" y="16"/>
                  </a:cubicBezTo>
                  <a:lnTo>
                    <a:pt x="37" y="26"/>
                  </a:lnTo>
                  <a:cubicBezTo>
                    <a:pt x="28" y="35"/>
                    <a:pt x="10" y="53"/>
                    <a:pt x="10" y="62"/>
                  </a:cubicBezTo>
                  <a:cubicBezTo>
                    <a:pt x="1" y="89"/>
                    <a:pt x="1" y="108"/>
                    <a:pt x="19" y="126"/>
                  </a:cubicBezTo>
                  <a:cubicBezTo>
                    <a:pt x="28" y="144"/>
                    <a:pt x="46" y="153"/>
                    <a:pt x="74" y="153"/>
                  </a:cubicBezTo>
                  <a:cubicBezTo>
                    <a:pt x="83" y="153"/>
                    <a:pt x="101" y="144"/>
                    <a:pt x="110" y="135"/>
                  </a:cubicBezTo>
                  <a:lnTo>
                    <a:pt x="101" y="135"/>
                  </a:lnTo>
                  <a:lnTo>
                    <a:pt x="128" y="126"/>
                  </a:lnTo>
                  <a:lnTo>
                    <a:pt x="147" y="126"/>
                  </a:lnTo>
                  <a:lnTo>
                    <a:pt x="174" y="117"/>
                  </a:lnTo>
                  <a:lnTo>
                    <a:pt x="192" y="117"/>
                  </a:lnTo>
                  <a:cubicBezTo>
                    <a:pt x="210" y="108"/>
                    <a:pt x="219" y="89"/>
                    <a:pt x="219" y="71"/>
                  </a:cubicBezTo>
                  <a:cubicBezTo>
                    <a:pt x="219" y="53"/>
                    <a:pt x="210" y="44"/>
                    <a:pt x="201" y="35"/>
                  </a:cubicBezTo>
                  <a:lnTo>
                    <a:pt x="192" y="26"/>
                  </a:lnTo>
                  <a:lnTo>
                    <a:pt x="183" y="16"/>
                  </a:lnTo>
                  <a:lnTo>
                    <a:pt x="165" y="7"/>
                  </a:lnTo>
                  <a:lnTo>
                    <a:pt x="147" y="7"/>
                  </a:lnTo>
                  <a:cubicBezTo>
                    <a:pt x="142" y="3"/>
                    <a:pt x="137" y="0"/>
                    <a:pt x="133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7"/>
            <p:cNvSpPr/>
            <p:nvPr/>
          </p:nvSpPr>
          <p:spPr>
            <a:xfrm>
              <a:off x="855848" y="144727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7"/>
            <p:cNvSpPr/>
            <p:nvPr/>
          </p:nvSpPr>
          <p:spPr>
            <a:xfrm>
              <a:off x="855573" y="144727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7"/>
            <p:cNvSpPr/>
            <p:nvPr/>
          </p:nvSpPr>
          <p:spPr>
            <a:xfrm>
              <a:off x="847778" y="1449227"/>
              <a:ext cx="5594" cy="4219"/>
            </a:xfrm>
            <a:custGeom>
              <a:avLst/>
              <a:gdLst/>
              <a:ahLst/>
              <a:cxnLst/>
              <a:rect l="l" t="t" r="r" b="b"/>
              <a:pathLst>
                <a:path w="183" h="138" extrusionOk="0">
                  <a:moveTo>
                    <a:pt x="46" y="1"/>
                  </a:moveTo>
                  <a:cubicBezTo>
                    <a:pt x="37" y="10"/>
                    <a:pt x="28" y="10"/>
                    <a:pt x="19" y="19"/>
                  </a:cubicBezTo>
                  <a:cubicBezTo>
                    <a:pt x="10" y="37"/>
                    <a:pt x="1" y="46"/>
                    <a:pt x="10" y="64"/>
                  </a:cubicBezTo>
                  <a:cubicBezTo>
                    <a:pt x="10" y="74"/>
                    <a:pt x="10" y="92"/>
                    <a:pt x="19" y="101"/>
                  </a:cubicBezTo>
                  <a:cubicBezTo>
                    <a:pt x="28" y="101"/>
                    <a:pt x="28" y="110"/>
                    <a:pt x="37" y="110"/>
                  </a:cubicBezTo>
                  <a:cubicBezTo>
                    <a:pt x="46" y="119"/>
                    <a:pt x="55" y="128"/>
                    <a:pt x="64" y="128"/>
                  </a:cubicBezTo>
                  <a:lnTo>
                    <a:pt x="83" y="137"/>
                  </a:lnTo>
                  <a:lnTo>
                    <a:pt x="110" y="137"/>
                  </a:lnTo>
                  <a:lnTo>
                    <a:pt x="128" y="128"/>
                  </a:lnTo>
                  <a:lnTo>
                    <a:pt x="146" y="119"/>
                  </a:lnTo>
                  <a:lnTo>
                    <a:pt x="165" y="119"/>
                  </a:lnTo>
                  <a:cubicBezTo>
                    <a:pt x="174" y="110"/>
                    <a:pt x="183" y="92"/>
                    <a:pt x="174" y="83"/>
                  </a:cubicBezTo>
                  <a:cubicBezTo>
                    <a:pt x="174" y="74"/>
                    <a:pt x="174" y="64"/>
                    <a:pt x="165" y="64"/>
                  </a:cubicBezTo>
                  <a:lnTo>
                    <a:pt x="156" y="55"/>
                  </a:lnTo>
                  <a:lnTo>
                    <a:pt x="146" y="46"/>
                  </a:lnTo>
                  <a:cubicBezTo>
                    <a:pt x="146" y="37"/>
                    <a:pt x="137" y="37"/>
                    <a:pt x="128" y="28"/>
                  </a:cubicBezTo>
                  <a:cubicBezTo>
                    <a:pt x="119" y="19"/>
                    <a:pt x="101" y="10"/>
                    <a:pt x="83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7"/>
            <p:cNvSpPr/>
            <p:nvPr/>
          </p:nvSpPr>
          <p:spPr>
            <a:xfrm>
              <a:off x="586863" y="1261069"/>
              <a:ext cx="249604" cy="170917"/>
            </a:xfrm>
            <a:custGeom>
              <a:avLst/>
              <a:gdLst/>
              <a:ahLst/>
              <a:cxnLst/>
              <a:rect l="l" t="t" r="r" b="b"/>
              <a:pathLst>
                <a:path w="8165" h="5591" extrusionOk="0">
                  <a:moveTo>
                    <a:pt x="7979" y="1"/>
                  </a:moveTo>
                  <a:cubicBezTo>
                    <a:pt x="7964" y="1"/>
                    <a:pt x="7950" y="3"/>
                    <a:pt x="7934" y="7"/>
                  </a:cubicBezTo>
                  <a:cubicBezTo>
                    <a:pt x="6787" y="335"/>
                    <a:pt x="5593" y="308"/>
                    <a:pt x="4418" y="490"/>
                  </a:cubicBezTo>
                  <a:cubicBezTo>
                    <a:pt x="2888" y="727"/>
                    <a:pt x="1613" y="1191"/>
                    <a:pt x="848" y="2603"/>
                  </a:cubicBezTo>
                  <a:cubicBezTo>
                    <a:pt x="438" y="3350"/>
                    <a:pt x="210" y="4188"/>
                    <a:pt x="19" y="5008"/>
                  </a:cubicBezTo>
                  <a:cubicBezTo>
                    <a:pt x="0" y="5081"/>
                    <a:pt x="37" y="5163"/>
                    <a:pt x="110" y="5199"/>
                  </a:cubicBezTo>
                  <a:cubicBezTo>
                    <a:pt x="784" y="5464"/>
                    <a:pt x="1482" y="5591"/>
                    <a:pt x="2169" y="5591"/>
                  </a:cubicBezTo>
                  <a:cubicBezTo>
                    <a:pt x="4221" y="5591"/>
                    <a:pt x="6185" y="4466"/>
                    <a:pt x="7188" y="2549"/>
                  </a:cubicBezTo>
                  <a:cubicBezTo>
                    <a:pt x="7579" y="1802"/>
                    <a:pt x="7716" y="964"/>
                    <a:pt x="8117" y="226"/>
                  </a:cubicBezTo>
                  <a:cubicBezTo>
                    <a:pt x="8165" y="113"/>
                    <a:pt x="8086" y="1"/>
                    <a:pt x="79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7"/>
            <p:cNvSpPr/>
            <p:nvPr/>
          </p:nvSpPr>
          <p:spPr>
            <a:xfrm>
              <a:off x="562682" y="1272991"/>
              <a:ext cx="253976" cy="152758"/>
            </a:xfrm>
            <a:custGeom>
              <a:avLst/>
              <a:gdLst/>
              <a:ahLst/>
              <a:cxnLst/>
              <a:rect l="l" t="t" r="r" b="b"/>
              <a:pathLst>
                <a:path w="8308" h="4997" extrusionOk="0">
                  <a:moveTo>
                    <a:pt x="8215" y="0"/>
                  </a:moveTo>
                  <a:cubicBezTo>
                    <a:pt x="8197" y="0"/>
                    <a:pt x="8177" y="8"/>
                    <a:pt x="8161" y="27"/>
                  </a:cubicBezTo>
                  <a:cubicBezTo>
                    <a:pt x="7723" y="428"/>
                    <a:pt x="7295" y="838"/>
                    <a:pt x="6794" y="1175"/>
                  </a:cubicBezTo>
                  <a:lnTo>
                    <a:pt x="6712" y="1229"/>
                  </a:lnTo>
                  <a:cubicBezTo>
                    <a:pt x="6758" y="1129"/>
                    <a:pt x="6813" y="1020"/>
                    <a:pt x="6867" y="920"/>
                  </a:cubicBezTo>
                  <a:cubicBezTo>
                    <a:pt x="6913" y="820"/>
                    <a:pt x="6967" y="710"/>
                    <a:pt x="7022" y="601"/>
                  </a:cubicBezTo>
                  <a:cubicBezTo>
                    <a:pt x="7086" y="492"/>
                    <a:pt x="7131" y="382"/>
                    <a:pt x="7168" y="264"/>
                  </a:cubicBezTo>
                  <a:cubicBezTo>
                    <a:pt x="7174" y="231"/>
                    <a:pt x="7144" y="203"/>
                    <a:pt x="7112" y="203"/>
                  </a:cubicBezTo>
                  <a:cubicBezTo>
                    <a:pt x="7100" y="203"/>
                    <a:pt x="7087" y="208"/>
                    <a:pt x="7077" y="218"/>
                  </a:cubicBezTo>
                  <a:cubicBezTo>
                    <a:pt x="7004" y="309"/>
                    <a:pt x="6949" y="410"/>
                    <a:pt x="6895" y="519"/>
                  </a:cubicBezTo>
                  <a:cubicBezTo>
                    <a:pt x="6840" y="637"/>
                    <a:pt x="6785" y="738"/>
                    <a:pt x="6721" y="847"/>
                  </a:cubicBezTo>
                  <a:cubicBezTo>
                    <a:pt x="6658" y="956"/>
                    <a:pt x="6603" y="1056"/>
                    <a:pt x="6558" y="1166"/>
                  </a:cubicBezTo>
                  <a:cubicBezTo>
                    <a:pt x="6503" y="1239"/>
                    <a:pt x="6466" y="1321"/>
                    <a:pt x="6439" y="1403"/>
                  </a:cubicBezTo>
                  <a:cubicBezTo>
                    <a:pt x="6057" y="1658"/>
                    <a:pt x="5665" y="1922"/>
                    <a:pt x="5273" y="2168"/>
                  </a:cubicBezTo>
                  <a:cubicBezTo>
                    <a:pt x="5146" y="2250"/>
                    <a:pt x="5018" y="2323"/>
                    <a:pt x="4891" y="2395"/>
                  </a:cubicBezTo>
                  <a:cubicBezTo>
                    <a:pt x="4927" y="2323"/>
                    <a:pt x="4963" y="2250"/>
                    <a:pt x="5000" y="2177"/>
                  </a:cubicBezTo>
                  <a:cubicBezTo>
                    <a:pt x="5091" y="1967"/>
                    <a:pt x="5191" y="1758"/>
                    <a:pt x="5300" y="1557"/>
                  </a:cubicBezTo>
                  <a:cubicBezTo>
                    <a:pt x="5419" y="1348"/>
                    <a:pt x="5537" y="1166"/>
                    <a:pt x="5665" y="974"/>
                  </a:cubicBezTo>
                  <a:lnTo>
                    <a:pt x="5874" y="674"/>
                  </a:lnTo>
                  <a:cubicBezTo>
                    <a:pt x="5929" y="592"/>
                    <a:pt x="5993" y="519"/>
                    <a:pt x="5975" y="419"/>
                  </a:cubicBezTo>
                  <a:cubicBezTo>
                    <a:pt x="5975" y="410"/>
                    <a:pt x="5975" y="410"/>
                    <a:pt x="5965" y="410"/>
                  </a:cubicBezTo>
                  <a:cubicBezTo>
                    <a:pt x="5856" y="428"/>
                    <a:pt x="5820" y="510"/>
                    <a:pt x="5756" y="592"/>
                  </a:cubicBezTo>
                  <a:lnTo>
                    <a:pt x="5537" y="883"/>
                  </a:lnTo>
                  <a:cubicBezTo>
                    <a:pt x="5401" y="1065"/>
                    <a:pt x="5273" y="1257"/>
                    <a:pt x="5146" y="1457"/>
                  </a:cubicBezTo>
                  <a:cubicBezTo>
                    <a:pt x="5027" y="1658"/>
                    <a:pt x="4918" y="1876"/>
                    <a:pt x="4809" y="2086"/>
                  </a:cubicBezTo>
                  <a:cubicBezTo>
                    <a:pt x="4754" y="2195"/>
                    <a:pt x="4690" y="2313"/>
                    <a:pt x="4636" y="2423"/>
                  </a:cubicBezTo>
                  <a:cubicBezTo>
                    <a:pt x="4608" y="2477"/>
                    <a:pt x="4590" y="2532"/>
                    <a:pt x="4572" y="2596"/>
                  </a:cubicBezTo>
                  <a:cubicBezTo>
                    <a:pt x="4053" y="2896"/>
                    <a:pt x="3515" y="3188"/>
                    <a:pt x="2978" y="3470"/>
                  </a:cubicBezTo>
                  <a:cubicBezTo>
                    <a:pt x="3005" y="3406"/>
                    <a:pt x="3032" y="3343"/>
                    <a:pt x="3060" y="3279"/>
                  </a:cubicBezTo>
                  <a:cubicBezTo>
                    <a:pt x="3205" y="2969"/>
                    <a:pt x="3351" y="2669"/>
                    <a:pt x="3515" y="2368"/>
                  </a:cubicBezTo>
                  <a:cubicBezTo>
                    <a:pt x="3834" y="1776"/>
                    <a:pt x="4189" y="1220"/>
                    <a:pt x="4544" y="656"/>
                  </a:cubicBezTo>
                  <a:cubicBezTo>
                    <a:pt x="4571" y="616"/>
                    <a:pt x="4530" y="571"/>
                    <a:pt x="4488" y="571"/>
                  </a:cubicBezTo>
                  <a:cubicBezTo>
                    <a:pt x="4472" y="571"/>
                    <a:pt x="4457" y="577"/>
                    <a:pt x="4444" y="592"/>
                  </a:cubicBezTo>
                  <a:cubicBezTo>
                    <a:pt x="4062" y="1056"/>
                    <a:pt x="3725" y="1557"/>
                    <a:pt x="3433" y="2095"/>
                  </a:cubicBezTo>
                  <a:cubicBezTo>
                    <a:pt x="3287" y="2359"/>
                    <a:pt x="3142" y="2623"/>
                    <a:pt x="3014" y="2887"/>
                  </a:cubicBezTo>
                  <a:cubicBezTo>
                    <a:pt x="2941" y="3024"/>
                    <a:pt x="2887" y="3151"/>
                    <a:pt x="2823" y="3288"/>
                  </a:cubicBezTo>
                  <a:lnTo>
                    <a:pt x="2723" y="3498"/>
                  </a:lnTo>
                  <a:lnTo>
                    <a:pt x="2677" y="3616"/>
                  </a:lnTo>
                  <a:lnTo>
                    <a:pt x="2677" y="3625"/>
                  </a:lnTo>
                  <a:cubicBezTo>
                    <a:pt x="2468" y="3725"/>
                    <a:pt x="2249" y="3835"/>
                    <a:pt x="2039" y="3935"/>
                  </a:cubicBezTo>
                  <a:cubicBezTo>
                    <a:pt x="1857" y="4017"/>
                    <a:pt x="1675" y="4099"/>
                    <a:pt x="1493" y="4181"/>
                  </a:cubicBezTo>
                  <a:cubicBezTo>
                    <a:pt x="1538" y="4044"/>
                    <a:pt x="1575" y="3898"/>
                    <a:pt x="1620" y="3762"/>
                  </a:cubicBezTo>
                  <a:cubicBezTo>
                    <a:pt x="1712" y="3507"/>
                    <a:pt x="1812" y="3261"/>
                    <a:pt x="1921" y="3015"/>
                  </a:cubicBezTo>
                  <a:cubicBezTo>
                    <a:pt x="2030" y="2787"/>
                    <a:pt x="2131" y="2550"/>
                    <a:pt x="2249" y="2323"/>
                  </a:cubicBezTo>
                  <a:cubicBezTo>
                    <a:pt x="2304" y="2204"/>
                    <a:pt x="2358" y="2104"/>
                    <a:pt x="2413" y="1995"/>
                  </a:cubicBezTo>
                  <a:cubicBezTo>
                    <a:pt x="2458" y="1913"/>
                    <a:pt x="2550" y="1794"/>
                    <a:pt x="2513" y="1712"/>
                  </a:cubicBezTo>
                  <a:cubicBezTo>
                    <a:pt x="2509" y="1703"/>
                    <a:pt x="2502" y="1699"/>
                    <a:pt x="2496" y="1699"/>
                  </a:cubicBezTo>
                  <a:cubicBezTo>
                    <a:pt x="2490" y="1699"/>
                    <a:pt x="2486" y="1703"/>
                    <a:pt x="2486" y="1712"/>
                  </a:cubicBezTo>
                  <a:cubicBezTo>
                    <a:pt x="2395" y="1712"/>
                    <a:pt x="2349" y="1812"/>
                    <a:pt x="2304" y="1876"/>
                  </a:cubicBezTo>
                  <a:cubicBezTo>
                    <a:pt x="2231" y="1985"/>
                    <a:pt x="2167" y="2104"/>
                    <a:pt x="2103" y="2213"/>
                  </a:cubicBezTo>
                  <a:cubicBezTo>
                    <a:pt x="1957" y="2450"/>
                    <a:pt x="1830" y="2687"/>
                    <a:pt x="1721" y="2933"/>
                  </a:cubicBezTo>
                  <a:cubicBezTo>
                    <a:pt x="1611" y="3170"/>
                    <a:pt x="1511" y="3406"/>
                    <a:pt x="1420" y="3652"/>
                  </a:cubicBezTo>
                  <a:cubicBezTo>
                    <a:pt x="1329" y="3871"/>
                    <a:pt x="1256" y="4090"/>
                    <a:pt x="1192" y="4317"/>
                  </a:cubicBezTo>
                  <a:lnTo>
                    <a:pt x="1065" y="4372"/>
                  </a:lnTo>
                  <a:cubicBezTo>
                    <a:pt x="755" y="4509"/>
                    <a:pt x="427" y="4627"/>
                    <a:pt x="117" y="4773"/>
                  </a:cubicBezTo>
                  <a:cubicBezTo>
                    <a:pt x="1" y="4831"/>
                    <a:pt x="75" y="4996"/>
                    <a:pt x="186" y="4996"/>
                  </a:cubicBezTo>
                  <a:cubicBezTo>
                    <a:pt x="196" y="4996"/>
                    <a:pt x="207" y="4995"/>
                    <a:pt x="218" y="4991"/>
                  </a:cubicBezTo>
                  <a:cubicBezTo>
                    <a:pt x="518" y="4891"/>
                    <a:pt x="810" y="4773"/>
                    <a:pt x="1092" y="4636"/>
                  </a:cubicBezTo>
                  <a:cubicBezTo>
                    <a:pt x="1165" y="4609"/>
                    <a:pt x="1238" y="4572"/>
                    <a:pt x="1320" y="4536"/>
                  </a:cubicBezTo>
                  <a:cubicBezTo>
                    <a:pt x="1329" y="4536"/>
                    <a:pt x="1338" y="4536"/>
                    <a:pt x="1338" y="4527"/>
                  </a:cubicBezTo>
                  <a:cubicBezTo>
                    <a:pt x="1502" y="4454"/>
                    <a:pt x="1666" y="4381"/>
                    <a:pt x="1830" y="4308"/>
                  </a:cubicBezTo>
                  <a:cubicBezTo>
                    <a:pt x="1830" y="4317"/>
                    <a:pt x="1839" y="4326"/>
                    <a:pt x="1848" y="4326"/>
                  </a:cubicBezTo>
                  <a:cubicBezTo>
                    <a:pt x="2294" y="4582"/>
                    <a:pt x="2832" y="4682"/>
                    <a:pt x="3333" y="4709"/>
                  </a:cubicBezTo>
                  <a:cubicBezTo>
                    <a:pt x="3426" y="4716"/>
                    <a:pt x="3520" y="4719"/>
                    <a:pt x="3614" y="4719"/>
                  </a:cubicBezTo>
                  <a:cubicBezTo>
                    <a:pt x="3784" y="4719"/>
                    <a:pt x="3955" y="4708"/>
                    <a:pt x="4125" y="4691"/>
                  </a:cubicBezTo>
                  <a:cubicBezTo>
                    <a:pt x="4253" y="4682"/>
                    <a:pt x="4380" y="4664"/>
                    <a:pt x="4508" y="4654"/>
                  </a:cubicBezTo>
                  <a:cubicBezTo>
                    <a:pt x="4590" y="4645"/>
                    <a:pt x="4736" y="4645"/>
                    <a:pt x="4781" y="4554"/>
                  </a:cubicBezTo>
                  <a:cubicBezTo>
                    <a:pt x="4790" y="4554"/>
                    <a:pt x="4790" y="4545"/>
                    <a:pt x="4790" y="4536"/>
                  </a:cubicBezTo>
                  <a:cubicBezTo>
                    <a:pt x="4754" y="4487"/>
                    <a:pt x="4689" y="4479"/>
                    <a:pt x="4626" y="4479"/>
                  </a:cubicBezTo>
                  <a:cubicBezTo>
                    <a:pt x="4594" y="4479"/>
                    <a:pt x="4563" y="4481"/>
                    <a:pt x="4535" y="4481"/>
                  </a:cubicBezTo>
                  <a:lnTo>
                    <a:pt x="4162" y="4481"/>
                  </a:lnTo>
                  <a:cubicBezTo>
                    <a:pt x="3907" y="4481"/>
                    <a:pt x="3652" y="4481"/>
                    <a:pt x="3397" y="4463"/>
                  </a:cubicBezTo>
                  <a:cubicBezTo>
                    <a:pt x="2950" y="4445"/>
                    <a:pt x="2522" y="4354"/>
                    <a:pt x="2112" y="4181"/>
                  </a:cubicBezTo>
                  <a:cubicBezTo>
                    <a:pt x="2269" y="4102"/>
                    <a:pt x="3345" y="3439"/>
                    <a:pt x="3556" y="3439"/>
                  </a:cubicBezTo>
                  <a:cubicBezTo>
                    <a:pt x="3565" y="3439"/>
                    <a:pt x="3573" y="3440"/>
                    <a:pt x="3579" y="3443"/>
                  </a:cubicBezTo>
                  <a:cubicBezTo>
                    <a:pt x="3697" y="3488"/>
                    <a:pt x="3816" y="3525"/>
                    <a:pt x="3943" y="3552"/>
                  </a:cubicBezTo>
                  <a:lnTo>
                    <a:pt x="4308" y="3652"/>
                  </a:lnTo>
                  <a:cubicBezTo>
                    <a:pt x="4535" y="3707"/>
                    <a:pt x="4772" y="3753"/>
                    <a:pt x="5009" y="3789"/>
                  </a:cubicBezTo>
                  <a:cubicBezTo>
                    <a:pt x="5136" y="3805"/>
                    <a:pt x="5266" y="3815"/>
                    <a:pt x="5396" y="3815"/>
                  </a:cubicBezTo>
                  <a:cubicBezTo>
                    <a:pt x="5489" y="3815"/>
                    <a:pt x="5582" y="3810"/>
                    <a:pt x="5674" y="3798"/>
                  </a:cubicBezTo>
                  <a:cubicBezTo>
                    <a:pt x="5792" y="3789"/>
                    <a:pt x="5911" y="3771"/>
                    <a:pt x="6020" y="3744"/>
                  </a:cubicBezTo>
                  <a:cubicBezTo>
                    <a:pt x="6120" y="3734"/>
                    <a:pt x="6220" y="3689"/>
                    <a:pt x="6293" y="3616"/>
                  </a:cubicBezTo>
                  <a:cubicBezTo>
                    <a:pt x="6312" y="3607"/>
                    <a:pt x="6302" y="3580"/>
                    <a:pt x="6284" y="3570"/>
                  </a:cubicBezTo>
                  <a:cubicBezTo>
                    <a:pt x="6257" y="3568"/>
                    <a:pt x="6230" y="3567"/>
                    <a:pt x="6204" y="3567"/>
                  </a:cubicBezTo>
                  <a:cubicBezTo>
                    <a:pt x="6125" y="3567"/>
                    <a:pt x="6050" y="3577"/>
                    <a:pt x="5975" y="3598"/>
                  </a:cubicBezTo>
                  <a:cubicBezTo>
                    <a:pt x="5874" y="3607"/>
                    <a:pt x="5765" y="3616"/>
                    <a:pt x="5656" y="3616"/>
                  </a:cubicBezTo>
                  <a:cubicBezTo>
                    <a:pt x="5437" y="3607"/>
                    <a:pt x="5209" y="3580"/>
                    <a:pt x="4991" y="3534"/>
                  </a:cubicBezTo>
                  <a:cubicBezTo>
                    <a:pt x="4772" y="3498"/>
                    <a:pt x="4554" y="3443"/>
                    <a:pt x="4344" y="3388"/>
                  </a:cubicBezTo>
                  <a:lnTo>
                    <a:pt x="3998" y="3306"/>
                  </a:lnTo>
                  <a:cubicBezTo>
                    <a:pt x="3961" y="3297"/>
                    <a:pt x="3916" y="3279"/>
                    <a:pt x="3879" y="3270"/>
                  </a:cubicBezTo>
                  <a:cubicBezTo>
                    <a:pt x="4390" y="2997"/>
                    <a:pt x="4891" y="2705"/>
                    <a:pt x="5373" y="2405"/>
                  </a:cubicBezTo>
                  <a:cubicBezTo>
                    <a:pt x="5385" y="2405"/>
                    <a:pt x="5402" y="2409"/>
                    <a:pt x="5417" y="2409"/>
                  </a:cubicBezTo>
                  <a:cubicBezTo>
                    <a:pt x="5424" y="2409"/>
                    <a:pt x="5431" y="2408"/>
                    <a:pt x="5437" y="2405"/>
                  </a:cubicBezTo>
                  <a:cubicBezTo>
                    <a:pt x="5519" y="2405"/>
                    <a:pt x="5601" y="2414"/>
                    <a:pt x="5692" y="2432"/>
                  </a:cubicBezTo>
                  <a:cubicBezTo>
                    <a:pt x="5833" y="2456"/>
                    <a:pt x="5976" y="2468"/>
                    <a:pt x="6119" y="2468"/>
                  </a:cubicBezTo>
                  <a:cubicBezTo>
                    <a:pt x="6299" y="2468"/>
                    <a:pt x="6480" y="2449"/>
                    <a:pt x="6658" y="2414"/>
                  </a:cubicBezTo>
                  <a:cubicBezTo>
                    <a:pt x="6840" y="2377"/>
                    <a:pt x="7004" y="2323"/>
                    <a:pt x="7177" y="2259"/>
                  </a:cubicBezTo>
                  <a:cubicBezTo>
                    <a:pt x="7213" y="2241"/>
                    <a:pt x="7550" y="2113"/>
                    <a:pt x="7468" y="2040"/>
                  </a:cubicBezTo>
                  <a:cubicBezTo>
                    <a:pt x="7449" y="2027"/>
                    <a:pt x="7430" y="2022"/>
                    <a:pt x="7412" y="2022"/>
                  </a:cubicBezTo>
                  <a:cubicBezTo>
                    <a:pt x="7380" y="2022"/>
                    <a:pt x="7349" y="2038"/>
                    <a:pt x="7314" y="2049"/>
                  </a:cubicBezTo>
                  <a:cubicBezTo>
                    <a:pt x="7241" y="2077"/>
                    <a:pt x="7168" y="2113"/>
                    <a:pt x="7086" y="2131"/>
                  </a:cubicBezTo>
                  <a:cubicBezTo>
                    <a:pt x="6931" y="2177"/>
                    <a:pt x="6767" y="2213"/>
                    <a:pt x="6603" y="2231"/>
                  </a:cubicBezTo>
                  <a:cubicBezTo>
                    <a:pt x="6510" y="2240"/>
                    <a:pt x="6418" y="2244"/>
                    <a:pt x="6326" y="2244"/>
                  </a:cubicBezTo>
                  <a:cubicBezTo>
                    <a:pt x="6121" y="2244"/>
                    <a:pt x="5918" y="2224"/>
                    <a:pt x="5710" y="2186"/>
                  </a:cubicBezTo>
                  <a:cubicBezTo>
                    <a:pt x="6075" y="1958"/>
                    <a:pt x="6430" y="1712"/>
                    <a:pt x="6776" y="1457"/>
                  </a:cubicBezTo>
                  <a:cubicBezTo>
                    <a:pt x="6913" y="1357"/>
                    <a:pt x="7059" y="1248"/>
                    <a:pt x="7204" y="1138"/>
                  </a:cubicBezTo>
                  <a:lnTo>
                    <a:pt x="7232" y="1138"/>
                  </a:lnTo>
                  <a:cubicBezTo>
                    <a:pt x="7250" y="1129"/>
                    <a:pt x="7268" y="1129"/>
                    <a:pt x="7286" y="1120"/>
                  </a:cubicBezTo>
                  <a:cubicBezTo>
                    <a:pt x="7323" y="1111"/>
                    <a:pt x="7368" y="1093"/>
                    <a:pt x="7414" y="1084"/>
                  </a:cubicBezTo>
                  <a:cubicBezTo>
                    <a:pt x="7505" y="1075"/>
                    <a:pt x="7596" y="1056"/>
                    <a:pt x="7687" y="1029"/>
                  </a:cubicBezTo>
                  <a:cubicBezTo>
                    <a:pt x="7778" y="1002"/>
                    <a:pt x="7860" y="974"/>
                    <a:pt x="7951" y="956"/>
                  </a:cubicBezTo>
                  <a:cubicBezTo>
                    <a:pt x="7997" y="947"/>
                    <a:pt x="8042" y="938"/>
                    <a:pt x="8088" y="929"/>
                  </a:cubicBezTo>
                  <a:cubicBezTo>
                    <a:pt x="8106" y="920"/>
                    <a:pt x="8124" y="911"/>
                    <a:pt x="8142" y="902"/>
                  </a:cubicBezTo>
                  <a:cubicBezTo>
                    <a:pt x="8170" y="892"/>
                    <a:pt x="8179" y="874"/>
                    <a:pt x="8197" y="856"/>
                  </a:cubicBezTo>
                  <a:cubicBezTo>
                    <a:pt x="8206" y="856"/>
                    <a:pt x="8206" y="838"/>
                    <a:pt x="8197" y="838"/>
                  </a:cubicBezTo>
                  <a:cubicBezTo>
                    <a:pt x="8170" y="829"/>
                    <a:pt x="8161" y="810"/>
                    <a:pt x="8133" y="801"/>
                  </a:cubicBezTo>
                  <a:lnTo>
                    <a:pt x="8060" y="801"/>
                  </a:lnTo>
                  <a:cubicBezTo>
                    <a:pt x="8015" y="801"/>
                    <a:pt x="7969" y="810"/>
                    <a:pt x="7924" y="820"/>
                  </a:cubicBezTo>
                  <a:cubicBezTo>
                    <a:pt x="7824" y="829"/>
                    <a:pt x="7723" y="829"/>
                    <a:pt x="7623" y="838"/>
                  </a:cubicBezTo>
                  <a:lnTo>
                    <a:pt x="7578" y="838"/>
                  </a:lnTo>
                  <a:cubicBezTo>
                    <a:pt x="7842" y="619"/>
                    <a:pt x="8070" y="382"/>
                    <a:pt x="8261" y="109"/>
                  </a:cubicBezTo>
                  <a:cubicBezTo>
                    <a:pt x="8308" y="62"/>
                    <a:pt x="8266" y="0"/>
                    <a:pt x="8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7"/>
            <p:cNvSpPr/>
            <p:nvPr/>
          </p:nvSpPr>
          <p:spPr>
            <a:xfrm>
              <a:off x="819929" y="1271004"/>
              <a:ext cx="7001" cy="6573"/>
            </a:xfrm>
            <a:custGeom>
              <a:avLst/>
              <a:gdLst/>
              <a:ahLst/>
              <a:cxnLst/>
              <a:rect l="l" t="t" r="r" b="b"/>
              <a:pathLst>
                <a:path w="229" h="215" extrusionOk="0">
                  <a:moveTo>
                    <a:pt x="146" y="1"/>
                  </a:moveTo>
                  <a:cubicBezTo>
                    <a:pt x="137" y="1"/>
                    <a:pt x="128" y="10"/>
                    <a:pt x="110" y="19"/>
                  </a:cubicBezTo>
                  <a:lnTo>
                    <a:pt x="101" y="28"/>
                  </a:lnTo>
                  <a:cubicBezTo>
                    <a:pt x="92" y="28"/>
                    <a:pt x="74" y="37"/>
                    <a:pt x="74" y="47"/>
                  </a:cubicBezTo>
                  <a:lnTo>
                    <a:pt x="46" y="74"/>
                  </a:lnTo>
                  <a:lnTo>
                    <a:pt x="28" y="83"/>
                  </a:lnTo>
                  <a:cubicBezTo>
                    <a:pt x="10" y="101"/>
                    <a:pt x="1" y="119"/>
                    <a:pt x="1" y="147"/>
                  </a:cubicBezTo>
                  <a:lnTo>
                    <a:pt x="1" y="165"/>
                  </a:lnTo>
                  <a:cubicBezTo>
                    <a:pt x="10" y="174"/>
                    <a:pt x="10" y="183"/>
                    <a:pt x="19" y="192"/>
                  </a:cubicBezTo>
                  <a:cubicBezTo>
                    <a:pt x="28" y="201"/>
                    <a:pt x="46" y="210"/>
                    <a:pt x="55" y="210"/>
                  </a:cubicBezTo>
                  <a:cubicBezTo>
                    <a:pt x="63" y="213"/>
                    <a:pt x="70" y="214"/>
                    <a:pt x="77" y="214"/>
                  </a:cubicBezTo>
                  <a:cubicBezTo>
                    <a:pt x="97" y="214"/>
                    <a:pt x="115" y="206"/>
                    <a:pt x="128" y="192"/>
                  </a:cubicBezTo>
                  <a:lnTo>
                    <a:pt x="156" y="183"/>
                  </a:lnTo>
                  <a:lnTo>
                    <a:pt x="183" y="156"/>
                  </a:lnTo>
                  <a:cubicBezTo>
                    <a:pt x="192" y="138"/>
                    <a:pt x="201" y="128"/>
                    <a:pt x="210" y="110"/>
                  </a:cubicBezTo>
                  <a:cubicBezTo>
                    <a:pt x="210" y="110"/>
                    <a:pt x="219" y="101"/>
                    <a:pt x="219" y="101"/>
                  </a:cubicBezTo>
                  <a:cubicBezTo>
                    <a:pt x="219" y="92"/>
                    <a:pt x="228" y="74"/>
                    <a:pt x="228" y="65"/>
                  </a:cubicBezTo>
                  <a:cubicBezTo>
                    <a:pt x="228" y="47"/>
                    <a:pt x="228" y="37"/>
                    <a:pt x="219" y="19"/>
                  </a:cubicBezTo>
                  <a:cubicBezTo>
                    <a:pt x="201" y="10"/>
                    <a:pt x="192" y="1"/>
                    <a:pt x="174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7"/>
            <p:cNvSpPr/>
            <p:nvPr/>
          </p:nvSpPr>
          <p:spPr>
            <a:xfrm>
              <a:off x="820784" y="128411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7"/>
            <p:cNvSpPr/>
            <p:nvPr/>
          </p:nvSpPr>
          <p:spPr>
            <a:xfrm>
              <a:off x="814090" y="1282987"/>
              <a:ext cx="6725" cy="5533"/>
            </a:xfrm>
            <a:custGeom>
              <a:avLst/>
              <a:gdLst/>
              <a:ahLst/>
              <a:cxnLst/>
              <a:rect l="l" t="t" r="r" b="b"/>
              <a:pathLst>
                <a:path w="220" h="181" extrusionOk="0">
                  <a:moveTo>
                    <a:pt x="101" y="1"/>
                  </a:moveTo>
                  <a:lnTo>
                    <a:pt x="64" y="19"/>
                  </a:lnTo>
                  <a:lnTo>
                    <a:pt x="55" y="19"/>
                  </a:lnTo>
                  <a:cubicBezTo>
                    <a:pt x="55" y="19"/>
                    <a:pt x="46" y="19"/>
                    <a:pt x="37" y="28"/>
                  </a:cubicBezTo>
                  <a:cubicBezTo>
                    <a:pt x="37" y="28"/>
                    <a:pt x="37" y="37"/>
                    <a:pt x="37" y="37"/>
                  </a:cubicBezTo>
                  <a:cubicBezTo>
                    <a:pt x="28" y="46"/>
                    <a:pt x="19" y="55"/>
                    <a:pt x="19" y="64"/>
                  </a:cubicBezTo>
                  <a:cubicBezTo>
                    <a:pt x="19" y="74"/>
                    <a:pt x="19" y="83"/>
                    <a:pt x="10" y="83"/>
                  </a:cubicBezTo>
                  <a:cubicBezTo>
                    <a:pt x="0" y="110"/>
                    <a:pt x="10" y="128"/>
                    <a:pt x="19" y="146"/>
                  </a:cubicBezTo>
                  <a:cubicBezTo>
                    <a:pt x="28" y="165"/>
                    <a:pt x="37" y="174"/>
                    <a:pt x="55" y="174"/>
                  </a:cubicBezTo>
                  <a:cubicBezTo>
                    <a:pt x="64" y="178"/>
                    <a:pt x="73" y="181"/>
                    <a:pt x="81" y="181"/>
                  </a:cubicBezTo>
                  <a:cubicBezTo>
                    <a:pt x="89" y="181"/>
                    <a:pt x="96" y="178"/>
                    <a:pt x="101" y="174"/>
                  </a:cubicBezTo>
                  <a:lnTo>
                    <a:pt x="119" y="165"/>
                  </a:lnTo>
                  <a:cubicBezTo>
                    <a:pt x="137" y="165"/>
                    <a:pt x="146" y="146"/>
                    <a:pt x="155" y="137"/>
                  </a:cubicBezTo>
                  <a:cubicBezTo>
                    <a:pt x="155" y="128"/>
                    <a:pt x="164" y="128"/>
                    <a:pt x="164" y="119"/>
                  </a:cubicBezTo>
                  <a:lnTo>
                    <a:pt x="164" y="128"/>
                  </a:lnTo>
                  <a:cubicBezTo>
                    <a:pt x="164" y="119"/>
                    <a:pt x="174" y="119"/>
                    <a:pt x="174" y="110"/>
                  </a:cubicBezTo>
                  <a:cubicBezTo>
                    <a:pt x="183" y="110"/>
                    <a:pt x="183" y="101"/>
                    <a:pt x="183" y="101"/>
                  </a:cubicBezTo>
                  <a:cubicBezTo>
                    <a:pt x="183" y="101"/>
                    <a:pt x="183" y="92"/>
                    <a:pt x="192" y="92"/>
                  </a:cubicBezTo>
                  <a:cubicBezTo>
                    <a:pt x="201" y="92"/>
                    <a:pt x="210" y="83"/>
                    <a:pt x="219" y="64"/>
                  </a:cubicBezTo>
                  <a:lnTo>
                    <a:pt x="219" y="64"/>
                  </a:lnTo>
                  <a:lnTo>
                    <a:pt x="210" y="74"/>
                  </a:lnTo>
                  <a:cubicBezTo>
                    <a:pt x="219" y="64"/>
                    <a:pt x="219" y="55"/>
                    <a:pt x="219" y="46"/>
                  </a:cubicBezTo>
                  <a:cubicBezTo>
                    <a:pt x="210" y="28"/>
                    <a:pt x="201" y="19"/>
                    <a:pt x="192" y="10"/>
                  </a:cubicBezTo>
                  <a:cubicBezTo>
                    <a:pt x="183" y="10"/>
                    <a:pt x="174" y="10"/>
                    <a:pt x="164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7"/>
            <p:cNvSpPr/>
            <p:nvPr/>
          </p:nvSpPr>
          <p:spPr>
            <a:xfrm>
              <a:off x="820479" y="1283813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1"/>
                  </a:moveTo>
                  <a:lnTo>
                    <a:pt x="1" y="1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7"/>
            <p:cNvSpPr/>
            <p:nvPr/>
          </p:nvSpPr>
          <p:spPr>
            <a:xfrm>
              <a:off x="818828" y="1284669"/>
              <a:ext cx="5044" cy="3913"/>
            </a:xfrm>
            <a:custGeom>
              <a:avLst/>
              <a:gdLst/>
              <a:ahLst/>
              <a:cxnLst/>
              <a:rect l="l" t="t" r="r" b="b"/>
              <a:pathLst>
                <a:path w="165" h="128" extrusionOk="0">
                  <a:moveTo>
                    <a:pt x="46" y="0"/>
                  </a:moveTo>
                  <a:cubicBezTo>
                    <a:pt x="37" y="9"/>
                    <a:pt x="28" y="9"/>
                    <a:pt x="19" y="19"/>
                  </a:cubicBezTo>
                  <a:lnTo>
                    <a:pt x="9" y="37"/>
                  </a:lnTo>
                  <a:cubicBezTo>
                    <a:pt x="9" y="37"/>
                    <a:pt x="9" y="46"/>
                    <a:pt x="9" y="55"/>
                  </a:cubicBezTo>
                  <a:cubicBezTo>
                    <a:pt x="0" y="64"/>
                    <a:pt x="0" y="64"/>
                    <a:pt x="9" y="73"/>
                  </a:cubicBezTo>
                  <a:cubicBezTo>
                    <a:pt x="9" y="82"/>
                    <a:pt x="9" y="91"/>
                    <a:pt x="9" y="101"/>
                  </a:cubicBezTo>
                  <a:lnTo>
                    <a:pt x="28" y="110"/>
                  </a:lnTo>
                  <a:cubicBezTo>
                    <a:pt x="37" y="119"/>
                    <a:pt x="46" y="119"/>
                    <a:pt x="55" y="128"/>
                  </a:cubicBezTo>
                  <a:lnTo>
                    <a:pt x="101" y="128"/>
                  </a:lnTo>
                  <a:cubicBezTo>
                    <a:pt x="110" y="119"/>
                    <a:pt x="119" y="119"/>
                    <a:pt x="128" y="110"/>
                  </a:cubicBezTo>
                  <a:cubicBezTo>
                    <a:pt x="137" y="101"/>
                    <a:pt x="146" y="91"/>
                    <a:pt x="155" y="82"/>
                  </a:cubicBezTo>
                  <a:cubicBezTo>
                    <a:pt x="155" y="73"/>
                    <a:pt x="164" y="64"/>
                    <a:pt x="164" y="55"/>
                  </a:cubicBezTo>
                  <a:lnTo>
                    <a:pt x="164" y="46"/>
                  </a:lnTo>
                  <a:cubicBezTo>
                    <a:pt x="164" y="37"/>
                    <a:pt x="164" y="37"/>
                    <a:pt x="164" y="28"/>
                  </a:cubicBezTo>
                  <a:cubicBezTo>
                    <a:pt x="164" y="28"/>
                    <a:pt x="164" y="19"/>
                    <a:pt x="155" y="19"/>
                  </a:cubicBezTo>
                  <a:cubicBezTo>
                    <a:pt x="155" y="9"/>
                    <a:pt x="155" y="9"/>
                    <a:pt x="146" y="9"/>
                  </a:cubicBezTo>
                  <a:cubicBezTo>
                    <a:pt x="146" y="9"/>
                    <a:pt x="146" y="0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7"/>
            <p:cNvSpPr/>
            <p:nvPr/>
          </p:nvSpPr>
          <p:spPr>
            <a:xfrm>
              <a:off x="796818" y="1273327"/>
              <a:ext cx="6970" cy="4952"/>
            </a:xfrm>
            <a:custGeom>
              <a:avLst/>
              <a:gdLst/>
              <a:ahLst/>
              <a:cxnLst/>
              <a:rect l="l" t="t" r="r" b="b"/>
              <a:pathLst>
                <a:path w="228" h="162" extrusionOk="0">
                  <a:moveTo>
                    <a:pt x="174" y="0"/>
                  </a:moveTo>
                  <a:cubicBezTo>
                    <a:pt x="167" y="0"/>
                    <a:pt x="160" y="2"/>
                    <a:pt x="156" y="7"/>
                  </a:cubicBezTo>
                  <a:lnTo>
                    <a:pt x="146" y="7"/>
                  </a:lnTo>
                  <a:lnTo>
                    <a:pt x="128" y="16"/>
                  </a:lnTo>
                  <a:lnTo>
                    <a:pt x="101" y="25"/>
                  </a:lnTo>
                  <a:lnTo>
                    <a:pt x="64" y="25"/>
                  </a:lnTo>
                  <a:cubicBezTo>
                    <a:pt x="46" y="25"/>
                    <a:pt x="37" y="34"/>
                    <a:pt x="28" y="43"/>
                  </a:cubicBezTo>
                  <a:cubicBezTo>
                    <a:pt x="19" y="52"/>
                    <a:pt x="10" y="62"/>
                    <a:pt x="10" y="80"/>
                  </a:cubicBezTo>
                  <a:cubicBezTo>
                    <a:pt x="1" y="89"/>
                    <a:pt x="10" y="107"/>
                    <a:pt x="10" y="116"/>
                  </a:cubicBezTo>
                  <a:cubicBezTo>
                    <a:pt x="19" y="125"/>
                    <a:pt x="28" y="134"/>
                    <a:pt x="37" y="144"/>
                  </a:cubicBezTo>
                  <a:cubicBezTo>
                    <a:pt x="46" y="153"/>
                    <a:pt x="74" y="162"/>
                    <a:pt x="101" y="162"/>
                  </a:cubicBezTo>
                  <a:lnTo>
                    <a:pt x="119" y="162"/>
                  </a:lnTo>
                  <a:lnTo>
                    <a:pt x="146" y="144"/>
                  </a:lnTo>
                  <a:cubicBezTo>
                    <a:pt x="156" y="144"/>
                    <a:pt x="165" y="144"/>
                    <a:pt x="165" y="134"/>
                  </a:cubicBezTo>
                  <a:cubicBezTo>
                    <a:pt x="183" y="125"/>
                    <a:pt x="201" y="107"/>
                    <a:pt x="210" y="98"/>
                  </a:cubicBezTo>
                  <a:cubicBezTo>
                    <a:pt x="219" y="72"/>
                    <a:pt x="228" y="37"/>
                    <a:pt x="212" y="18"/>
                  </a:cubicBezTo>
                  <a:lnTo>
                    <a:pt x="212" y="18"/>
                  </a:lnTo>
                  <a:cubicBezTo>
                    <a:pt x="214" y="20"/>
                    <a:pt x="217" y="23"/>
                    <a:pt x="219" y="25"/>
                  </a:cubicBezTo>
                  <a:lnTo>
                    <a:pt x="210" y="16"/>
                  </a:lnTo>
                  <a:lnTo>
                    <a:pt x="210" y="16"/>
                  </a:lnTo>
                  <a:cubicBezTo>
                    <a:pt x="211" y="17"/>
                    <a:pt x="211" y="17"/>
                    <a:pt x="212" y="18"/>
                  </a:cubicBezTo>
                  <a:lnTo>
                    <a:pt x="212" y="18"/>
                  </a:lnTo>
                  <a:cubicBezTo>
                    <a:pt x="205" y="12"/>
                    <a:pt x="199" y="7"/>
                    <a:pt x="192" y="7"/>
                  </a:cubicBezTo>
                  <a:cubicBezTo>
                    <a:pt x="187" y="2"/>
                    <a:pt x="181" y="0"/>
                    <a:pt x="174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7"/>
            <p:cNvSpPr/>
            <p:nvPr/>
          </p:nvSpPr>
          <p:spPr>
            <a:xfrm>
              <a:off x="786240" y="1274091"/>
              <a:ext cx="5869" cy="5869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134" y="140"/>
                  </a:moveTo>
                  <a:lnTo>
                    <a:pt x="128" y="146"/>
                  </a:lnTo>
                  <a:lnTo>
                    <a:pt x="128" y="146"/>
                  </a:lnTo>
                  <a:lnTo>
                    <a:pt x="134" y="140"/>
                  </a:lnTo>
                  <a:close/>
                  <a:moveTo>
                    <a:pt x="92" y="0"/>
                  </a:moveTo>
                  <a:cubicBezTo>
                    <a:pt x="83" y="9"/>
                    <a:pt x="73" y="9"/>
                    <a:pt x="64" y="18"/>
                  </a:cubicBezTo>
                  <a:cubicBezTo>
                    <a:pt x="64" y="18"/>
                    <a:pt x="55" y="18"/>
                    <a:pt x="46" y="27"/>
                  </a:cubicBezTo>
                  <a:cubicBezTo>
                    <a:pt x="28" y="37"/>
                    <a:pt x="19" y="55"/>
                    <a:pt x="10" y="73"/>
                  </a:cubicBezTo>
                  <a:cubicBezTo>
                    <a:pt x="10" y="82"/>
                    <a:pt x="10" y="91"/>
                    <a:pt x="1" y="100"/>
                  </a:cubicBezTo>
                  <a:cubicBezTo>
                    <a:pt x="1" y="119"/>
                    <a:pt x="1" y="128"/>
                    <a:pt x="1" y="146"/>
                  </a:cubicBezTo>
                  <a:cubicBezTo>
                    <a:pt x="10" y="164"/>
                    <a:pt x="28" y="182"/>
                    <a:pt x="46" y="191"/>
                  </a:cubicBezTo>
                  <a:cubicBezTo>
                    <a:pt x="73" y="191"/>
                    <a:pt x="92" y="191"/>
                    <a:pt x="110" y="173"/>
                  </a:cubicBezTo>
                  <a:cubicBezTo>
                    <a:pt x="119" y="164"/>
                    <a:pt x="119" y="155"/>
                    <a:pt x="128" y="146"/>
                  </a:cubicBezTo>
                  <a:lnTo>
                    <a:pt x="128" y="146"/>
                  </a:lnTo>
                  <a:lnTo>
                    <a:pt x="119" y="155"/>
                  </a:lnTo>
                  <a:cubicBezTo>
                    <a:pt x="128" y="146"/>
                    <a:pt x="137" y="137"/>
                    <a:pt x="137" y="119"/>
                  </a:cubicBezTo>
                  <a:cubicBezTo>
                    <a:pt x="137" y="109"/>
                    <a:pt x="146" y="100"/>
                    <a:pt x="155" y="100"/>
                  </a:cubicBezTo>
                  <a:lnTo>
                    <a:pt x="183" y="82"/>
                  </a:lnTo>
                  <a:lnTo>
                    <a:pt x="183" y="64"/>
                  </a:lnTo>
                  <a:cubicBezTo>
                    <a:pt x="192" y="46"/>
                    <a:pt x="183" y="27"/>
                    <a:pt x="165" y="18"/>
                  </a:cubicBezTo>
                  <a:cubicBezTo>
                    <a:pt x="155" y="9"/>
                    <a:pt x="146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7"/>
            <p:cNvSpPr/>
            <p:nvPr/>
          </p:nvSpPr>
          <p:spPr>
            <a:xfrm>
              <a:off x="789572" y="1279105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9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7"/>
            <p:cNvSpPr/>
            <p:nvPr/>
          </p:nvSpPr>
          <p:spPr>
            <a:xfrm>
              <a:off x="789297" y="1279380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7"/>
            <p:cNvSpPr/>
            <p:nvPr/>
          </p:nvSpPr>
          <p:spPr>
            <a:xfrm>
              <a:off x="785690" y="1284118"/>
              <a:ext cx="5044" cy="3913"/>
            </a:xfrm>
            <a:custGeom>
              <a:avLst/>
              <a:gdLst/>
              <a:ahLst/>
              <a:cxnLst/>
              <a:rect l="l" t="t" r="r" b="b"/>
              <a:pathLst>
                <a:path w="165" h="128" extrusionOk="0">
                  <a:moveTo>
                    <a:pt x="82" y="0"/>
                  </a:moveTo>
                  <a:cubicBezTo>
                    <a:pt x="64" y="0"/>
                    <a:pt x="46" y="0"/>
                    <a:pt x="37" y="9"/>
                  </a:cubicBezTo>
                  <a:cubicBezTo>
                    <a:pt x="19" y="18"/>
                    <a:pt x="9" y="27"/>
                    <a:pt x="9" y="37"/>
                  </a:cubicBezTo>
                  <a:cubicBezTo>
                    <a:pt x="0" y="46"/>
                    <a:pt x="0" y="64"/>
                    <a:pt x="0" y="73"/>
                  </a:cubicBezTo>
                  <a:cubicBezTo>
                    <a:pt x="0" y="82"/>
                    <a:pt x="9" y="100"/>
                    <a:pt x="19" y="109"/>
                  </a:cubicBezTo>
                  <a:cubicBezTo>
                    <a:pt x="28" y="119"/>
                    <a:pt x="37" y="128"/>
                    <a:pt x="55" y="128"/>
                  </a:cubicBezTo>
                  <a:lnTo>
                    <a:pt x="73" y="128"/>
                  </a:lnTo>
                  <a:cubicBezTo>
                    <a:pt x="82" y="128"/>
                    <a:pt x="91" y="119"/>
                    <a:pt x="110" y="119"/>
                  </a:cubicBezTo>
                  <a:lnTo>
                    <a:pt x="119" y="109"/>
                  </a:lnTo>
                  <a:cubicBezTo>
                    <a:pt x="128" y="100"/>
                    <a:pt x="137" y="100"/>
                    <a:pt x="137" y="91"/>
                  </a:cubicBezTo>
                  <a:lnTo>
                    <a:pt x="155" y="73"/>
                  </a:lnTo>
                  <a:lnTo>
                    <a:pt x="164" y="55"/>
                  </a:lnTo>
                  <a:cubicBezTo>
                    <a:pt x="164" y="46"/>
                    <a:pt x="164" y="46"/>
                    <a:pt x="164" y="37"/>
                  </a:cubicBezTo>
                  <a:cubicBezTo>
                    <a:pt x="164" y="27"/>
                    <a:pt x="164" y="9"/>
                    <a:pt x="155" y="9"/>
                  </a:cubicBezTo>
                  <a:cubicBezTo>
                    <a:pt x="146" y="0"/>
                    <a:pt x="137" y="0"/>
                    <a:pt x="12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" name="Google Shape;1320;p37"/>
          <p:cNvGrpSpPr/>
          <p:nvPr/>
        </p:nvGrpSpPr>
        <p:grpSpPr>
          <a:xfrm rot="-7349782">
            <a:off x="-166003" y="291768"/>
            <a:ext cx="1656984" cy="1075104"/>
            <a:chOff x="2672837" y="1594496"/>
            <a:chExt cx="612501" cy="397410"/>
          </a:xfrm>
        </p:grpSpPr>
        <p:sp>
          <p:nvSpPr>
            <p:cNvPr id="1321" name="Google Shape;1321;p37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7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7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7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7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7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7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7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7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7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7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7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7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7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7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7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7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7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7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7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7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7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7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7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7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7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7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" name="Google Shape;1348;p37"/>
          <p:cNvGrpSpPr/>
          <p:nvPr/>
        </p:nvGrpSpPr>
        <p:grpSpPr>
          <a:xfrm flipH="1">
            <a:off x="-102136" y="3473978"/>
            <a:ext cx="1985139" cy="1563206"/>
            <a:chOff x="8186948" y="605719"/>
            <a:chExt cx="824565" cy="649307"/>
          </a:xfrm>
        </p:grpSpPr>
        <p:sp>
          <p:nvSpPr>
            <p:cNvPr id="1349" name="Google Shape;1349;p37"/>
            <p:cNvSpPr/>
            <p:nvPr/>
          </p:nvSpPr>
          <p:spPr>
            <a:xfrm>
              <a:off x="8595730" y="998207"/>
              <a:ext cx="371487" cy="256819"/>
            </a:xfrm>
            <a:custGeom>
              <a:avLst/>
              <a:gdLst/>
              <a:ahLst/>
              <a:cxnLst/>
              <a:rect l="l" t="t" r="r" b="b"/>
              <a:pathLst>
                <a:path w="12152" h="8401" extrusionOk="0">
                  <a:moveTo>
                    <a:pt x="10965" y="1"/>
                  </a:moveTo>
                  <a:cubicBezTo>
                    <a:pt x="10108" y="1"/>
                    <a:pt x="0" y="7504"/>
                    <a:pt x="0" y="7504"/>
                  </a:cubicBezTo>
                  <a:cubicBezTo>
                    <a:pt x="249" y="7905"/>
                    <a:pt x="714" y="8401"/>
                    <a:pt x="1996" y="8401"/>
                  </a:cubicBezTo>
                  <a:cubicBezTo>
                    <a:pt x="2402" y="8401"/>
                    <a:pt x="2890" y="8351"/>
                    <a:pt x="3480" y="8232"/>
                  </a:cubicBezTo>
                  <a:cubicBezTo>
                    <a:pt x="5930" y="7741"/>
                    <a:pt x="10029" y="5983"/>
                    <a:pt x="11086" y="3979"/>
                  </a:cubicBezTo>
                  <a:cubicBezTo>
                    <a:pt x="12152" y="1975"/>
                    <a:pt x="11378" y="417"/>
                    <a:pt x="11013" y="16"/>
                  </a:cubicBezTo>
                  <a:cubicBezTo>
                    <a:pt x="11004" y="6"/>
                    <a:pt x="10988" y="1"/>
                    <a:pt x="10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7"/>
            <p:cNvSpPr/>
            <p:nvPr/>
          </p:nvSpPr>
          <p:spPr>
            <a:xfrm>
              <a:off x="8186948" y="947430"/>
              <a:ext cx="303835" cy="210138"/>
            </a:xfrm>
            <a:custGeom>
              <a:avLst/>
              <a:gdLst/>
              <a:ahLst/>
              <a:cxnLst/>
              <a:rect l="l" t="t" r="r" b="b"/>
              <a:pathLst>
                <a:path w="9939" h="6874" extrusionOk="0">
                  <a:moveTo>
                    <a:pt x="3744" y="1"/>
                  </a:moveTo>
                  <a:cubicBezTo>
                    <a:pt x="3115" y="1"/>
                    <a:pt x="2479" y="101"/>
                    <a:pt x="1877" y="302"/>
                  </a:cubicBezTo>
                  <a:cubicBezTo>
                    <a:pt x="1367" y="484"/>
                    <a:pt x="684" y="775"/>
                    <a:pt x="410" y="1285"/>
                  </a:cubicBezTo>
                  <a:cubicBezTo>
                    <a:pt x="137" y="1595"/>
                    <a:pt x="0" y="2014"/>
                    <a:pt x="164" y="2424"/>
                  </a:cubicBezTo>
                  <a:cubicBezTo>
                    <a:pt x="348" y="2907"/>
                    <a:pt x="754" y="2991"/>
                    <a:pt x="1188" y="2991"/>
                  </a:cubicBezTo>
                  <a:cubicBezTo>
                    <a:pt x="1418" y="2991"/>
                    <a:pt x="1656" y="2967"/>
                    <a:pt x="1873" y="2967"/>
                  </a:cubicBezTo>
                  <a:cubicBezTo>
                    <a:pt x="1918" y="2967"/>
                    <a:pt x="1962" y="2968"/>
                    <a:pt x="2004" y="2971"/>
                  </a:cubicBezTo>
                  <a:cubicBezTo>
                    <a:pt x="2815" y="3016"/>
                    <a:pt x="3407" y="3472"/>
                    <a:pt x="3899" y="4082"/>
                  </a:cubicBezTo>
                  <a:cubicBezTo>
                    <a:pt x="5143" y="5627"/>
                    <a:pt x="6464" y="6873"/>
                    <a:pt x="8473" y="6873"/>
                  </a:cubicBezTo>
                  <a:cubicBezTo>
                    <a:pt x="8655" y="6873"/>
                    <a:pt x="8843" y="6863"/>
                    <a:pt x="9036" y="6842"/>
                  </a:cubicBezTo>
                  <a:cubicBezTo>
                    <a:pt x="9565" y="6778"/>
                    <a:pt x="9938" y="6368"/>
                    <a:pt x="9811" y="5813"/>
                  </a:cubicBezTo>
                  <a:cubicBezTo>
                    <a:pt x="9638" y="5029"/>
                    <a:pt x="9383" y="4264"/>
                    <a:pt x="9073" y="3526"/>
                  </a:cubicBezTo>
                  <a:cubicBezTo>
                    <a:pt x="8918" y="3153"/>
                    <a:pt x="8754" y="2798"/>
                    <a:pt x="8572" y="2442"/>
                  </a:cubicBezTo>
                  <a:cubicBezTo>
                    <a:pt x="8362" y="2051"/>
                    <a:pt x="8144" y="1513"/>
                    <a:pt x="7661" y="1449"/>
                  </a:cubicBezTo>
                  <a:lnTo>
                    <a:pt x="7606" y="1449"/>
                  </a:lnTo>
                  <a:cubicBezTo>
                    <a:pt x="7597" y="1422"/>
                    <a:pt x="7579" y="1404"/>
                    <a:pt x="7561" y="1377"/>
                  </a:cubicBezTo>
                  <a:cubicBezTo>
                    <a:pt x="7370" y="1140"/>
                    <a:pt x="7023" y="958"/>
                    <a:pt x="6759" y="803"/>
                  </a:cubicBezTo>
                  <a:cubicBezTo>
                    <a:pt x="6459" y="630"/>
                    <a:pt x="6149" y="484"/>
                    <a:pt x="5830" y="375"/>
                  </a:cubicBezTo>
                  <a:cubicBezTo>
                    <a:pt x="5183" y="138"/>
                    <a:pt x="4509" y="10"/>
                    <a:pt x="3826" y="1"/>
                  </a:cubicBezTo>
                  <a:cubicBezTo>
                    <a:pt x="3799" y="1"/>
                    <a:pt x="3771" y="1"/>
                    <a:pt x="37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7"/>
            <p:cNvSpPr/>
            <p:nvPr/>
          </p:nvSpPr>
          <p:spPr>
            <a:xfrm>
              <a:off x="8812716" y="605719"/>
              <a:ext cx="198797" cy="368216"/>
            </a:xfrm>
            <a:custGeom>
              <a:avLst/>
              <a:gdLst/>
              <a:ahLst/>
              <a:cxnLst/>
              <a:rect l="l" t="t" r="r" b="b"/>
              <a:pathLst>
                <a:path w="6503" h="12045" extrusionOk="0">
                  <a:moveTo>
                    <a:pt x="3296" y="1"/>
                  </a:moveTo>
                  <a:cubicBezTo>
                    <a:pt x="2076" y="1"/>
                    <a:pt x="1028" y="918"/>
                    <a:pt x="499" y="2016"/>
                  </a:cubicBezTo>
                  <a:cubicBezTo>
                    <a:pt x="199" y="2653"/>
                    <a:pt x="35" y="3345"/>
                    <a:pt x="17" y="4047"/>
                  </a:cubicBezTo>
                  <a:cubicBezTo>
                    <a:pt x="1" y="4605"/>
                    <a:pt x="202" y="5802"/>
                    <a:pt x="897" y="5802"/>
                  </a:cubicBezTo>
                  <a:cubicBezTo>
                    <a:pt x="1007" y="5802"/>
                    <a:pt x="1129" y="5772"/>
                    <a:pt x="1264" y="5705"/>
                  </a:cubicBezTo>
                  <a:cubicBezTo>
                    <a:pt x="1911" y="5386"/>
                    <a:pt x="1556" y="4484"/>
                    <a:pt x="1547" y="3947"/>
                  </a:cubicBezTo>
                  <a:cubicBezTo>
                    <a:pt x="1538" y="3446"/>
                    <a:pt x="1656" y="2945"/>
                    <a:pt x="1902" y="2498"/>
                  </a:cubicBezTo>
                  <a:cubicBezTo>
                    <a:pt x="2130" y="2070"/>
                    <a:pt x="2494" y="1615"/>
                    <a:pt x="2977" y="1469"/>
                  </a:cubicBezTo>
                  <a:cubicBezTo>
                    <a:pt x="3065" y="1440"/>
                    <a:pt x="3156" y="1427"/>
                    <a:pt x="3249" y="1427"/>
                  </a:cubicBezTo>
                  <a:cubicBezTo>
                    <a:pt x="3542" y="1427"/>
                    <a:pt x="3849" y="1558"/>
                    <a:pt x="4097" y="1751"/>
                  </a:cubicBezTo>
                  <a:cubicBezTo>
                    <a:pt x="5045" y="2471"/>
                    <a:pt x="4917" y="3846"/>
                    <a:pt x="4626" y="4867"/>
                  </a:cubicBezTo>
                  <a:cubicBezTo>
                    <a:pt x="4225" y="6233"/>
                    <a:pt x="3569" y="7499"/>
                    <a:pt x="3314" y="8902"/>
                  </a:cubicBezTo>
                  <a:cubicBezTo>
                    <a:pt x="3177" y="9631"/>
                    <a:pt x="3123" y="10368"/>
                    <a:pt x="3150" y="11106"/>
                  </a:cubicBezTo>
                  <a:cubicBezTo>
                    <a:pt x="3177" y="11562"/>
                    <a:pt x="3469" y="12044"/>
                    <a:pt x="3979" y="12044"/>
                  </a:cubicBezTo>
                  <a:cubicBezTo>
                    <a:pt x="4544" y="12044"/>
                    <a:pt x="4799" y="11471"/>
                    <a:pt x="4781" y="10988"/>
                  </a:cubicBezTo>
                  <a:cubicBezTo>
                    <a:pt x="4726" y="9576"/>
                    <a:pt x="5045" y="8264"/>
                    <a:pt x="5537" y="6953"/>
                  </a:cubicBezTo>
                  <a:cubicBezTo>
                    <a:pt x="6038" y="5623"/>
                    <a:pt x="6502" y="4265"/>
                    <a:pt x="6265" y="2817"/>
                  </a:cubicBezTo>
                  <a:cubicBezTo>
                    <a:pt x="6056" y="1560"/>
                    <a:pt x="5200" y="412"/>
                    <a:pt x="3933" y="84"/>
                  </a:cubicBezTo>
                  <a:cubicBezTo>
                    <a:pt x="3717" y="27"/>
                    <a:pt x="3504" y="1"/>
                    <a:pt x="3296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7"/>
            <p:cNvSpPr/>
            <p:nvPr/>
          </p:nvSpPr>
          <p:spPr>
            <a:xfrm>
              <a:off x="8364315" y="714609"/>
              <a:ext cx="621519" cy="519721"/>
            </a:xfrm>
            <a:custGeom>
              <a:avLst/>
              <a:gdLst/>
              <a:ahLst/>
              <a:cxnLst/>
              <a:rect l="l" t="t" r="r" b="b"/>
              <a:pathLst>
                <a:path w="20331" h="17001" extrusionOk="0">
                  <a:moveTo>
                    <a:pt x="13154" y="1"/>
                  </a:moveTo>
                  <a:cubicBezTo>
                    <a:pt x="13121" y="1"/>
                    <a:pt x="13087" y="1"/>
                    <a:pt x="13054" y="2"/>
                  </a:cubicBezTo>
                  <a:lnTo>
                    <a:pt x="1312" y="5322"/>
                  </a:lnTo>
                  <a:cubicBezTo>
                    <a:pt x="821" y="6715"/>
                    <a:pt x="1" y="9740"/>
                    <a:pt x="1231" y="12527"/>
                  </a:cubicBezTo>
                  <a:cubicBezTo>
                    <a:pt x="2288" y="14915"/>
                    <a:pt x="4792" y="17001"/>
                    <a:pt x="8229" y="17001"/>
                  </a:cubicBezTo>
                  <a:cubicBezTo>
                    <a:pt x="8790" y="17001"/>
                    <a:pt x="9376" y="16945"/>
                    <a:pt x="9984" y="16826"/>
                  </a:cubicBezTo>
                  <a:cubicBezTo>
                    <a:pt x="14320" y="15970"/>
                    <a:pt x="17663" y="14139"/>
                    <a:pt x="19030" y="10395"/>
                  </a:cubicBezTo>
                  <a:cubicBezTo>
                    <a:pt x="20330" y="6828"/>
                    <a:pt x="17037" y="1"/>
                    <a:pt x="13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7"/>
            <p:cNvSpPr/>
            <p:nvPr/>
          </p:nvSpPr>
          <p:spPr>
            <a:xfrm>
              <a:off x="8399959" y="686271"/>
              <a:ext cx="365923" cy="196198"/>
            </a:xfrm>
            <a:custGeom>
              <a:avLst/>
              <a:gdLst/>
              <a:ahLst/>
              <a:cxnLst/>
              <a:rect l="l" t="t" r="r" b="b"/>
              <a:pathLst>
                <a:path w="11970" h="6418" extrusionOk="0">
                  <a:moveTo>
                    <a:pt x="9235" y="1"/>
                  </a:moveTo>
                  <a:cubicBezTo>
                    <a:pt x="8056" y="1"/>
                    <a:pt x="6508" y="285"/>
                    <a:pt x="4646" y="1129"/>
                  </a:cubicBezTo>
                  <a:cubicBezTo>
                    <a:pt x="310" y="3097"/>
                    <a:pt x="1" y="5256"/>
                    <a:pt x="146" y="6249"/>
                  </a:cubicBezTo>
                  <a:cubicBezTo>
                    <a:pt x="163" y="6364"/>
                    <a:pt x="343" y="6417"/>
                    <a:pt x="639" y="6417"/>
                  </a:cubicBezTo>
                  <a:cubicBezTo>
                    <a:pt x="1789" y="6417"/>
                    <a:pt x="4695" y="5625"/>
                    <a:pt x="6650" y="4655"/>
                  </a:cubicBezTo>
                  <a:cubicBezTo>
                    <a:pt x="9101" y="3425"/>
                    <a:pt x="11970" y="1539"/>
                    <a:pt x="11888" y="929"/>
                  </a:cubicBezTo>
                  <a:cubicBezTo>
                    <a:pt x="11840" y="571"/>
                    <a:pt x="10906" y="1"/>
                    <a:pt x="9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7"/>
            <p:cNvSpPr/>
            <p:nvPr/>
          </p:nvSpPr>
          <p:spPr>
            <a:xfrm>
              <a:off x="8464860" y="649587"/>
              <a:ext cx="131390" cy="102471"/>
            </a:xfrm>
            <a:custGeom>
              <a:avLst/>
              <a:gdLst/>
              <a:ahLst/>
              <a:cxnLst/>
              <a:rect l="l" t="t" r="r" b="b"/>
              <a:pathLst>
                <a:path w="4298" h="3352" extrusionOk="0">
                  <a:moveTo>
                    <a:pt x="2489" y="1"/>
                  </a:moveTo>
                  <a:cubicBezTo>
                    <a:pt x="2106" y="1"/>
                    <a:pt x="1727" y="96"/>
                    <a:pt x="1439" y="262"/>
                  </a:cubicBezTo>
                  <a:cubicBezTo>
                    <a:pt x="0" y="1082"/>
                    <a:pt x="456" y="2903"/>
                    <a:pt x="1558" y="3268"/>
                  </a:cubicBezTo>
                  <a:cubicBezTo>
                    <a:pt x="1726" y="3324"/>
                    <a:pt x="1907" y="3351"/>
                    <a:pt x="2092" y="3351"/>
                  </a:cubicBezTo>
                  <a:cubicBezTo>
                    <a:pt x="3129" y="3351"/>
                    <a:pt x="4298" y="2507"/>
                    <a:pt x="4136" y="1309"/>
                  </a:cubicBezTo>
                  <a:cubicBezTo>
                    <a:pt x="4015" y="372"/>
                    <a:pt x="3244" y="1"/>
                    <a:pt x="24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7"/>
            <p:cNvSpPr/>
            <p:nvPr/>
          </p:nvSpPr>
          <p:spPr>
            <a:xfrm>
              <a:off x="8770315" y="647049"/>
              <a:ext cx="222611" cy="365770"/>
            </a:xfrm>
            <a:custGeom>
              <a:avLst/>
              <a:gdLst/>
              <a:ahLst/>
              <a:cxnLst/>
              <a:rect l="l" t="t" r="r" b="b"/>
              <a:pathLst>
                <a:path w="7282" h="11965" extrusionOk="0">
                  <a:moveTo>
                    <a:pt x="4610" y="288"/>
                  </a:moveTo>
                  <a:cubicBezTo>
                    <a:pt x="4695" y="288"/>
                    <a:pt x="4781" y="298"/>
                    <a:pt x="4865" y="317"/>
                  </a:cubicBezTo>
                  <a:cubicBezTo>
                    <a:pt x="5566" y="472"/>
                    <a:pt x="5994" y="1064"/>
                    <a:pt x="6113" y="1738"/>
                  </a:cubicBezTo>
                  <a:cubicBezTo>
                    <a:pt x="6250" y="2531"/>
                    <a:pt x="5994" y="3323"/>
                    <a:pt x="5712" y="4043"/>
                  </a:cubicBezTo>
                  <a:cubicBezTo>
                    <a:pt x="5539" y="4462"/>
                    <a:pt x="5357" y="4872"/>
                    <a:pt x="5211" y="5300"/>
                  </a:cubicBezTo>
                  <a:cubicBezTo>
                    <a:pt x="5093" y="5610"/>
                    <a:pt x="5002" y="5929"/>
                    <a:pt x="4956" y="6256"/>
                  </a:cubicBezTo>
                  <a:cubicBezTo>
                    <a:pt x="4874" y="6111"/>
                    <a:pt x="4792" y="5956"/>
                    <a:pt x="4710" y="5810"/>
                  </a:cubicBezTo>
                  <a:cubicBezTo>
                    <a:pt x="4491" y="5418"/>
                    <a:pt x="4273" y="5036"/>
                    <a:pt x="4018" y="4671"/>
                  </a:cubicBezTo>
                  <a:cubicBezTo>
                    <a:pt x="3763" y="4307"/>
                    <a:pt x="3480" y="3979"/>
                    <a:pt x="3162" y="3679"/>
                  </a:cubicBezTo>
                  <a:cubicBezTo>
                    <a:pt x="3152" y="3506"/>
                    <a:pt x="3125" y="3342"/>
                    <a:pt x="3116" y="3178"/>
                  </a:cubicBezTo>
                  <a:cubicBezTo>
                    <a:pt x="3107" y="2968"/>
                    <a:pt x="3107" y="2759"/>
                    <a:pt x="3116" y="2549"/>
                  </a:cubicBezTo>
                  <a:cubicBezTo>
                    <a:pt x="3143" y="2130"/>
                    <a:pt x="3234" y="1720"/>
                    <a:pt x="3380" y="1328"/>
                  </a:cubicBezTo>
                  <a:cubicBezTo>
                    <a:pt x="3499" y="1010"/>
                    <a:pt x="3681" y="691"/>
                    <a:pt x="3954" y="490"/>
                  </a:cubicBezTo>
                  <a:cubicBezTo>
                    <a:pt x="4153" y="358"/>
                    <a:pt x="4381" y="288"/>
                    <a:pt x="4610" y="288"/>
                  </a:cubicBezTo>
                  <a:close/>
                  <a:moveTo>
                    <a:pt x="4602" y="1"/>
                  </a:moveTo>
                  <a:cubicBezTo>
                    <a:pt x="4393" y="1"/>
                    <a:pt x="4187" y="46"/>
                    <a:pt x="3991" y="135"/>
                  </a:cubicBezTo>
                  <a:cubicBezTo>
                    <a:pt x="3653" y="317"/>
                    <a:pt x="3389" y="600"/>
                    <a:pt x="3234" y="955"/>
                  </a:cubicBezTo>
                  <a:cubicBezTo>
                    <a:pt x="3025" y="1392"/>
                    <a:pt x="2897" y="1857"/>
                    <a:pt x="2852" y="2340"/>
                  </a:cubicBezTo>
                  <a:cubicBezTo>
                    <a:pt x="2806" y="2695"/>
                    <a:pt x="2815" y="3059"/>
                    <a:pt x="2870" y="3414"/>
                  </a:cubicBezTo>
                  <a:cubicBezTo>
                    <a:pt x="2706" y="3287"/>
                    <a:pt x="2542" y="3159"/>
                    <a:pt x="2378" y="3041"/>
                  </a:cubicBezTo>
                  <a:cubicBezTo>
                    <a:pt x="2023" y="2804"/>
                    <a:pt x="1649" y="2613"/>
                    <a:pt x="1258" y="2467"/>
                  </a:cubicBezTo>
                  <a:cubicBezTo>
                    <a:pt x="898" y="2339"/>
                    <a:pt x="491" y="2210"/>
                    <a:pt x="103" y="2210"/>
                  </a:cubicBezTo>
                  <a:cubicBezTo>
                    <a:pt x="78" y="2210"/>
                    <a:pt x="53" y="2211"/>
                    <a:pt x="28" y="2212"/>
                  </a:cubicBezTo>
                  <a:cubicBezTo>
                    <a:pt x="1" y="2221"/>
                    <a:pt x="1" y="2258"/>
                    <a:pt x="28" y="2258"/>
                  </a:cubicBezTo>
                  <a:cubicBezTo>
                    <a:pt x="365" y="2403"/>
                    <a:pt x="729" y="2485"/>
                    <a:pt x="1067" y="2640"/>
                  </a:cubicBezTo>
                  <a:cubicBezTo>
                    <a:pt x="1404" y="2777"/>
                    <a:pt x="1722" y="2950"/>
                    <a:pt x="2032" y="3141"/>
                  </a:cubicBezTo>
                  <a:cubicBezTo>
                    <a:pt x="2679" y="3533"/>
                    <a:pt x="3234" y="4052"/>
                    <a:pt x="3681" y="4662"/>
                  </a:cubicBezTo>
                  <a:cubicBezTo>
                    <a:pt x="4145" y="5346"/>
                    <a:pt x="4564" y="6065"/>
                    <a:pt x="4920" y="6803"/>
                  </a:cubicBezTo>
                  <a:cubicBezTo>
                    <a:pt x="5293" y="7550"/>
                    <a:pt x="5548" y="8351"/>
                    <a:pt x="5676" y="9171"/>
                  </a:cubicBezTo>
                  <a:cubicBezTo>
                    <a:pt x="5749" y="9627"/>
                    <a:pt x="5785" y="10091"/>
                    <a:pt x="5776" y="10556"/>
                  </a:cubicBezTo>
                  <a:cubicBezTo>
                    <a:pt x="5776" y="10774"/>
                    <a:pt x="5767" y="10993"/>
                    <a:pt x="5739" y="11212"/>
                  </a:cubicBezTo>
                  <a:cubicBezTo>
                    <a:pt x="5721" y="11439"/>
                    <a:pt x="5676" y="11667"/>
                    <a:pt x="5730" y="11895"/>
                  </a:cubicBezTo>
                  <a:cubicBezTo>
                    <a:pt x="5746" y="11941"/>
                    <a:pt x="5784" y="11964"/>
                    <a:pt x="5823" y="11964"/>
                  </a:cubicBezTo>
                  <a:cubicBezTo>
                    <a:pt x="5853" y="11964"/>
                    <a:pt x="5883" y="11950"/>
                    <a:pt x="5903" y="11922"/>
                  </a:cubicBezTo>
                  <a:cubicBezTo>
                    <a:pt x="6004" y="11740"/>
                    <a:pt x="6058" y="11549"/>
                    <a:pt x="6058" y="11339"/>
                  </a:cubicBezTo>
                  <a:cubicBezTo>
                    <a:pt x="6086" y="11130"/>
                    <a:pt x="6095" y="10920"/>
                    <a:pt x="6104" y="10702"/>
                  </a:cubicBezTo>
                  <a:lnTo>
                    <a:pt x="6104" y="10219"/>
                  </a:lnTo>
                  <a:cubicBezTo>
                    <a:pt x="6368" y="9882"/>
                    <a:pt x="6368" y="9372"/>
                    <a:pt x="6404" y="8971"/>
                  </a:cubicBezTo>
                  <a:cubicBezTo>
                    <a:pt x="6450" y="8461"/>
                    <a:pt x="6523" y="7951"/>
                    <a:pt x="6605" y="7450"/>
                  </a:cubicBezTo>
                  <a:cubicBezTo>
                    <a:pt x="6696" y="6949"/>
                    <a:pt x="6796" y="6457"/>
                    <a:pt x="6924" y="5974"/>
                  </a:cubicBezTo>
                  <a:cubicBezTo>
                    <a:pt x="6987" y="5728"/>
                    <a:pt x="7060" y="5482"/>
                    <a:pt x="7115" y="5236"/>
                  </a:cubicBezTo>
                  <a:cubicBezTo>
                    <a:pt x="7179" y="4990"/>
                    <a:pt x="7279" y="4744"/>
                    <a:pt x="7270" y="4489"/>
                  </a:cubicBezTo>
                  <a:cubicBezTo>
                    <a:pt x="7282" y="4471"/>
                    <a:pt x="7266" y="4458"/>
                    <a:pt x="7252" y="4458"/>
                  </a:cubicBezTo>
                  <a:cubicBezTo>
                    <a:pt x="7244" y="4458"/>
                    <a:pt x="7236" y="4462"/>
                    <a:pt x="7233" y="4471"/>
                  </a:cubicBezTo>
                  <a:cubicBezTo>
                    <a:pt x="7097" y="4653"/>
                    <a:pt x="6996" y="4854"/>
                    <a:pt x="6933" y="5072"/>
                  </a:cubicBezTo>
                  <a:cubicBezTo>
                    <a:pt x="6842" y="5309"/>
                    <a:pt x="6769" y="5555"/>
                    <a:pt x="6696" y="5792"/>
                  </a:cubicBezTo>
                  <a:cubicBezTo>
                    <a:pt x="6559" y="6293"/>
                    <a:pt x="6441" y="6785"/>
                    <a:pt x="6341" y="7295"/>
                  </a:cubicBezTo>
                  <a:cubicBezTo>
                    <a:pt x="6240" y="7796"/>
                    <a:pt x="6177" y="8279"/>
                    <a:pt x="6122" y="8770"/>
                  </a:cubicBezTo>
                  <a:cubicBezTo>
                    <a:pt x="6095" y="9007"/>
                    <a:pt x="6086" y="9244"/>
                    <a:pt x="6049" y="9472"/>
                  </a:cubicBezTo>
                  <a:cubicBezTo>
                    <a:pt x="6049" y="9490"/>
                    <a:pt x="6040" y="9499"/>
                    <a:pt x="6040" y="9517"/>
                  </a:cubicBezTo>
                  <a:cubicBezTo>
                    <a:pt x="6040" y="9490"/>
                    <a:pt x="6040" y="9463"/>
                    <a:pt x="6031" y="9435"/>
                  </a:cubicBezTo>
                  <a:cubicBezTo>
                    <a:pt x="5913" y="8588"/>
                    <a:pt x="5685" y="7769"/>
                    <a:pt x="5330" y="7003"/>
                  </a:cubicBezTo>
                  <a:cubicBezTo>
                    <a:pt x="5293" y="6912"/>
                    <a:pt x="5248" y="6830"/>
                    <a:pt x="5202" y="6739"/>
                  </a:cubicBezTo>
                  <a:cubicBezTo>
                    <a:pt x="5211" y="6730"/>
                    <a:pt x="5220" y="6712"/>
                    <a:pt x="5220" y="6703"/>
                  </a:cubicBezTo>
                  <a:cubicBezTo>
                    <a:pt x="5266" y="6484"/>
                    <a:pt x="5293" y="6256"/>
                    <a:pt x="5348" y="6047"/>
                  </a:cubicBezTo>
                  <a:cubicBezTo>
                    <a:pt x="5393" y="5819"/>
                    <a:pt x="5466" y="5591"/>
                    <a:pt x="5539" y="5373"/>
                  </a:cubicBezTo>
                  <a:cubicBezTo>
                    <a:pt x="5694" y="4945"/>
                    <a:pt x="5876" y="4535"/>
                    <a:pt x="6040" y="4116"/>
                  </a:cubicBezTo>
                  <a:cubicBezTo>
                    <a:pt x="6350" y="3314"/>
                    <a:pt x="6587" y="2458"/>
                    <a:pt x="6395" y="1593"/>
                  </a:cubicBezTo>
                  <a:cubicBezTo>
                    <a:pt x="6231" y="864"/>
                    <a:pt x="5739" y="226"/>
                    <a:pt x="4992" y="53"/>
                  </a:cubicBezTo>
                  <a:cubicBezTo>
                    <a:pt x="4863" y="18"/>
                    <a:pt x="4732" y="1"/>
                    <a:pt x="46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7"/>
            <p:cNvSpPr/>
            <p:nvPr/>
          </p:nvSpPr>
          <p:spPr>
            <a:xfrm>
              <a:off x="8203639" y="977970"/>
              <a:ext cx="37632" cy="49004"/>
            </a:xfrm>
            <a:custGeom>
              <a:avLst/>
              <a:gdLst/>
              <a:ahLst/>
              <a:cxnLst/>
              <a:rect l="l" t="t" r="r" b="b"/>
              <a:pathLst>
                <a:path w="1231" h="1603" extrusionOk="0">
                  <a:moveTo>
                    <a:pt x="785" y="0"/>
                  </a:moveTo>
                  <a:cubicBezTo>
                    <a:pt x="742" y="0"/>
                    <a:pt x="698" y="8"/>
                    <a:pt x="657" y="22"/>
                  </a:cubicBezTo>
                  <a:cubicBezTo>
                    <a:pt x="529" y="68"/>
                    <a:pt x="420" y="150"/>
                    <a:pt x="329" y="259"/>
                  </a:cubicBezTo>
                  <a:cubicBezTo>
                    <a:pt x="147" y="423"/>
                    <a:pt x="28" y="651"/>
                    <a:pt x="1" y="897"/>
                  </a:cubicBezTo>
                  <a:cubicBezTo>
                    <a:pt x="1" y="1024"/>
                    <a:pt x="28" y="1152"/>
                    <a:pt x="92" y="1261"/>
                  </a:cubicBezTo>
                  <a:cubicBezTo>
                    <a:pt x="147" y="1370"/>
                    <a:pt x="229" y="1462"/>
                    <a:pt x="329" y="1525"/>
                  </a:cubicBezTo>
                  <a:cubicBezTo>
                    <a:pt x="414" y="1574"/>
                    <a:pt x="511" y="1602"/>
                    <a:pt x="607" y="1602"/>
                  </a:cubicBezTo>
                  <a:cubicBezTo>
                    <a:pt x="655" y="1602"/>
                    <a:pt x="702" y="1595"/>
                    <a:pt x="748" y="1580"/>
                  </a:cubicBezTo>
                  <a:cubicBezTo>
                    <a:pt x="830" y="1562"/>
                    <a:pt x="903" y="1516"/>
                    <a:pt x="966" y="1462"/>
                  </a:cubicBezTo>
                  <a:cubicBezTo>
                    <a:pt x="1012" y="1407"/>
                    <a:pt x="1048" y="1352"/>
                    <a:pt x="1067" y="1288"/>
                  </a:cubicBezTo>
                  <a:cubicBezTo>
                    <a:pt x="1112" y="1207"/>
                    <a:pt x="1149" y="1125"/>
                    <a:pt x="1167" y="1043"/>
                  </a:cubicBezTo>
                  <a:cubicBezTo>
                    <a:pt x="1203" y="933"/>
                    <a:pt x="1222" y="815"/>
                    <a:pt x="1222" y="696"/>
                  </a:cubicBezTo>
                  <a:cubicBezTo>
                    <a:pt x="1231" y="651"/>
                    <a:pt x="1231" y="605"/>
                    <a:pt x="1222" y="560"/>
                  </a:cubicBezTo>
                  <a:cubicBezTo>
                    <a:pt x="1222" y="478"/>
                    <a:pt x="1203" y="405"/>
                    <a:pt x="1185" y="332"/>
                  </a:cubicBezTo>
                  <a:cubicBezTo>
                    <a:pt x="1167" y="232"/>
                    <a:pt x="1112" y="150"/>
                    <a:pt x="1030" y="86"/>
                  </a:cubicBezTo>
                  <a:cubicBezTo>
                    <a:pt x="963" y="31"/>
                    <a:pt x="874" y="0"/>
                    <a:pt x="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7"/>
            <p:cNvSpPr/>
            <p:nvPr/>
          </p:nvSpPr>
          <p:spPr>
            <a:xfrm>
              <a:off x="8520252" y="662640"/>
              <a:ext cx="15621" cy="8040"/>
            </a:xfrm>
            <a:custGeom>
              <a:avLst/>
              <a:gdLst/>
              <a:ahLst/>
              <a:cxnLst/>
              <a:rect l="l" t="t" r="r" b="b"/>
              <a:pathLst>
                <a:path w="511" h="263" extrusionOk="0">
                  <a:moveTo>
                    <a:pt x="301" y="1"/>
                  </a:moveTo>
                  <a:cubicBezTo>
                    <a:pt x="286" y="1"/>
                    <a:pt x="270" y="3"/>
                    <a:pt x="256" y="8"/>
                  </a:cubicBezTo>
                  <a:lnTo>
                    <a:pt x="183" y="8"/>
                  </a:lnTo>
                  <a:cubicBezTo>
                    <a:pt x="165" y="8"/>
                    <a:pt x="137" y="8"/>
                    <a:pt x="119" y="17"/>
                  </a:cubicBezTo>
                  <a:lnTo>
                    <a:pt x="83" y="26"/>
                  </a:lnTo>
                  <a:cubicBezTo>
                    <a:pt x="65" y="35"/>
                    <a:pt x="46" y="44"/>
                    <a:pt x="28" y="62"/>
                  </a:cubicBezTo>
                  <a:cubicBezTo>
                    <a:pt x="10" y="90"/>
                    <a:pt x="1" y="108"/>
                    <a:pt x="1" y="135"/>
                  </a:cubicBezTo>
                  <a:cubicBezTo>
                    <a:pt x="1" y="154"/>
                    <a:pt x="10" y="172"/>
                    <a:pt x="19" y="190"/>
                  </a:cubicBezTo>
                  <a:cubicBezTo>
                    <a:pt x="37" y="217"/>
                    <a:pt x="56" y="236"/>
                    <a:pt x="83" y="245"/>
                  </a:cubicBezTo>
                  <a:lnTo>
                    <a:pt x="119" y="254"/>
                  </a:lnTo>
                  <a:cubicBezTo>
                    <a:pt x="137" y="263"/>
                    <a:pt x="165" y="263"/>
                    <a:pt x="183" y="263"/>
                  </a:cubicBezTo>
                  <a:lnTo>
                    <a:pt x="329" y="263"/>
                  </a:lnTo>
                  <a:cubicBezTo>
                    <a:pt x="374" y="263"/>
                    <a:pt x="411" y="245"/>
                    <a:pt x="447" y="226"/>
                  </a:cubicBezTo>
                  <a:cubicBezTo>
                    <a:pt x="511" y="181"/>
                    <a:pt x="511" y="81"/>
                    <a:pt x="447" y="35"/>
                  </a:cubicBezTo>
                  <a:cubicBezTo>
                    <a:pt x="420" y="26"/>
                    <a:pt x="383" y="8"/>
                    <a:pt x="347" y="8"/>
                  </a:cubicBezTo>
                  <a:cubicBezTo>
                    <a:pt x="333" y="3"/>
                    <a:pt x="317" y="1"/>
                    <a:pt x="301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7"/>
            <p:cNvSpPr/>
            <p:nvPr/>
          </p:nvSpPr>
          <p:spPr>
            <a:xfrm>
              <a:off x="8536699" y="665819"/>
              <a:ext cx="10883" cy="10088"/>
            </a:xfrm>
            <a:custGeom>
              <a:avLst/>
              <a:gdLst/>
              <a:ahLst/>
              <a:cxnLst/>
              <a:rect l="l" t="t" r="r" b="b"/>
              <a:pathLst>
                <a:path w="356" h="330" extrusionOk="0">
                  <a:moveTo>
                    <a:pt x="239" y="0"/>
                  </a:moveTo>
                  <a:cubicBezTo>
                    <a:pt x="224" y="0"/>
                    <a:pt x="207" y="9"/>
                    <a:pt x="201" y="22"/>
                  </a:cubicBezTo>
                  <a:cubicBezTo>
                    <a:pt x="192" y="22"/>
                    <a:pt x="192" y="22"/>
                    <a:pt x="192" y="31"/>
                  </a:cubicBezTo>
                  <a:lnTo>
                    <a:pt x="164" y="31"/>
                  </a:lnTo>
                  <a:cubicBezTo>
                    <a:pt x="155" y="40"/>
                    <a:pt x="146" y="50"/>
                    <a:pt x="137" y="59"/>
                  </a:cubicBezTo>
                  <a:cubicBezTo>
                    <a:pt x="131" y="59"/>
                    <a:pt x="125" y="63"/>
                    <a:pt x="119" y="65"/>
                  </a:cubicBezTo>
                  <a:lnTo>
                    <a:pt x="119" y="65"/>
                  </a:lnTo>
                  <a:cubicBezTo>
                    <a:pt x="122" y="64"/>
                    <a:pt x="125" y="62"/>
                    <a:pt x="128" y="59"/>
                  </a:cubicBezTo>
                  <a:lnTo>
                    <a:pt x="128" y="59"/>
                  </a:lnTo>
                  <a:lnTo>
                    <a:pt x="110" y="68"/>
                  </a:lnTo>
                  <a:cubicBezTo>
                    <a:pt x="113" y="68"/>
                    <a:pt x="116" y="67"/>
                    <a:pt x="119" y="65"/>
                  </a:cubicBezTo>
                  <a:lnTo>
                    <a:pt x="119" y="65"/>
                  </a:lnTo>
                  <a:cubicBezTo>
                    <a:pt x="113" y="69"/>
                    <a:pt x="107" y="71"/>
                    <a:pt x="100" y="77"/>
                  </a:cubicBezTo>
                  <a:lnTo>
                    <a:pt x="91" y="77"/>
                  </a:lnTo>
                  <a:cubicBezTo>
                    <a:pt x="87" y="82"/>
                    <a:pt x="82" y="84"/>
                    <a:pt x="77" y="86"/>
                  </a:cubicBezTo>
                  <a:lnTo>
                    <a:pt x="77" y="86"/>
                  </a:lnTo>
                  <a:cubicBezTo>
                    <a:pt x="62" y="88"/>
                    <a:pt x="54" y="96"/>
                    <a:pt x="46" y="104"/>
                  </a:cubicBezTo>
                  <a:cubicBezTo>
                    <a:pt x="37" y="104"/>
                    <a:pt x="28" y="113"/>
                    <a:pt x="28" y="122"/>
                  </a:cubicBezTo>
                  <a:cubicBezTo>
                    <a:pt x="18" y="141"/>
                    <a:pt x="9" y="150"/>
                    <a:pt x="0" y="168"/>
                  </a:cubicBezTo>
                  <a:lnTo>
                    <a:pt x="0" y="204"/>
                  </a:lnTo>
                  <a:cubicBezTo>
                    <a:pt x="0" y="213"/>
                    <a:pt x="9" y="232"/>
                    <a:pt x="9" y="241"/>
                  </a:cubicBezTo>
                  <a:cubicBezTo>
                    <a:pt x="9" y="239"/>
                    <a:pt x="9" y="237"/>
                    <a:pt x="10" y="237"/>
                  </a:cubicBezTo>
                  <a:cubicBezTo>
                    <a:pt x="10" y="237"/>
                    <a:pt x="12" y="248"/>
                    <a:pt x="18" y="268"/>
                  </a:cubicBezTo>
                  <a:lnTo>
                    <a:pt x="37" y="286"/>
                  </a:lnTo>
                  <a:cubicBezTo>
                    <a:pt x="55" y="305"/>
                    <a:pt x="73" y="314"/>
                    <a:pt x="100" y="323"/>
                  </a:cubicBezTo>
                  <a:cubicBezTo>
                    <a:pt x="110" y="327"/>
                    <a:pt x="119" y="330"/>
                    <a:pt x="128" y="330"/>
                  </a:cubicBezTo>
                  <a:cubicBezTo>
                    <a:pt x="137" y="330"/>
                    <a:pt x="146" y="327"/>
                    <a:pt x="155" y="323"/>
                  </a:cubicBezTo>
                  <a:cubicBezTo>
                    <a:pt x="173" y="323"/>
                    <a:pt x="192" y="323"/>
                    <a:pt x="201" y="314"/>
                  </a:cubicBezTo>
                  <a:cubicBezTo>
                    <a:pt x="219" y="314"/>
                    <a:pt x="237" y="305"/>
                    <a:pt x="246" y="295"/>
                  </a:cubicBezTo>
                  <a:cubicBezTo>
                    <a:pt x="264" y="286"/>
                    <a:pt x="274" y="277"/>
                    <a:pt x="283" y="268"/>
                  </a:cubicBezTo>
                  <a:cubicBezTo>
                    <a:pt x="301" y="250"/>
                    <a:pt x="310" y="232"/>
                    <a:pt x="319" y="223"/>
                  </a:cubicBezTo>
                  <a:cubicBezTo>
                    <a:pt x="328" y="213"/>
                    <a:pt x="337" y="204"/>
                    <a:pt x="337" y="195"/>
                  </a:cubicBezTo>
                  <a:cubicBezTo>
                    <a:pt x="346" y="168"/>
                    <a:pt x="356" y="150"/>
                    <a:pt x="356" y="122"/>
                  </a:cubicBezTo>
                  <a:cubicBezTo>
                    <a:pt x="346" y="122"/>
                    <a:pt x="346" y="113"/>
                    <a:pt x="337" y="104"/>
                  </a:cubicBezTo>
                  <a:cubicBezTo>
                    <a:pt x="337" y="77"/>
                    <a:pt x="328" y="50"/>
                    <a:pt x="310" y="31"/>
                  </a:cubicBezTo>
                  <a:cubicBezTo>
                    <a:pt x="301" y="13"/>
                    <a:pt x="283" y="4"/>
                    <a:pt x="255" y="4"/>
                  </a:cubicBezTo>
                  <a:cubicBezTo>
                    <a:pt x="250" y="2"/>
                    <a:pt x="245" y="0"/>
                    <a:pt x="239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7"/>
            <p:cNvSpPr/>
            <p:nvPr/>
          </p:nvSpPr>
          <p:spPr>
            <a:xfrm>
              <a:off x="8544219" y="656740"/>
              <a:ext cx="12839" cy="7826"/>
            </a:xfrm>
            <a:custGeom>
              <a:avLst/>
              <a:gdLst/>
              <a:ahLst/>
              <a:cxnLst/>
              <a:rect l="l" t="t" r="r" b="b"/>
              <a:pathLst>
                <a:path w="420" h="256" extrusionOk="0">
                  <a:moveTo>
                    <a:pt x="146" y="0"/>
                  </a:moveTo>
                  <a:cubicBezTo>
                    <a:pt x="119" y="0"/>
                    <a:pt x="91" y="9"/>
                    <a:pt x="73" y="19"/>
                  </a:cubicBezTo>
                  <a:cubicBezTo>
                    <a:pt x="55" y="28"/>
                    <a:pt x="46" y="37"/>
                    <a:pt x="37" y="46"/>
                  </a:cubicBezTo>
                  <a:cubicBezTo>
                    <a:pt x="9" y="73"/>
                    <a:pt x="0" y="128"/>
                    <a:pt x="28" y="164"/>
                  </a:cubicBezTo>
                  <a:cubicBezTo>
                    <a:pt x="28" y="173"/>
                    <a:pt x="37" y="183"/>
                    <a:pt x="46" y="192"/>
                  </a:cubicBezTo>
                  <a:cubicBezTo>
                    <a:pt x="64" y="210"/>
                    <a:pt x="82" y="219"/>
                    <a:pt x="100" y="228"/>
                  </a:cubicBezTo>
                  <a:lnTo>
                    <a:pt x="119" y="228"/>
                  </a:lnTo>
                  <a:lnTo>
                    <a:pt x="146" y="237"/>
                  </a:lnTo>
                  <a:cubicBezTo>
                    <a:pt x="164" y="246"/>
                    <a:pt x="182" y="255"/>
                    <a:pt x="201" y="255"/>
                  </a:cubicBezTo>
                  <a:lnTo>
                    <a:pt x="255" y="255"/>
                  </a:lnTo>
                  <a:cubicBezTo>
                    <a:pt x="283" y="255"/>
                    <a:pt x="310" y="246"/>
                    <a:pt x="337" y="237"/>
                  </a:cubicBezTo>
                  <a:cubicBezTo>
                    <a:pt x="383" y="228"/>
                    <a:pt x="410" y="192"/>
                    <a:pt x="410" y="155"/>
                  </a:cubicBezTo>
                  <a:cubicBezTo>
                    <a:pt x="419" y="137"/>
                    <a:pt x="410" y="119"/>
                    <a:pt x="410" y="101"/>
                  </a:cubicBezTo>
                  <a:cubicBezTo>
                    <a:pt x="401" y="82"/>
                    <a:pt x="383" y="64"/>
                    <a:pt x="365" y="55"/>
                  </a:cubicBezTo>
                  <a:cubicBezTo>
                    <a:pt x="328" y="28"/>
                    <a:pt x="283" y="9"/>
                    <a:pt x="237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7"/>
            <p:cNvSpPr/>
            <p:nvPr/>
          </p:nvSpPr>
          <p:spPr>
            <a:xfrm>
              <a:off x="8559535" y="668999"/>
              <a:ext cx="9202" cy="8040"/>
            </a:xfrm>
            <a:custGeom>
              <a:avLst/>
              <a:gdLst/>
              <a:ahLst/>
              <a:cxnLst/>
              <a:rect l="l" t="t" r="r" b="b"/>
              <a:pathLst>
                <a:path w="301" h="263" extrusionOk="0">
                  <a:moveTo>
                    <a:pt x="146" y="0"/>
                  </a:moveTo>
                  <a:cubicBezTo>
                    <a:pt x="137" y="0"/>
                    <a:pt x="119" y="0"/>
                    <a:pt x="110" y="9"/>
                  </a:cubicBezTo>
                  <a:lnTo>
                    <a:pt x="100" y="9"/>
                  </a:lnTo>
                  <a:cubicBezTo>
                    <a:pt x="82" y="9"/>
                    <a:pt x="64" y="9"/>
                    <a:pt x="55" y="18"/>
                  </a:cubicBezTo>
                  <a:cubicBezTo>
                    <a:pt x="37" y="28"/>
                    <a:pt x="28" y="37"/>
                    <a:pt x="18" y="55"/>
                  </a:cubicBezTo>
                  <a:cubicBezTo>
                    <a:pt x="9" y="64"/>
                    <a:pt x="0" y="82"/>
                    <a:pt x="0" y="91"/>
                  </a:cubicBezTo>
                  <a:cubicBezTo>
                    <a:pt x="0" y="100"/>
                    <a:pt x="0" y="119"/>
                    <a:pt x="0" y="128"/>
                  </a:cubicBezTo>
                  <a:cubicBezTo>
                    <a:pt x="0" y="146"/>
                    <a:pt x="0" y="164"/>
                    <a:pt x="18" y="191"/>
                  </a:cubicBezTo>
                  <a:cubicBezTo>
                    <a:pt x="37" y="219"/>
                    <a:pt x="73" y="246"/>
                    <a:pt x="110" y="255"/>
                  </a:cubicBezTo>
                  <a:lnTo>
                    <a:pt x="119" y="255"/>
                  </a:lnTo>
                  <a:cubicBezTo>
                    <a:pt x="132" y="260"/>
                    <a:pt x="144" y="262"/>
                    <a:pt x="155" y="262"/>
                  </a:cubicBezTo>
                  <a:cubicBezTo>
                    <a:pt x="166" y="262"/>
                    <a:pt x="178" y="260"/>
                    <a:pt x="192" y="255"/>
                  </a:cubicBezTo>
                  <a:cubicBezTo>
                    <a:pt x="201" y="255"/>
                    <a:pt x="210" y="246"/>
                    <a:pt x="219" y="237"/>
                  </a:cubicBezTo>
                  <a:lnTo>
                    <a:pt x="246" y="219"/>
                  </a:lnTo>
                  <a:cubicBezTo>
                    <a:pt x="255" y="210"/>
                    <a:pt x="264" y="201"/>
                    <a:pt x="273" y="182"/>
                  </a:cubicBezTo>
                  <a:cubicBezTo>
                    <a:pt x="301" y="155"/>
                    <a:pt x="301" y="119"/>
                    <a:pt x="292" y="82"/>
                  </a:cubicBezTo>
                  <a:cubicBezTo>
                    <a:pt x="283" y="73"/>
                    <a:pt x="283" y="64"/>
                    <a:pt x="273" y="55"/>
                  </a:cubicBezTo>
                  <a:cubicBezTo>
                    <a:pt x="264" y="37"/>
                    <a:pt x="255" y="28"/>
                    <a:pt x="237" y="18"/>
                  </a:cubicBezTo>
                  <a:lnTo>
                    <a:pt x="237" y="18"/>
                  </a:lnTo>
                  <a:lnTo>
                    <a:pt x="264" y="28"/>
                  </a:lnTo>
                  <a:lnTo>
                    <a:pt x="237" y="9"/>
                  </a:lnTo>
                  <a:cubicBezTo>
                    <a:pt x="219" y="0"/>
                    <a:pt x="210" y="0"/>
                    <a:pt x="192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7"/>
            <p:cNvSpPr/>
            <p:nvPr/>
          </p:nvSpPr>
          <p:spPr>
            <a:xfrm>
              <a:off x="8902866" y="614309"/>
              <a:ext cx="17027" cy="10424"/>
            </a:xfrm>
            <a:custGeom>
              <a:avLst/>
              <a:gdLst/>
              <a:ahLst/>
              <a:cxnLst/>
              <a:rect l="l" t="t" r="r" b="b"/>
              <a:pathLst>
                <a:path w="557" h="341" extrusionOk="0">
                  <a:moveTo>
                    <a:pt x="261" y="0"/>
                  </a:moveTo>
                  <a:cubicBezTo>
                    <a:pt x="247" y="0"/>
                    <a:pt x="233" y="1"/>
                    <a:pt x="219" y="4"/>
                  </a:cubicBezTo>
                  <a:cubicBezTo>
                    <a:pt x="174" y="13"/>
                    <a:pt x="119" y="22"/>
                    <a:pt x="83" y="49"/>
                  </a:cubicBezTo>
                  <a:cubicBezTo>
                    <a:pt x="46" y="68"/>
                    <a:pt x="19" y="95"/>
                    <a:pt x="10" y="131"/>
                  </a:cubicBezTo>
                  <a:cubicBezTo>
                    <a:pt x="1" y="168"/>
                    <a:pt x="10" y="204"/>
                    <a:pt x="19" y="232"/>
                  </a:cubicBezTo>
                  <a:cubicBezTo>
                    <a:pt x="28" y="259"/>
                    <a:pt x="55" y="286"/>
                    <a:pt x="83" y="304"/>
                  </a:cubicBezTo>
                  <a:cubicBezTo>
                    <a:pt x="102" y="311"/>
                    <a:pt x="126" y="317"/>
                    <a:pt x="151" y="317"/>
                  </a:cubicBezTo>
                  <a:cubicBezTo>
                    <a:pt x="161" y="317"/>
                    <a:pt x="172" y="316"/>
                    <a:pt x="183" y="314"/>
                  </a:cubicBezTo>
                  <a:lnTo>
                    <a:pt x="256" y="314"/>
                  </a:lnTo>
                  <a:cubicBezTo>
                    <a:pt x="274" y="314"/>
                    <a:pt x="283" y="323"/>
                    <a:pt x="301" y="323"/>
                  </a:cubicBezTo>
                  <a:cubicBezTo>
                    <a:pt x="310" y="332"/>
                    <a:pt x="329" y="332"/>
                    <a:pt x="347" y="341"/>
                  </a:cubicBezTo>
                  <a:lnTo>
                    <a:pt x="456" y="341"/>
                  </a:lnTo>
                  <a:cubicBezTo>
                    <a:pt x="456" y="336"/>
                    <a:pt x="458" y="334"/>
                    <a:pt x="462" y="334"/>
                  </a:cubicBezTo>
                  <a:cubicBezTo>
                    <a:pt x="465" y="334"/>
                    <a:pt x="469" y="336"/>
                    <a:pt x="472" y="339"/>
                  </a:cubicBezTo>
                  <a:lnTo>
                    <a:pt x="472" y="339"/>
                  </a:lnTo>
                  <a:cubicBezTo>
                    <a:pt x="515" y="328"/>
                    <a:pt x="548" y="292"/>
                    <a:pt x="556" y="241"/>
                  </a:cubicBezTo>
                  <a:cubicBezTo>
                    <a:pt x="556" y="232"/>
                    <a:pt x="556" y="222"/>
                    <a:pt x="556" y="213"/>
                  </a:cubicBezTo>
                  <a:cubicBezTo>
                    <a:pt x="556" y="186"/>
                    <a:pt x="547" y="159"/>
                    <a:pt x="529" y="140"/>
                  </a:cubicBezTo>
                  <a:cubicBezTo>
                    <a:pt x="520" y="122"/>
                    <a:pt x="511" y="104"/>
                    <a:pt x="502" y="95"/>
                  </a:cubicBezTo>
                  <a:cubicBezTo>
                    <a:pt x="483" y="68"/>
                    <a:pt x="456" y="49"/>
                    <a:pt x="420" y="31"/>
                  </a:cubicBezTo>
                  <a:cubicBezTo>
                    <a:pt x="401" y="22"/>
                    <a:pt x="383" y="22"/>
                    <a:pt x="365" y="13"/>
                  </a:cubicBezTo>
                  <a:cubicBezTo>
                    <a:pt x="333" y="6"/>
                    <a:pt x="296" y="0"/>
                    <a:pt x="261" y="0"/>
                  </a:cubicBezTo>
                  <a:close/>
                  <a:moveTo>
                    <a:pt x="472" y="339"/>
                  </a:moveTo>
                  <a:lnTo>
                    <a:pt x="472" y="339"/>
                  </a:lnTo>
                  <a:cubicBezTo>
                    <a:pt x="470" y="340"/>
                    <a:pt x="468" y="340"/>
                    <a:pt x="465" y="341"/>
                  </a:cubicBezTo>
                  <a:lnTo>
                    <a:pt x="474" y="341"/>
                  </a:lnTo>
                  <a:cubicBezTo>
                    <a:pt x="474" y="340"/>
                    <a:pt x="473" y="340"/>
                    <a:pt x="472" y="339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7"/>
            <p:cNvSpPr/>
            <p:nvPr/>
          </p:nvSpPr>
          <p:spPr>
            <a:xfrm>
              <a:off x="8916806" y="63084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7"/>
            <p:cNvSpPr/>
            <p:nvPr/>
          </p:nvSpPr>
          <p:spPr>
            <a:xfrm>
              <a:off x="8916501" y="630297"/>
              <a:ext cx="336" cy="306"/>
            </a:xfrm>
            <a:custGeom>
              <a:avLst/>
              <a:gdLst/>
              <a:ahLst/>
              <a:cxnLst/>
              <a:rect l="l" t="t" r="r" b="b"/>
              <a:pathLst>
                <a:path w="11" h="10" extrusionOk="0">
                  <a:moveTo>
                    <a:pt x="10" y="0"/>
                  </a:moveTo>
                  <a:cubicBezTo>
                    <a:pt x="1" y="0"/>
                    <a:pt x="1" y="9"/>
                    <a:pt x="10" y="9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7"/>
            <p:cNvSpPr/>
            <p:nvPr/>
          </p:nvSpPr>
          <p:spPr>
            <a:xfrm>
              <a:off x="8916501" y="623877"/>
              <a:ext cx="13145" cy="10883"/>
            </a:xfrm>
            <a:custGeom>
              <a:avLst/>
              <a:gdLst/>
              <a:ahLst/>
              <a:cxnLst/>
              <a:rect l="l" t="t" r="r" b="b"/>
              <a:pathLst>
                <a:path w="430" h="356" extrusionOk="0">
                  <a:moveTo>
                    <a:pt x="292" y="1"/>
                  </a:moveTo>
                  <a:cubicBezTo>
                    <a:pt x="274" y="1"/>
                    <a:pt x="256" y="10"/>
                    <a:pt x="238" y="19"/>
                  </a:cubicBezTo>
                  <a:lnTo>
                    <a:pt x="229" y="19"/>
                  </a:lnTo>
                  <a:cubicBezTo>
                    <a:pt x="210" y="19"/>
                    <a:pt x="192" y="28"/>
                    <a:pt x="165" y="37"/>
                  </a:cubicBezTo>
                  <a:cubicBezTo>
                    <a:pt x="156" y="46"/>
                    <a:pt x="147" y="55"/>
                    <a:pt x="129" y="64"/>
                  </a:cubicBezTo>
                  <a:lnTo>
                    <a:pt x="101" y="83"/>
                  </a:lnTo>
                  <a:lnTo>
                    <a:pt x="83" y="92"/>
                  </a:lnTo>
                  <a:cubicBezTo>
                    <a:pt x="37" y="119"/>
                    <a:pt x="10" y="164"/>
                    <a:pt x="10" y="219"/>
                  </a:cubicBezTo>
                  <a:cubicBezTo>
                    <a:pt x="1" y="237"/>
                    <a:pt x="10" y="256"/>
                    <a:pt x="19" y="283"/>
                  </a:cubicBezTo>
                  <a:cubicBezTo>
                    <a:pt x="28" y="292"/>
                    <a:pt x="37" y="310"/>
                    <a:pt x="47" y="319"/>
                  </a:cubicBezTo>
                  <a:cubicBezTo>
                    <a:pt x="65" y="328"/>
                    <a:pt x="83" y="347"/>
                    <a:pt x="101" y="356"/>
                  </a:cubicBezTo>
                  <a:lnTo>
                    <a:pt x="156" y="356"/>
                  </a:lnTo>
                  <a:cubicBezTo>
                    <a:pt x="183" y="347"/>
                    <a:pt x="201" y="347"/>
                    <a:pt x="220" y="338"/>
                  </a:cubicBezTo>
                  <a:cubicBezTo>
                    <a:pt x="256" y="338"/>
                    <a:pt x="292" y="319"/>
                    <a:pt x="320" y="301"/>
                  </a:cubicBezTo>
                  <a:cubicBezTo>
                    <a:pt x="329" y="292"/>
                    <a:pt x="347" y="283"/>
                    <a:pt x="356" y="265"/>
                  </a:cubicBezTo>
                  <a:cubicBezTo>
                    <a:pt x="365" y="256"/>
                    <a:pt x="384" y="237"/>
                    <a:pt x="393" y="228"/>
                  </a:cubicBezTo>
                  <a:cubicBezTo>
                    <a:pt x="402" y="210"/>
                    <a:pt x="411" y="192"/>
                    <a:pt x="420" y="174"/>
                  </a:cubicBezTo>
                  <a:cubicBezTo>
                    <a:pt x="420" y="146"/>
                    <a:pt x="429" y="128"/>
                    <a:pt x="429" y="110"/>
                  </a:cubicBezTo>
                  <a:cubicBezTo>
                    <a:pt x="420" y="101"/>
                    <a:pt x="420" y="83"/>
                    <a:pt x="420" y="73"/>
                  </a:cubicBezTo>
                  <a:cubicBezTo>
                    <a:pt x="411" y="28"/>
                    <a:pt x="374" y="1"/>
                    <a:pt x="329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7"/>
            <p:cNvSpPr/>
            <p:nvPr/>
          </p:nvSpPr>
          <p:spPr>
            <a:xfrm>
              <a:off x="8928209" y="618864"/>
              <a:ext cx="14521" cy="8376"/>
            </a:xfrm>
            <a:custGeom>
              <a:avLst/>
              <a:gdLst/>
              <a:ahLst/>
              <a:cxnLst/>
              <a:rect l="l" t="t" r="r" b="b"/>
              <a:pathLst>
                <a:path w="475" h="274" extrusionOk="0">
                  <a:moveTo>
                    <a:pt x="165" y="1"/>
                  </a:moveTo>
                  <a:cubicBezTo>
                    <a:pt x="128" y="10"/>
                    <a:pt x="101" y="19"/>
                    <a:pt x="73" y="37"/>
                  </a:cubicBezTo>
                  <a:cubicBezTo>
                    <a:pt x="1" y="83"/>
                    <a:pt x="1" y="192"/>
                    <a:pt x="73" y="237"/>
                  </a:cubicBezTo>
                  <a:cubicBezTo>
                    <a:pt x="101" y="247"/>
                    <a:pt x="128" y="265"/>
                    <a:pt x="165" y="274"/>
                  </a:cubicBezTo>
                  <a:lnTo>
                    <a:pt x="328" y="274"/>
                  </a:lnTo>
                  <a:cubicBezTo>
                    <a:pt x="347" y="265"/>
                    <a:pt x="365" y="256"/>
                    <a:pt x="383" y="247"/>
                  </a:cubicBezTo>
                  <a:lnTo>
                    <a:pt x="410" y="228"/>
                  </a:lnTo>
                  <a:cubicBezTo>
                    <a:pt x="447" y="210"/>
                    <a:pt x="474" y="174"/>
                    <a:pt x="474" y="128"/>
                  </a:cubicBezTo>
                  <a:cubicBezTo>
                    <a:pt x="465" y="92"/>
                    <a:pt x="447" y="55"/>
                    <a:pt x="410" y="46"/>
                  </a:cubicBezTo>
                  <a:lnTo>
                    <a:pt x="392" y="28"/>
                  </a:lnTo>
                  <a:cubicBezTo>
                    <a:pt x="374" y="19"/>
                    <a:pt x="347" y="10"/>
                    <a:pt x="328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7"/>
            <p:cNvSpPr/>
            <p:nvPr/>
          </p:nvSpPr>
          <p:spPr>
            <a:xfrm>
              <a:off x="8942974" y="636686"/>
              <a:ext cx="7551" cy="7826"/>
            </a:xfrm>
            <a:custGeom>
              <a:avLst/>
              <a:gdLst/>
              <a:ahLst/>
              <a:cxnLst/>
              <a:rect l="l" t="t" r="r" b="b"/>
              <a:pathLst>
                <a:path w="247" h="256" extrusionOk="0">
                  <a:moveTo>
                    <a:pt x="101" y="1"/>
                  </a:moveTo>
                  <a:cubicBezTo>
                    <a:pt x="82" y="10"/>
                    <a:pt x="64" y="10"/>
                    <a:pt x="55" y="19"/>
                  </a:cubicBezTo>
                  <a:lnTo>
                    <a:pt x="37" y="37"/>
                  </a:lnTo>
                  <a:cubicBezTo>
                    <a:pt x="19" y="46"/>
                    <a:pt x="9" y="64"/>
                    <a:pt x="0" y="83"/>
                  </a:cubicBezTo>
                  <a:lnTo>
                    <a:pt x="0" y="101"/>
                  </a:lnTo>
                  <a:lnTo>
                    <a:pt x="0" y="128"/>
                  </a:lnTo>
                  <a:lnTo>
                    <a:pt x="0" y="165"/>
                  </a:lnTo>
                  <a:cubicBezTo>
                    <a:pt x="9" y="183"/>
                    <a:pt x="9" y="192"/>
                    <a:pt x="28" y="201"/>
                  </a:cubicBezTo>
                  <a:cubicBezTo>
                    <a:pt x="28" y="219"/>
                    <a:pt x="37" y="219"/>
                    <a:pt x="46" y="228"/>
                  </a:cubicBezTo>
                  <a:cubicBezTo>
                    <a:pt x="55" y="237"/>
                    <a:pt x="64" y="237"/>
                    <a:pt x="73" y="246"/>
                  </a:cubicBezTo>
                  <a:cubicBezTo>
                    <a:pt x="82" y="246"/>
                    <a:pt x="91" y="256"/>
                    <a:pt x="110" y="256"/>
                  </a:cubicBezTo>
                  <a:lnTo>
                    <a:pt x="137" y="256"/>
                  </a:lnTo>
                  <a:cubicBezTo>
                    <a:pt x="155" y="256"/>
                    <a:pt x="173" y="246"/>
                    <a:pt x="183" y="237"/>
                  </a:cubicBezTo>
                  <a:lnTo>
                    <a:pt x="210" y="219"/>
                  </a:lnTo>
                  <a:lnTo>
                    <a:pt x="228" y="192"/>
                  </a:lnTo>
                  <a:lnTo>
                    <a:pt x="246" y="165"/>
                  </a:lnTo>
                  <a:lnTo>
                    <a:pt x="246" y="128"/>
                  </a:lnTo>
                  <a:cubicBezTo>
                    <a:pt x="237" y="119"/>
                    <a:pt x="237" y="101"/>
                    <a:pt x="237" y="92"/>
                  </a:cubicBezTo>
                  <a:cubicBezTo>
                    <a:pt x="237" y="73"/>
                    <a:pt x="228" y="64"/>
                    <a:pt x="219" y="46"/>
                  </a:cubicBezTo>
                  <a:cubicBezTo>
                    <a:pt x="210" y="37"/>
                    <a:pt x="201" y="37"/>
                    <a:pt x="201" y="28"/>
                  </a:cubicBezTo>
                  <a:cubicBezTo>
                    <a:pt x="183" y="19"/>
                    <a:pt x="173" y="10"/>
                    <a:pt x="155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7"/>
            <p:cNvSpPr/>
            <p:nvPr/>
          </p:nvSpPr>
          <p:spPr>
            <a:xfrm>
              <a:off x="8251817" y="962776"/>
              <a:ext cx="15896" cy="10119"/>
            </a:xfrm>
            <a:custGeom>
              <a:avLst/>
              <a:gdLst/>
              <a:ahLst/>
              <a:cxnLst/>
              <a:rect l="l" t="t" r="r" b="b"/>
              <a:pathLst>
                <a:path w="520" h="331" extrusionOk="0">
                  <a:moveTo>
                    <a:pt x="493" y="210"/>
                  </a:moveTo>
                  <a:lnTo>
                    <a:pt x="479" y="230"/>
                  </a:lnTo>
                  <a:lnTo>
                    <a:pt x="479" y="230"/>
                  </a:lnTo>
                  <a:cubicBezTo>
                    <a:pt x="484" y="225"/>
                    <a:pt x="488" y="218"/>
                    <a:pt x="493" y="210"/>
                  </a:cubicBezTo>
                  <a:close/>
                  <a:moveTo>
                    <a:pt x="310" y="0"/>
                  </a:moveTo>
                  <a:cubicBezTo>
                    <a:pt x="265" y="0"/>
                    <a:pt x="219" y="9"/>
                    <a:pt x="174" y="27"/>
                  </a:cubicBezTo>
                  <a:lnTo>
                    <a:pt x="119" y="46"/>
                  </a:lnTo>
                  <a:cubicBezTo>
                    <a:pt x="101" y="55"/>
                    <a:pt x="92" y="73"/>
                    <a:pt x="74" y="82"/>
                  </a:cubicBezTo>
                  <a:cubicBezTo>
                    <a:pt x="65" y="91"/>
                    <a:pt x="55" y="109"/>
                    <a:pt x="37" y="119"/>
                  </a:cubicBezTo>
                  <a:cubicBezTo>
                    <a:pt x="19" y="137"/>
                    <a:pt x="10" y="164"/>
                    <a:pt x="10" y="191"/>
                  </a:cubicBezTo>
                  <a:cubicBezTo>
                    <a:pt x="1" y="219"/>
                    <a:pt x="10" y="246"/>
                    <a:pt x="19" y="264"/>
                  </a:cubicBezTo>
                  <a:cubicBezTo>
                    <a:pt x="42" y="310"/>
                    <a:pt x="90" y="330"/>
                    <a:pt x="132" y="330"/>
                  </a:cubicBezTo>
                  <a:cubicBezTo>
                    <a:pt x="140" y="330"/>
                    <a:pt x="148" y="330"/>
                    <a:pt x="156" y="328"/>
                  </a:cubicBezTo>
                  <a:cubicBezTo>
                    <a:pt x="174" y="319"/>
                    <a:pt x="183" y="319"/>
                    <a:pt x="201" y="319"/>
                  </a:cubicBezTo>
                  <a:lnTo>
                    <a:pt x="210" y="319"/>
                  </a:lnTo>
                  <a:cubicBezTo>
                    <a:pt x="219" y="319"/>
                    <a:pt x="228" y="310"/>
                    <a:pt x="238" y="310"/>
                  </a:cubicBezTo>
                  <a:lnTo>
                    <a:pt x="256" y="301"/>
                  </a:lnTo>
                  <a:lnTo>
                    <a:pt x="301" y="292"/>
                  </a:lnTo>
                  <a:lnTo>
                    <a:pt x="338" y="292"/>
                  </a:lnTo>
                  <a:cubicBezTo>
                    <a:pt x="356" y="292"/>
                    <a:pt x="374" y="283"/>
                    <a:pt x="392" y="273"/>
                  </a:cubicBezTo>
                  <a:lnTo>
                    <a:pt x="411" y="273"/>
                  </a:lnTo>
                  <a:cubicBezTo>
                    <a:pt x="429" y="273"/>
                    <a:pt x="447" y="264"/>
                    <a:pt x="456" y="246"/>
                  </a:cubicBezTo>
                  <a:cubicBezTo>
                    <a:pt x="465" y="242"/>
                    <a:pt x="471" y="237"/>
                    <a:pt x="477" y="232"/>
                  </a:cubicBezTo>
                  <a:lnTo>
                    <a:pt x="477" y="232"/>
                  </a:lnTo>
                  <a:cubicBezTo>
                    <a:pt x="476" y="234"/>
                    <a:pt x="475" y="235"/>
                    <a:pt x="474" y="237"/>
                  </a:cubicBezTo>
                  <a:lnTo>
                    <a:pt x="479" y="230"/>
                  </a:lnTo>
                  <a:lnTo>
                    <a:pt x="479" y="230"/>
                  </a:lnTo>
                  <a:cubicBezTo>
                    <a:pt x="478" y="231"/>
                    <a:pt x="478" y="231"/>
                    <a:pt x="477" y="232"/>
                  </a:cubicBezTo>
                  <a:lnTo>
                    <a:pt x="477" y="232"/>
                  </a:lnTo>
                  <a:cubicBezTo>
                    <a:pt x="495" y="199"/>
                    <a:pt x="520" y="181"/>
                    <a:pt x="511" y="155"/>
                  </a:cubicBezTo>
                  <a:cubicBezTo>
                    <a:pt x="511" y="128"/>
                    <a:pt x="502" y="109"/>
                    <a:pt x="493" y="91"/>
                  </a:cubicBezTo>
                  <a:cubicBezTo>
                    <a:pt x="474" y="55"/>
                    <a:pt x="447" y="37"/>
                    <a:pt x="420" y="27"/>
                  </a:cubicBezTo>
                  <a:cubicBezTo>
                    <a:pt x="383" y="9"/>
                    <a:pt x="347" y="0"/>
                    <a:pt x="310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7"/>
            <p:cNvSpPr/>
            <p:nvPr/>
          </p:nvSpPr>
          <p:spPr>
            <a:xfrm>
              <a:off x="8267408" y="967423"/>
              <a:ext cx="12014" cy="12289"/>
            </a:xfrm>
            <a:custGeom>
              <a:avLst/>
              <a:gdLst/>
              <a:ahLst/>
              <a:cxnLst/>
              <a:rect l="l" t="t" r="r" b="b"/>
              <a:pathLst>
                <a:path w="393" h="402" extrusionOk="0">
                  <a:moveTo>
                    <a:pt x="288" y="1"/>
                  </a:moveTo>
                  <a:cubicBezTo>
                    <a:pt x="270" y="1"/>
                    <a:pt x="251" y="8"/>
                    <a:pt x="238" y="21"/>
                  </a:cubicBezTo>
                  <a:lnTo>
                    <a:pt x="229" y="30"/>
                  </a:lnTo>
                  <a:lnTo>
                    <a:pt x="247" y="21"/>
                  </a:lnTo>
                  <a:lnTo>
                    <a:pt x="247" y="21"/>
                  </a:lnTo>
                  <a:cubicBezTo>
                    <a:pt x="238" y="30"/>
                    <a:pt x="229" y="30"/>
                    <a:pt x="219" y="39"/>
                  </a:cubicBezTo>
                  <a:cubicBezTo>
                    <a:pt x="219" y="49"/>
                    <a:pt x="210" y="58"/>
                    <a:pt x="201" y="67"/>
                  </a:cubicBezTo>
                  <a:cubicBezTo>
                    <a:pt x="201" y="76"/>
                    <a:pt x="192" y="76"/>
                    <a:pt x="192" y="85"/>
                  </a:cubicBezTo>
                  <a:cubicBezTo>
                    <a:pt x="183" y="94"/>
                    <a:pt x="174" y="103"/>
                    <a:pt x="174" y="112"/>
                  </a:cubicBezTo>
                  <a:cubicBezTo>
                    <a:pt x="174" y="112"/>
                    <a:pt x="165" y="112"/>
                    <a:pt x="165" y="121"/>
                  </a:cubicBezTo>
                  <a:cubicBezTo>
                    <a:pt x="156" y="131"/>
                    <a:pt x="156" y="131"/>
                    <a:pt x="147" y="140"/>
                  </a:cubicBezTo>
                  <a:cubicBezTo>
                    <a:pt x="147" y="140"/>
                    <a:pt x="137" y="149"/>
                    <a:pt x="137" y="149"/>
                  </a:cubicBezTo>
                  <a:cubicBezTo>
                    <a:pt x="128" y="158"/>
                    <a:pt x="119" y="167"/>
                    <a:pt x="119" y="176"/>
                  </a:cubicBezTo>
                  <a:cubicBezTo>
                    <a:pt x="119" y="185"/>
                    <a:pt x="101" y="185"/>
                    <a:pt x="101" y="194"/>
                  </a:cubicBezTo>
                  <a:lnTo>
                    <a:pt x="83" y="203"/>
                  </a:lnTo>
                  <a:cubicBezTo>
                    <a:pt x="83" y="212"/>
                    <a:pt x="74" y="212"/>
                    <a:pt x="74" y="222"/>
                  </a:cubicBezTo>
                  <a:cubicBezTo>
                    <a:pt x="65" y="231"/>
                    <a:pt x="56" y="240"/>
                    <a:pt x="46" y="249"/>
                  </a:cubicBezTo>
                  <a:cubicBezTo>
                    <a:pt x="1" y="294"/>
                    <a:pt x="28" y="367"/>
                    <a:pt x="92" y="386"/>
                  </a:cubicBezTo>
                  <a:cubicBezTo>
                    <a:pt x="110" y="395"/>
                    <a:pt x="128" y="395"/>
                    <a:pt x="147" y="395"/>
                  </a:cubicBezTo>
                  <a:cubicBezTo>
                    <a:pt x="156" y="399"/>
                    <a:pt x="165" y="401"/>
                    <a:pt x="173" y="401"/>
                  </a:cubicBezTo>
                  <a:cubicBezTo>
                    <a:pt x="181" y="401"/>
                    <a:pt x="188" y="399"/>
                    <a:pt x="192" y="395"/>
                  </a:cubicBezTo>
                  <a:cubicBezTo>
                    <a:pt x="210" y="395"/>
                    <a:pt x="229" y="386"/>
                    <a:pt x="238" y="376"/>
                  </a:cubicBezTo>
                  <a:cubicBezTo>
                    <a:pt x="256" y="376"/>
                    <a:pt x="265" y="367"/>
                    <a:pt x="283" y="358"/>
                  </a:cubicBezTo>
                  <a:cubicBezTo>
                    <a:pt x="311" y="349"/>
                    <a:pt x="320" y="331"/>
                    <a:pt x="338" y="313"/>
                  </a:cubicBezTo>
                  <a:cubicBezTo>
                    <a:pt x="338" y="304"/>
                    <a:pt x="347" y="294"/>
                    <a:pt x="347" y="294"/>
                  </a:cubicBezTo>
                  <a:cubicBezTo>
                    <a:pt x="356" y="267"/>
                    <a:pt x="374" y="249"/>
                    <a:pt x="374" y="231"/>
                  </a:cubicBezTo>
                  <a:cubicBezTo>
                    <a:pt x="383" y="203"/>
                    <a:pt x="393" y="185"/>
                    <a:pt x="393" y="158"/>
                  </a:cubicBezTo>
                  <a:cubicBezTo>
                    <a:pt x="393" y="140"/>
                    <a:pt x="383" y="112"/>
                    <a:pt x="383" y="85"/>
                  </a:cubicBezTo>
                  <a:cubicBezTo>
                    <a:pt x="374" y="58"/>
                    <a:pt x="356" y="39"/>
                    <a:pt x="338" y="21"/>
                  </a:cubicBezTo>
                  <a:cubicBezTo>
                    <a:pt x="324" y="8"/>
                    <a:pt x="306" y="1"/>
                    <a:pt x="288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7"/>
            <p:cNvSpPr/>
            <p:nvPr/>
          </p:nvSpPr>
          <p:spPr>
            <a:xfrm>
              <a:off x="8279666" y="959077"/>
              <a:ext cx="11158" cy="7184"/>
            </a:xfrm>
            <a:custGeom>
              <a:avLst/>
              <a:gdLst/>
              <a:ahLst/>
              <a:cxnLst/>
              <a:rect l="l" t="t" r="r" b="b"/>
              <a:pathLst>
                <a:path w="365" h="235" extrusionOk="0">
                  <a:moveTo>
                    <a:pt x="331" y="188"/>
                  </a:moveTo>
                  <a:cubicBezTo>
                    <a:pt x="329" y="189"/>
                    <a:pt x="329" y="191"/>
                    <a:pt x="329" y="194"/>
                  </a:cubicBezTo>
                  <a:lnTo>
                    <a:pt x="331" y="188"/>
                  </a:lnTo>
                  <a:close/>
                  <a:moveTo>
                    <a:pt x="239" y="0"/>
                  </a:moveTo>
                  <a:cubicBezTo>
                    <a:pt x="232" y="0"/>
                    <a:pt x="226" y="1"/>
                    <a:pt x="219" y="3"/>
                  </a:cubicBezTo>
                  <a:lnTo>
                    <a:pt x="192" y="3"/>
                  </a:lnTo>
                  <a:cubicBezTo>
                    <a:pt x="165" y="3"/>
                    <a:pt x="146" y="3"/>
                    <a:pt x="128" y="12"/>
                  </a:cubicBezTo>
                  <a:cubicBezTo>
                    <a:pt x="110" y="12"/>
                    <a:pt x="101" y="21"/>
                    <a:pt x="92" y="30"/>
                  </a:cubicBezTo>
                  <a:lnTo>
                    <a:pt x="74" y="48"/>
                  </a:lnTo>
                  <a:cubicBezTo>
                    <a:pt x="55" y="48"/>
                    <a:pt x="46" y="66"/>
                    <a:pt x="37" y="76"/>
                  </a:cubicBezTo>
                  <a:cubicBezTo>
                    <a:pt x="28" y="94"/>
                    <a:pt x="19" y="112"/>
                    <a:pt x="19" y="130"/>
                  </a:cubicBezTo>
                  <a:lnTo>
                    <a:pt x="10" y="148"/>
                  </a:lnTo>
                  <a:cubicBezTo>
                    <a:pt x="1" y="158"/>
                    <a:pt x="10" y="185"/>
                    <a:pt x="28" y="185"/>
                  </a:cubicBezTo>
                  <a:lnTo>
                    <a:pt x="37" y="185"/>
                  </a:lnTo>
                  <a:cubicBezTo>
                    <a:pt x="55" y="203"/>
                    <a:pt x="74" y="221"/>
                    <a:pt x="92" y="221"/>
                  </a:cubicBezTo>
                  <a:lnTo>
                    <a:pt x="110" y="221"/>
                  </a:lnTo>
                  <a:cubicBezTo>
                    <a:pt x="128" y="230"/>
                    <a:pt x="156" y="230"/>
                    <a:pt x="174" y="230"/>
                  </a:cubicBezTo>
                  <a:lnTo>
                    <a:pt x="219" y="230"/>
                  </a:lnTo>
                  <a:cubicBezTo>
                    <a:pt x="227" y="233"/>
                    <a:pt x="235" y="234"/>
                    <a:pt x="243" y="234"/>
                  </a:cubicBezTo>
                  <a:cubicBezTo>
                    <a:pt x="262" y="234"/>
                    <a:pt x="279" y="228"/>
                    <a:pt x="292" y="221"/>
                  </a:cubicBezTo>
                  <a:cubicBezTo>
                    <a:pt x="310" y="203"/>
                    <a:pt x="329" y="185"/>
                    <a:pt x="338" y="167"/>
                  </a:cubicBezTo>
                  <a:lnTo>
                    <a:pt x="338" y="167"/>
                  </a:lnTo>
                  <a:lnTo>
                    <a:pt x="331" y="188"/>
                  </a:lnTo>
                  <a:lnTo>
                    <a:pt x="331" y="188"/>
                  </a:lnTo>
                  <a:cubicBezTo>
                    <a:pt x="333" y="184"/>
                    <a:pt x="338" y="182"/>
                    <a:pt x="338" y="176"/>
                  </a:cubicBezTo>
                  <a:cubicBezTo>
                    <a:pt x="356" y="167"/>
                    <a:pt x="356" y="148"/>
                    <a:pt x="365" y="130"/>
                  </a:cubicBezTo>
                  <a:cubicBezTo>
                    <a:pt x="365" y="112"/>
                    <a:pt x="356" y="103"/>
                    <a:pt x="356" y="85"/>
                  </a:cubicBezTo>
                  <a:cubicBezTo>
                    <a:pt x="347" y="66"/>
                    <a:pt x="338" y="48"/>
                    <a:pt x="319" y="39"/>
                  </a:cubicBezTo>
                  <a:cubicBezTo>
                    <a:pt x="297" y="17"/>
                    <a:pt x="268" y="0"/>
                    <a:pt x="239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7"/>
            <p:cNvSpPr/>
            <p:nvPr/>
          </p:nvSpPr>
          <p:spPr>
            <a:xfrm>
              <a:off x="8292200" y="968890"/>
              <a:ext cx="9232" cy="8957"/>
            </a:xfrm>
            <a:custGeom>
              <a:avLst/>
              <a:gdLst/>
              <a:ahLst/>
              <a:cxnLst/>
              <a:rect l="l" t="t" r="r" b="b"/>
              <a:pathLst>
                <a:path w="302" h="293" extrusionOk="0">
                  <a:moveTo>
                    <a:pt x="146" y="1"/>
                  </a:moveTo>
                  <a:cubicBezTo>
                    <a:pt x="128" y="1"/>
                    <a:pt x="119" y="10"/>
                    <a:pt x="119" y="19"/>
                  </a:cubicBezTo>
                  <a:lnTo>
                    <a:pt x="110" y="19"/>
                  </a:lnTo>
                  <a:cubicBezTo>
                    <a:pt x="92" y="28"/>
                    <a:pt x="73" y="37"/>
                    <a:pt x="55" y="46"/>
                  </a:cubicBezTo>
                  <a:cubicBezTo>
                    <a:pt x="46" y="55"/>
                    <a:pt x="37" y="64"/>
                    <a:pt x="28" y="73"/>
                  </a:cubicBezTo>
                  <a:cubicBezTo>
                    <a:pt x="28" y="73"/>
                    <a:pt x="19" y="83"/>
                    <a:pt x="19" y="92"/>
                  </a:cubicBezTo>
                  <a:cubicBezTo>
                    <a:pt x="19" y="92"/>
                    <a:pt x="19" y="92"/>
                    <a:pt x="19" y="101"/>
                  </a:cubicBezTo>
                  <a:lnTo>
                    <a:pt x="19" y="110"/>
                  </a:lnTo>
                  <a:cubicBezTo>
                    <a:pt x="19" y="119"/>
                    <a:pt x="10" y="119"/>
                    <a:pt x="10" y="128"/>
                  </a:cubicBezTo>
                  <a:cubicBezTo>
                    <a:pt x="1" y="137"/>
                    <a:pt x="1" y="155"/>
                    <a:pt x="1" y="174"/>
                  </a:cubicBezTo>
                  <a:lnTo>
                    <a:pt x="1" y="201"/>
                  </a:lnTo>
                  <a:cubicBezTo>
                    <a:pt x="10" y="219"/>
                    <a:pt x="19" y="237"/>
                    <a:pt x="28" y="256"/>
                  </a:cubicBezTo>
                  <a:lnTo>
                    <a:pt x="64" y="274"/>
                  </a:lnTo>
                  <a:cubicBezTo>
                    <a:pt x="73" y="283"/>
                    <a:pt x="92" y="292"/>
                    <a:pt x="101" y="292"/>
                  </a:cubicBezTo>
                  <a:lnTo>
                    <a:pt x="146" y="292"/>
                  </a:lnTo>
                  <a:cubicBezTo>
                    <a:pt x="165" y="292"/>
                    <a:pt x="183" y="292"/>
                    <a:pt x="201" y="283"/>
                  </a:cubicBezTo>
                  <a:lnTo>
                    <a:pt x="219" y="274"/>
                  </a:lnTo>
                  <a:lnTo>
                    <a:pt x="247" y="256"/>
                  </a:lnTo>
                  <a:lnTo>
                    <a:pt x="274" y="219"/>
                  </a:lnTo>
                  <a:cubicBezTo>
                    <a:pt x="283" y="201"/>
                    <a:pt x="283" y="192"/>
                    <a:pt x="292" y="174"/>
                  </a:cubicBezTo>
                  <a:cubicBezTo>
                    <a:pt x="292" y="164"/>
                    <a:pt x="292" y="164"/>
                    <a:pt x="301" y="155"/>
                  </a:cubicBezTo>
                  <a:cubicBezTo>
                    <a:pt x="301" y="137"/>
                    <a:pt x="301" y="128"/>
                    <a:pt x="301" y="110"/>
                  </a:cubicBezTo>
                  <a:cubicBezTo>
                    <a:pt x="292" y="101"/>
                    <a:pt x="292" y="92"/>
                    <a:pt x="283" y="83"/>
                  </a:cubicBezTo>
                  <a:cubicBezTo>
                    <a:pt x="283" y="73"/>
                    <a:pt x="283" y="73"/>
                    <a:pt x="283" y="73"/>
                  </a:cubicBezTo>
                  <a:lnTo>
                    <a:pt x="283" y="55"/>
                  </a:lnTo>
                  <a:cubicBezTo>
                    <a:pt x="283" y="46"/>
                    <a:pt x="274" y="37"/>
                    <a:pt x="265" y="37"/>
                  </a:cubicBezTo>
                  <a:lnTo>
                    <a:pt x="265" y="28"/>
                  </a:lnTo>
                  <a:lnTo>
                    <a:pt x="237" y="10"/>
                  </a:lnTo>
                  <a:lnTo>
                    <a:pt x="210" y="1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7"/>
            <p:cNvSpPr/>
            <p:nvPr/>
          </p:nvSpPr>
          <p:spPr>
            <a:xfrm>
              <a:off x="8778110" y="731820"/>
              <a:ext cx="16477" cy="10149"/>
            </a:xfrm>
            <a:custGeom>
              <a:avLst/>
              <a:gdLst/>
              <a:ahLst/>
              <a:cxnLst/>
              <a:rect l="l" t="t" r="r" b="b"/>
              <a:pathLst>
                <a:path w="539" h="332" extrusionOk="0">
                  <a:moveTo>
                    <a:pt x="274" y="0"/>
                  </a:moveTo>
                  <a:cubicBezTo>
                    <a:pt x="262" y="0"/>
                    <a:pt x="250" y="1"/>
                    <a:pt x="238" y="4"/>
                  </a:cubicBezTo>
                  <a:cubicBezTo>
                    <a:pt x="183" y="4"/>
                    <a:pt x="137" y="22"/>
                    <a:pt x="101" y="49"/>
                  </a:cubicBezTo>
                  <a:cubicBezTo>
                    <a:pt x="83" y="68"/>
                    <a:pt x="65" y="86"/>
                    <a:pt x="46" y="104"/>
                  </a:cubicBezTo>
                  <a:cubicBezTo>
                    <a:pt x="1" y="186"/>
                    <a:pt x="65" y="286"/>
                    <a:pt x="156" y="286"/>
                  </a:cubicBezTo>
                  <a:lnTo>
                    <a:pt x="274" y="286"/>
                  </a:lnTo>
                  <a:lnTo>
                    <a:pt x="292" y="304"/>
                  </a:lnTo>
                  <a:cubicBezTo>
                    <a:pt x="320" y="314"/>
                    <a:pt x="338" y="323"/>
                    <a:pt x="365" y="323"/>
                  </a:cubicBezTo>
                  <a:lnTo>
                    <a:pt x="347" y="323"/>
                  </a:lnTo>
                  <a:cubicBezTo>
                    <a:pt x="374" y="332"/>
                    <a:pt x="402" y="332"/>
                    <a:pt x="438" y="332"/>
                  </a:cubicBezTo>
                  <a:lnTo>
                    <a:pt x="447" y="332"/>
                  </a:lnTo>
                  <a:cubicBezTo>
                    <a:pt x="456" y="332"/>
                    <a:pt x="465" y="323"/>
                    <a:pt x="474" y="323"/>
                  </a:cubicBezTo>
                  <a:cubicBezTo>
                    <a:pt x="493" y="314"/>
                    <a:pt x="502" y="295"/>
                    <a:pt x="511" y="286"/>
                  </a:cubicBezTo>
                  <a:cubicBezTo>
                    <a:pt x="538" y="250"/>
                    <a:pt x="538" y="204"/>
                    <a:pt x="529" y="168"/>
                  </a:cubicBezTo>
                  <a:cubicBezTo>
                    <a:pt x="511" y="122"/>
                    <a:pt x="484" y="77"/>
                    <a:pt x="447" y="49"/>
                  </a:cubicBezTo>
                  <a:cubicBezTo>
                    <a:pt x="420" y="40"/>
                    <a:pt x="392" y="22"/>
                    <a:pt x="365" y="22"/>
                  </a:cubicBezTo>
                  <a:cubicBezTo>
                    <a:pt x="338" y="9"/>
                    <a:pt x="307" y="0"/>
                    <a:pt x="274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7"/>
            <p:cNvSpPr/>
            <p:nvPr/>
          </p:nvSpPr>
          <p:spPr>
            <a:xfrm>
              <a:off x="8788688" y="74918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7"/>
            <p:cNvSpPr/>
            <p:nvPr/>
          </p:nvSpPr>
          <p:spPr>
            <a:xfrm>
              <a:off x="8787587" y="747594"/>
              <a:ext cx="13940" cy="7459"/>
            </a:xfrm>
            <a:custGeom>
              <a:avLst/>
              <a:gdLst/>
              <a:ahLst/>
              <a:cxnLst/>
              <a:rect l="l" t="t" r="r" b="b"/>
              <a:pathLst>
                <a:path w="456" h="244" extrusionOk="0">
                  <a:moveTo>
                    <a:pt x="320" y="0"/>
                  </a:moveTo>
                  <a:cubicBezTo>
                    <a:pt x="310" y="0"/>
                    <a:pt x="301" y="2"/>
                    <a:pt x="292" y="7"/>
                  </a:cubicBezTo>
                  <a:lnTo>
                    <a:pt x="256" y="16"/>
                  </a:lnTo>
                  <a:cubicBezTo>
                    <a:pt x="246" y="16"/>
                    <a:pt x="228" y="16"/>
                    <a:pt x="210" y="25"/>
                  </a:cubicBezTo>
                  <a:lnTo>
                    <a:pt x="164" y="25"/>
                  </a:lnTo>
                  <a:cubicBezTo>
                    <a:pt x="155" y="21"/>
                    <a:pt x="149" y="18"/>
                    <a:pt x="143" y="18"/>
                  </a:cubicBezTo>
                  <a:cubicBezTo>
                    <a:pt x="137" y="18"/>
                    <a:pt x="133" y="21"/>
                    <a:pt x="128" y="25"/>
                  </a:cubicBezTo>
                  <a:lnTo>
                    <a:pt x="82" y="25"/>
                  </a:lnTo>
                  <a:cubicBezTo>
                    <a:pt x="64" y="25"/>
                    <a:pt x="55" y="25"/>
                    <a:pt x="46" y="34"/>
                  </a:cubicBezTo>
                  <a:lnTo>
                    <a:pt x="37" y="34"/>
                  </a:lnTo>
                  <a:cubicBezTo>
                    <a:pt x="28" y="43"/>
                    <a:pt x="19" y="53"/>
                    <a:pt x="19" y="62"/>
                  </a:cubicBezTo>
                  <a:cubicBezTo>
                    <a:pt x="1" y="107"/>
                    <a:pt x="28" y="153"/>
                    <a:pt x="64" y="180"/>
                  </a:cubicBezTo>
                  <a:lnTo>
                    <a:pt x="82" y="189"/>
                  </a:lnTo>
                  <a:cubicBezTo>
                    <a:pt x="92" y="207"/>
                    <a:pt x="119" y="217"/>
                    <a:pt x="137" y="226"/>
                  </a:cubicBezTo>
                  <a:cubicBezTo>
                    <a:pt x="155" y="235"/>
                    <a:pt x="174" y="235"/>
                    <a:pt x="183" y="244"/>
                  </a:cubicBezTo>
                  <a:lnTo>
                    <a:pt x="274" y="244"/>
                  </a:lnTo>
                  <a:cubicBezTo>
                    <a:pt x="310" y="235"/>
                    <a:pt x="338" y="226"/>
                    <a:pt x="365" y="207"/>
                  </a:cubicBezTo>
                  <a:cubicBezTo>
                    <a:pt x="392" y="198"/>
                    <a:pt x="420" y="180"/>
                    <a:pt x="438" y="144"/>
                  </a:cubicBezTo>
                  <a:cubicBezTo>
                    <a:pt x="447" y="125"/>
                    <a:pt x="456" y="107"/>
                    <a:pt x="456" y="89"/>
                  </a:cubicBezTo>
                  <a:cubicBezTo>
                    <a:pt x="456" y="43"/>
                    <a:pt x="420" y="7"/>
                    <a:pt x="383" y="7"/>
                  </a:cubicBezTo>
                  <a:lnTo>
                    <a:pt x="356" y="7"/>
                  </a:lnTo>
                  <a:cubicBezTo>
                    <a:pt x="342" y="2"/>
                    <a:pt x="331" y="0"/>
                    <a:pt x="320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7"/>
            <p:cNvSpPr/>
            <p:nvPr/>
          </p:nvSpPr>
          <p:spPr>
            <a:xfrm>
              <a:off x="8788688" y="74918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7"/>
            <p:cNvSpPr/>
            <p:nvPr/>
          </p:nvSpPr>
          <p:spPr>
            <a:xfrm>
              <a:off x="8807916" y="743620"/>
              <a:ext cx="10608" cy="9507"/>
            </a:xfrm>
            <a:custGeom>
              <a:avLst/>
              <a:gdLst/>
              <a:ahLst/>
              <a:cxnLst/>
              <a:rect l="l" t="t" r="r" b="b"/>
              <a:pathLst>
                <a:path w="347" h="311" extrusionOk="0">
                  <a:moveTo>
                    <a:pt x="115" y="277"/>
                  </a:moveTo>
                  <a:cubicBezTo>
                    <a:pt x="122" y="283"/>
                    <a:pt x="130" y="288"/>
                    <a:pt x="137" y="292"/>
                  </a:cubicBezTo>
                  <a:lnTo>
                    <a:pt x="115" y="277"/>
                  </a:lnTo>
                  <a:close/>
                  <a:moveTo>
                    <a:pt x="110" y="0"/>
                  </a:moveTo>
                  <a:cubicBezTo>
                    <a:pt x="92" y="0"/>
                    <a:pt x="82" y="9"/>
                    <a:pt x="64" y="19"/>
                  </a:cubicBezTo>
                  <a:cubicBezTo>
                    <a:pt x="55" y="28"/>
                    <a:pt x="46" y="37"/>
                    <a:pt x="37" y="46"/>
                  </a:cubicBezTo>
                  <a:cubicBezTo>
                    <a:pt x="28" y="64"/>
                    <a:pt x="19" y="73"/>
                    <a:pt x="19" y="91"/>
                  </a:cubicBezTo>
                  <a:cubicBezTo>
                    <a:pt x="19" y="110"/>
                    <a:pt x="19" y="119"/>
                    <a:pt x="10" y="128"/>
                  </a:cubicBezTo>
                  <a:cubicBezTo>
                    <a:pt x="0" y="146"/>
                    <a:pt x="10" y="155"/>
                    <a:pt x="19" y="164"/>
                  </a:cubicBezTo>
                  <a:cubicBezTo>
                    <a:pt x="19" y="183"/>
                    <a:pt x="28" y="201"/>
                    <a:pt x="37" y="219"/>
                  </a:cubicBezTo>
                  <a:cubicBezTo>
                    <a:pt x="46" y="228"/>
                    <a:pt x="64" y="237"/>
                    <a:pt x="82" y="246"/>
                  </a:cubicBezTo>
                  <a:lnTo>
                    <a:pt x="92" y="255"/>
                  </a:lnTo>
                  <a:cubicBezTo>
                    <a:pt x="97" y="261"/>
                    <a:pt x="105" y="269"/>
                    <a:pt x="115" y="277"/>
                  </a:cubicBezTo>
                  <a:lnTo>
                    <a:pt x="115" y="277"/>
                  </a:lnTo>
                  <a:cubicBezTo>
                    <a:pt x="113" y="276"/>
                    <a:pt x="112" y="275"/>
                    <a:pt x="110" y="274"/>
                  </a:cubicBezTo>
                  <a:lnTo>
                    <a:pt x="110" y="274"/>
                  </a:lnTo>
                  <a:lnTo>
                    <a:pt x="115" y="277"/>
                  </a:lnTo>
                  <a:lnTo>
                    <a:pt x="115" y="277"/>
                  </a:lnTo>
                  <a:cubicBezTo>
                    <a:pt x="115" y="277"/>
                    <a:pt x="115" y="277"/>
                    <a:pt x="115" y="277"/>
                  </a:cubicBezTo>
                  <a:lnTo>
                    <a:pt x="115" y="277"/>
                  </a:lnTo>
                  <a:cubicBezTo>
                    <a:pt x="142" y="294"/>
                    <a:pt x="176" y="310"/>
                    <a:pt x="210" y="310"/>
                  </a:cubicBezTo>
                  <a:lnTo>
                    <a:pt x="246" y="310"/>
                  </a:lnTo>
                  <a:cubicBezTo>
                    <a:pt x="265" y="301"/>
                    <a:pt x="283" y="292"/>
                    <a:pt x="292" y="283"/>
                  </a:cubicBezTo>
                  <a:cubicBezTo>
                    <a:pt x="310" y="274"/>
                    <a:pt x="319" y="265"/>
                    <a:pt x="319" y="255"/>
                  </a:cubicBezTo>
                  <a:cubicBezTo>
                    <a:pt x="338" y="246"/>
                    <a:pt x="347" y="228"/>
                    <a:pt x="347" y="210"/>
                  </a:cubicBezTo>
                  <a:lnTo>
                    <a:pt x="347" y="173"/>
                  </a:lnTo>
                  <a:cubicBezTo>
                    <a:pt x="347" y="146"/>
                    <a:pt x="338" y="119"/>
                    <a:pt x="328" y="101"/>
                  </a:cubicBezTo>
                  <a:lnTo>
                    <a:pt x="319" y="82"/>
                  </a:lnTo>
                  <a:cubicBezTo>
                    <a:pt x="310" y="64"/>
                    <a:pt x="301" y="55"/>
                    <a:pt x="292" y="46"/>
                  </a:cubicBezTo>
                  <a:lnTo>
                    <a:pt x="265" y="28"/>
                  </a:lnTo>
                  <a:lnTo>
                    <a:pt x="256" y="28"/>
                  </a:lnTo>
                  <a:cubicBezTo>
                    <a:pt x="237" y="19"/>
                    <a:pt x="219" y="9"/>
                    <a:pt x="201" y="9"/>
                  </a:cubicBezTo>
                  <a:cubicBezTo>
                    <a:pt x="183" y="0"/>
                    <a:pt x="164" y="0"/>
                    <a:pt x="146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7"/>
            <p:cNvSpPr/>
            <p:nvPr/>
          </p:nvSpPr>
          <p:spPr>
            <a:xfrm>
              <a:off x="8766433" y="738698"/>
              <a:ext cx="9477" cy="8284"/>
            </a:xfrm>
            <a:custGeom>
              <a:avLst/>
              <a:gdLst/>
              <a:ahLst/>
              <a:cxnLst/>
              <a:rect l="l" t="t" r="r" b="b"/>
              <a:pathLst>
                <a:path w="310" h="271" extrusionOk="0">
                  <a:moveTo>
                    <a:pt x="114" y="1"/>
                  </a:moveTo>
                  <a:cubicBezTo>
                    <a:pt x="96" y="1"/>
                    <a:pt x="80" y="5"/>
                    <a:pt x="64" y="16"/>
                  </a:cubicBezTo>
                  <a:cubicBezTo>
                    <a:pt x="46" y="25"/>
                    <a:pt x="28" y="43"/>
                    <a:pt x="18" y="61"/>
                  </a:cubicBezTo>
                  <a:lnTo>
                    <a:pt x="0" y="89"/>
                  </a:lnTo>
                  <a:lnTo>
                    <a:pt x="0" y="125"/>
                  </a:lnTo>
                  <a:cubicBezTo>
                    <a:pt x="0" y="143"/>
                    <a:pt x="0" y="161"/>
                    <a:pt x="0" y="170"/>
                  </a:cubicBezTo>
                  <a:cubicBezTo>
                    <a:pt x="9" y="180"/>
                    <a:pt x="9" y="180"/>
                    <a:pt x="9" y="189"/>
                  </a:cubicBezTo>
                  <a:cubicBezTo>
                    <a:pt x="18" y="198"/>
                    <a:pt x="18" y="216"/>
                    <a:pt x="28" y="225"/>
                  </a:cubicBezTo>
                  <a:cubicBezTo>
                    <a:pt x="37" y="234"/>
                    <a:pt x="55" y="252"/>
                    <a:pt x="73" y="262"/>
                  </a:cubicBezTo>
                  <a:cubicBezTo>
                    <a:pt x="82" y="262"/>
                    <a:pt x="91" y="271"/>
                    <a:pt x="110" y="271"/>
                  </a:cubicBezTo>
                  <a:lnTo>
                    <a:pt x="210" y="271"/>
                  </a:lnTo>
                  <a:cubicBezTo>
                    <a:pt x="228" y="271"/>
                    <a:pt x="237" y="262"/>
                    <a:pt x="255" y="243"/>
                  </a:cubicBezTo>
                  <a:lnTo>
                    <a:pt x="273" y="234"/>
                  </a:lnTo>
                  <a:cubicBezTo>
                    <a:pt x="273" y="225"/>
                    <a:pt x="283" y="216"/>
                    <a:pt x="292" y="207"/>
                  </a:cubicBezTo>
                  <a:cubicBezTo>
                    <a:pt x="292" y="198"/>
                    <a:pt x="301" y="189"/>
                    <a:pt x="310" y="170"/>
                  </a:cubicBezTo>
                  <a:cubicBezTo>
                    <a:pt x="310" y="161"/>
                    <a:pt x="310" y="143"/>
                    <a:pt x="310" y="134"/>
                  </a:cubicBezTo>
                  <a:lnTo>
                    <a:pt x="301" y="143"/>
                  </a:lnTo>
                  <a:lnTo>
                    <a:pt x="301" y="125"/>
                  </a:lnTo>
                  <a:lnTo>
                    <a:pt x="301" y="107"/>
                  </a:lnTo>
                  <a:cubicBezTo>
                    <a:pt x="292" y="98"/>
                    <a:pt x="292" y="79"/>
                    <a:pt x="283" y="70"/>
                  </a:cubicBezTo>
                  <a:lnTo>
                    <a:pt x="264" y="43"/>
                  </a:lnTo>
                  <a:lnTo>
                    <a:pt x="255" y="34"/>
                  </a:lnTo>
                  <a:cubicBezTo>
                    <a:pt x="246" y="34"/>
                    <a:pt x="237" y="25"/>
                    <a:pt x="228" y="25"/>
                  </a:cubicBezTo>
                  <a:cubicBezTo>
                    <a:pt x="219" y="25"/>
                    <a:pt x="219" y="16"/>
                    <a:pt x="210" y="16"/>
                  </a:cubicBezTo>
                  <a:cubicBezTo>
                    <a:pt x="201" y="7"/>
                    <a:pt x="182" y="7"/>
                    <a:pt x="164" y="7"/>
                  </a:cubicBezTo>
                  <a:lnTo>
                    <a:pt x="155" y="7"/>
                  </a:lnTo>
                  <a:cubicBezTo>
                    <a:pt x="140" y="3"/>
                    <a:pt x="126" y="1"/>
                    <a:pt x="114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7"/>
            <p:cNvSpPr/>
            <p:nvPr/>
          </p:nvSpPr>
          <p:spPr>
            <a:xfrm>
              <a:off x="8389290" y="741021"/>
              <a:ext cx="441492" cy="252508"/>
            </a:xfrm>
            <a:custGeom>
              <a:avLst/>
              <a:gdLst/>
              <a:ahLst/>
              <a:cxnLst/>
              <a:rect l="l" t="t" r="r" b="b"/>
              <a:pathLst>
                <a:path w="14442" h="8260" extrusionOk="0">
                  <a:moveTo>
                    <a:pt x="14181" y="0"/>
                  </a:moveTo>
                  <a:cubicBezTo>
                    <a:pt x="14077" y="0"/>
                    <a:pt x="13966" y="118"/>
                    <a:pt x="14022" y="249"/>
                  </a:cubicBezTo>
                  <a:cubicBezTo>
                    <a:pt x="14141" y="486"/>
                    <a:pt x="14013" y="778"/>
                    <a:pt x="13849" y="960"/>
                  </a:cubicBezTo>
                  <a:cubicBezTo>
                    <a:pt x="13631" y="1188"/>
                    <a:pt x="13321" y="1297"/>
                    <a:pt x="13039" y="1397"/>
                  </a:cubicBezTo>
                  <a:cubicBezTo>
                    <a:pt x="12529" y="1588"/>
                    <a:pt x="11955" y="1816"/>
                    <a:pt x="11754" y="2372"/>
                  </a:cubicBezTo>
                  <a:cubicBezTo>
                    <a:pt x="11645" y="2681"/>
                    <a:pt x="11754" y="3009"/>
                    <a:pt x="11663" y="3319"/>
                  </a:cubicBezTo>
                  <a:cubicBezTo>
                    <a:pt x="11572" y="3574"/>
                    <a:pt x="11390" y="3793"/>
                    <a:pt x="11153" y="3938"/>
                  </a:cubicBezTo>
                  <a:cubicBezTo>
                    <a:pt x="10791" y="4162"/>
                    <a:pt x="10397" y="4194"/>
                    <a:pt x="9993" y="4194"/>
                  </a:cubicBezTo>
                  <a:cubicBezTo>
                    <a:pt x="9830" y="4194"/>
                    <a:pt x="9666" y="4189"/>
                    <a:pt x="9502" y="4189"/>
                  </a:cubicBezTo>
                  <a:cubicBezTo>
                    <a:pt x="9427" y="4189"/>
                    <a:pt x="9352" y="4190"/>
                    <a:pt x="9277" y="4194"/>
                  </a:cubicBezTo>
                  <a:cubicBezTo>
                    <a:pt x="8985" y="4194"/>
                    <a:pt x="8703" y="4285"/>
                    <a:pt x="8475" y="4458"/>
                  </a:cubicBezTo>
                  <a:cubicBezTo>
                    <a:pt x="8293" y="4613"/>
                    <a:pt x="8147" y="4804"/>
                    <a:pt x="8047" y="5032"/>
                  </a:cubicBezTo>
                  <a:cubicBezTo>
                    <a:pt x="7938" y="5259"/>
                    <a:pt x="7846" y="5496"/>
                    <a:pt x="7719" y="5715"/>
                  </a:cubicBezTo>
                  <a:cubicBezTo>
                    <a:pt x="7582" y="5952"/>
                    <a:pt x="7373" y="6152"/>
                    <a:pt x="7118" y="6270"/>
                  </a:cubicBezTo>
                  <a:cubicBezTo>
                    <a:pt x="6787" y="6424"/>
                    <a:pt x="6418" y="6494"/>
                    <a:pt x="6049" y="6494"/>
                  </a:cubicBezTo>
                  <a:cubicBezTo>
                    <a:pt x="5739" y="6494"/>
                    <a:pt x="5428" y="6444"/>
                    <a:pt x="5141" y="6352"/>
                  </a:cubicBezTo>
                  <a:cubicBezTo>
                    <a:pt x="4841" y="6258"/>
                    <a:pt x="4540" y="6123"/>
                    <a:pt x="4217" y="6123"/>
                  </a:cubicBezTo>
                  <a:cubicBezTo>
                    <a:pt x="4197" y="6123"/>
                    <a:pt x="4177" y="6124"/>
                    <a:pt x="4157" y="6125"/>
                  </a:cubicBezTo>
                  <a:cubicBezTo>
                    <a:pt x="3902" y="6143"/>
                    <a:pt x="3656" y="6234"/>
                    <a:pt x="3456" y="6389"/>
                  </a:cubicBezTo>
                  <a:cubicBezTo>
                    <a:pt x="3210" y="6580"/>
                    <a:pt x="3000" y="6817"/>
                    <a:pt x="2837" y="7072"/>
                  </a:cubicBezTo>
                  <a:cubicBezTo>
                    <a:pt x="2663" y="7336"/>
                    <a:pt x="2527" y="7646"/>
                    <a:pt x="2281" y="7837"/>
                  </a:cubicBezTo>
                  <a:cubicBezTo>
                    <a:pt x="2149" y="7942"/>
                    <a:pt x="2005" y="7982"/>
                    <a:pt x="1856" y="7982"/>
                  </a:cubicBezTo>
                  <a:cubicBezTo>
                    <a:pt x="1656" y="7982"/>
                    <a:pt x="1449" y="7908"/>
                    <a:pt x="1261" y="7819"/>
                  </a:cubicBezTo>
                  <a:cubicBezTo>
                    <a:pt x="896" y="7637"/>
                    <a:pt x="550" y="7418"/>
                    <a:pt x="177" y="7245"/>
                  </a:cubicBezTo>
                  <a:cubicBezTo>
                    <a:pt x="161" y="7237"/>
                    <a:pt x="146" y="7233"/>
                    <a:pt x="132" y="7233"/>
                  </a:cubicBezTo>
                  <a:cubicBezTo>
                    <a:pt x="53" y="7233"/>
                    <a:pt x="1" y="7347"/>
                    <a:pt x="86" y="7409"/>
                  </a:cubicBezTo>
                  <a:cubicBezTo>
                    <a:pt x="395" y="7628"/>
                    <a:pt x="723" y="7828"/>
                    <a:pt x="1060" y="8010"/>
                  </a:cubicBezTo>
                  <a:cubicBezTo>
                    <a:pt x="1307" y="8141"/>
                    <a:pt x="1580" y="8259"/>
                    <a:pt x="1862" y="8259"/>
                  </a:cubicBezTo>
                  <a:cubicBezTo>
                    <a:pt x="1913" y="8259"/>
                    <a:pt x="1965" y="8255"/>
                    <a:pt x="2017" y="8247"/>
                  </a:cubicBezTo>
                  <a:cubicBezTo>
                    <a:pt x="2627" y="8156"/>
                    <a:pt x="2873" y="7527"/>
                    <a:pt x="3201" y="7090"/>
                  </a:cubicBezTo>
                  <a:cubicBezTo>
                    <a:pt x="3365" y="6844"/>
                    <a:pt x="3583" y="6644"/>
                    <a:pt x="3848" y="6507"/>
                  </a:cubicBezTo>
                  <a:cubicBezTo>
                    <a:pt x="3969" y="6452"/>
                    <a:pt x="4092" y="6430"/>
                    <a:pt x="4215" y="6430"/>
                  </a:cubicBezTo>
                  <a:cubicBezTo>
                    <a:pt x="4397" y="6430"/>
                    <a:pt x="4579" y="6478"/>
                    <a:pt x="4759" y="6544"/>
                  </a:cubicBezTo>
                  <a:cubicBezTo>
                    <a:pt x="5096" y="6662"/>
                    <a:pt x="5442" y="6744"/>
                    <a:pt x="5797" y="6790"/>
                  </a:cubicBezTo>
                  <a:cubicBezTo>
                    <a:pt x="5858" y="6793"/>
                    <a:pt x="5918" y="6794"/>
                    <a:pt x="5978" y="6794"/>
                  </a:cubicBezTo>
                  <a:cubicBezTo>
                    <a:pt x="6279" y="6794"/>
                    <a:pt x="6574" y="6756"/>
                    <a:pt x="6863" y="6680"/>
                  </a:cubicBezTo>
                  <a:cubicBezTo>
                    <a:pt x="7154" y="6607"/>
                    <a:pt x="7437" y="6462"/>
                    <a:pt x="7664" y="6261"/>
                  </a:cubicBezTo>
                  <a:cubicBezTo>
                    <a:pt x="7865" y="6070"/>
                    <a:pt x="8020" y="5842"/>
                    <a:pt x="8120" y="5587"/>
                  </a:cubicBezTo>
                  <a:cubicBezTo>
                    <a:pt x="8220" y="5341"/>
                    <a:pt x="8338" y="5104"/>
                    <a:pt x="8484" y="4886"/>
                  </a:cubicBezTo>
                  <a:cubicBezTo>
                    <a:pt x="8648" y="4658"/>
                    <a:pt x="8903" y="4521"/>
                    <a:pt x="9176" y="4503"/>
                  </a:cubicBezTo>
                  <a:cubicBezTo>
                    <a:pt x="9250" y="4497"/>
                    <a:pt x="9322" y="4495"/>
                    <a:pt x="9395" y="4495"/>
                  </a:cubicBezTo>
                  <a:cubicBezTo>
                    <a:pt x="9593" y="4495"/>
                    <a:pt x="9789" y="4511"/>
                    <a:pt x="9987" y="4511"/>
                  </a:cubicBezTo>
                  <a:cubicBezTo>
                    <a:pt x="10060" y="4511"/>
                    <a:pt x="10133" y="4509"/>
                    <a:pt x="10206" y="4503"/>
                  </a:cubicBezTo>
                  <a:cubicBezTo>
                    <a:pt x="10543" y="4494"/>
                    <a:pt x="10880" y="4412"/>
                    <a:pt x="11189" y="4266"/>
                  </a:cubicBezTo>
                  <a:cubicBezTo>
                    <a:pt x="11435" y="4139"/>
                    <a:pt x="11654" y="3957"/>
                    <a:pt x="11809" y="3720"/>
                  </a:cubicBezTo>
                  <a:cubicBezTo>
                    <a:pt x="11991" y="3447"/>
                    <a:pt x="12018" y="3155"/>
                    <a:pt x="12018" y="2827"/>
                  </a:cubicBezTo>
                  <a:cubicBezTo>
                    <a:pt x="12000" y="2654"/>
                    <a:pt x="12046" y="2472"/>
                    <a:pt x="12128" y="2317"/>
                  </a:cubicBezTo>
                  <a:cubicBezTo>
                    <a:pt x="12219" y="2180"/>
                    <a:pt x="12337" y="2071"/>
                    <a:pt x="12474" y="1989"/>
                  </a:cubicBezTo>
                  <a:cubicBezTo>
                    <a:pt x="12765" y="1798"/>
                    <a:pt x="13121" y="1716"/>
                    <a:pt x="13439" y="1579"/>
                  </a:cubicBezTo>
                  <a:cubicBezTo>
                    <a:pt x="13758" y="1461"/>
                    <a:pt x="14041" y="1251"/>
                    <a:pt x="14232" y="978"/>
                  </a:cubicBezTo>
                  <a:cubicBezTo>
                    <a:pt x="14414" y="714"/>
                    <a:pt x="14441" y="377"/>
                    <a:pt x="14305" y="85"/>
                  </a:cubicBezTo>
                  <a:cubicBezTo>
                    <a:pt x="14276" y="25"/>
                    <a:pt x="14229" y="0"/>
                    <a:pt x="141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7"/>
            <p:cNvSpPr/>
            <p:nvPr/>
          </p:nvSpPr>
          <p:spPr>
            <a:xfrm>
              <a:off x="8398309" y="997932"/>
              <a:ext cx="28705" cy="31976"/>
            </a:xfrm>
            <a:custGeom>
              <a:avLst/>
              <a:gdLst/>
              <a:ahLst/>
              <a:cxnLst/>
              <a:rect l="l" t="t" r="r" b="b"/>
              <a:pathLst>
                <a:path w="939" h="1046" extrusionOk="0">
                  <a:moveTo>
                    <a:pt x="374" y="0"/>
                  </a:moveTo>
                  <a:cubicBezTo>
                    <a:pt x="362" y="0"/>
                    <a:pt x="351" y="2"/>
                    <a:pt x="337" y="7"/>
                  </a:cubicBezTo>
                  <a:cubicBezTo>
                    <a:pt x="301" y="16"/>
                    <a:pt x="264" y="43"/>
                    <a:pt x="246" y="80"/>
                  </a:cubicBezTo>
                  <a:lnTo>
                    <a:pt x="228" y="125"/>
                  </a:lnTo>
                  <a:cubicBezTo>
                    <a:pt x="219" y="153"/>
                    <a:pt x="219" y="180"/>
                    <a:pt x="228" y="207"/>
                  </a:cubicBezTo>
                  <a:lnTo>
                    <a:pt x="237" y="235"/>
                  </a:lnTo>
                  <a:cubicBezTo>
                    <a:pt x="237" y="262"/>
                    <a:pt x="246" y="280"/>
                    <a:pt x="255" y="298"/>
                  </a:cubicBezTo>
                  <a:lnTo>
                    <a:pt x="282" y="353"/>
                  </a:lnTo>
                  <a:lnTo>
                    <a:pt x="292" y="380"/>
                  </a:lnTo>
                  <a:lnTo>
                    <a:pt x="255" y="371"/>
                  </a:lnTo>
                  <a:lnTo>
                    <a:pt x="228" y="362"/>
                  </a:lnTo>
                  <a:cubicBezTo>
                    <a:pt x="210" y="358"/>
                    <a:pt x="194" y="355"/>
                    <a:pt x="179" y="355"/>
                  </a:cubicBezTo>
                  <a:cubicBezTo>
                    <a:pt x="164" y="355"/>
                    <a:pt x="150" y="358"/>
                    <a:pt x="137" y="362"/>
                  </a:cubicBezTo>
                  <a:cubicBezTo>
                    <a:pt x="109" y="371"/>
                    <a:pt x="82" y="390"/>
                    <a:pt x="64" y="408"/>
                  </a:cubicBezTo>
                  <a:cubicBezTo>
                    <a:pt x="9" y="453"/>
                    <a:pt x="0" y="535"/>
                    <a:pt x="37" y="590"/>
                  </a:cubicBezTo>
                  <a:cubicBezTo>
                    <a:pt x="46" y="617"/>
                    <a:pt x="73" y="635"/>
                    <a:pt x="91" y="654"/>
                  </a:cubicBezTo>
                  <a:cubicBezTo>
                    <a:pt x="119" y="663"/>
                    <a:pt x="146" y="672"/>
                    <a:pt x="182" y="672"/>
                  </a:cubicBezTo>
                  <a:lnTo>
                    <a:pt x="310" y="672"/>
                  </a:lnTo>
                  <a:cubicBezTo>
                    <a:pt x="282" y="736"/>
                    <a:pt x="255" y="799"/>
                    <a:pt x="237" y="854"/>
                  </a:cubicBezTo>
                  <a:cubicBezTo>
                    <a:pt x="219" y="900"/>
                    <a:pt x="228" y="945"/>
                    <a:pt x="264" y="982"/>
                  </a:cubicBezTo>
                  <a:cubicBezTo>
                    <a:pt x="292" y="1018"/>
                    <a:pt x="328" y="1045"/>
                    <a:pt x="374" y="1045"/>
                  </a:cubicBezTo>
                  <a:cubicBezTo>
                    <a:pt x="392" y="1045"/>
                    <a:pt x="419" y="1036"/>
                    <a:pt x="437" y="1036"/>
                  </a:cubicBezTo>
                  <a:cubicBezTo>
                    <a:pt x="474" y="1027"/>
                    <a:pt x="510" y="1000"/>
                    <a:pt x="528" y="963"/>
                  </a:cubicBezTo>
                  <a:cubicBezTo>
                    <a:pt x="556" y="927"/>
                    <a:pt x="556" y="891"/>
                    <a:pt x="556" y="845"/>
                  </a:cubicBezTo>
                  <a:cubicBezTo>
                    <a:pt x="556" y="845"/>
                    <a:pt x="556" y="836"/>
                    <a:pt x="556" y="827"/>
                  </a:cubicBezTo>
                  <a:cubicBezTo>
                    <a:pt x="556" y="809"/>
                    <a:pt x="565" y="790"/>
                    <a:pt x="565" y="772"/>
                  </a:cubicBezTo>
                  <a:lnTo>
                    <a:pt x="565" y="754"/>
                  </a:lnTo>
                  <a:lnTo>
                    <a:pt x="620" y="790"/>
                  </a:lnTo>
                  <a:lnTo>
                    <a:pt x="692" y="845"/>
                  </a:lnTo>
                  <a:cubicBezTo>
                    <a:pt x="711" y="863"/>
                    <a:pt x="738" y="872"/>
                    <a:pt x="756" y="881"/>
                  </a:cubicBezTo>
                  <a:cubicBezTo>
                    <a:pt x="774" y="886"/>
                    <a:pt x="790" y="888"/>
                    <a:pt x="806" y="888"/>
                  </a:cubicBezTo>
                  <a:cubicBezTo>
                    <a:pt x="822" y="888"/>
                    <a:pt x="838" y="886"/>
                    <a:pt x="856" y="881"/>
                  </a:cubicBezTo>
                  <a:cubicBezTo>
                    <a:pt x="884" y="872"/>
                    <a:pt x="911" y="854"/>
                    <a:pt x="929" y="827"/>
                  </a:cubicBezTo>
                  <a:cubicBezTo>
                    <a:pt x="938" y="799"/>
                    <a:pt x="929" y="763"/>
                    <a:pt x="920" y="736"/>
                  </a:cubicBezTo>
                  <a:lnTo>
                    <a:pt x="920" y="727"/>
                  </a:lnTo>
                  <a:cubicBezTo>
                    <a:pt x="911" y="699"/>
                    <a:pt x="902" y="672"/>
                    <a:pt x="884" y="654"/>
                  </a:cubicBezTo>
                  <a:cubicBezTo>
                    <a:pt x="865" y="635"/>
                    <a:pt x="847" y="626"/>
                    <a:pt x="820" y="608"/>
                  </a:cubicBezTo>
                  <a:lnTo>
                    <a:pt x="747" y="572"/>
                  </a:lnTo>
                  <a:lnTo>
                    <a:pt x="692" y="535"/>
                  </a:lnTo>
                  <a:cubicBezTo>
                    <a:pt x="711" y="526"/>
                    <a:pt x="720" y="517"/>
                    <a:pt x="738" y="508"/>
                  </a:cubicBezTo>
                  <a:cubicBezTo>
                    <a:pt x="756" y="499"/>
                    <a:pt x="774" y="481"/>
                    <a:pt x="802" y="462"/>
                  </a:cubicBezTo>
                  <a:lnTo>
                    <a:pt x="811" y="453"/>
                  </a:lnTo>
                  <a:cubicBezTo>
                    <a:pt x="838" y="444"/>
                    <a:pt x="847" y="426"/>
                    <a:pt x="865" y="408"/>
                  </a:cubicBezTo>
                  <a:cubicBezTo>
                    <a:pt x="865" y="390"/>
                    <a:pt x="875" y="380"/>
                    <a:pt x="875" y="371"/>
                  </a:cubicBezTo>
                  <a:cubicBezTo>
                    <a:pt x="902" y="280"/>
                    <a:pt x="838" y="198"/>
                    <a:pt x="747" y="198"/>
                  </a:cubicBezTo>
                  <a:cubicBezTo>
                    <a:pt x="738" y="198"/>
                    <a:pt x="720" y="198"/>
                    <a:pt x="711" y="207"/>
                  </a:cubicBezTo>
                  <a:cubicBezTo>
                    <a:pt x="683" y="207"/>
                    <a:pt x="665" y="226"/>
                    <a:pt x="647" y="235"/>
                  </a:cubicBezTo>
                  <a:lnTo>
                    <a:pt x="638" y="253"/>
                  </a:lnTo>
                  <a:cubicBezTo>
                    <a:pt x="610" y="262"/>
                    <a:pt x="592" y="280"/>
                    <a:pt x="574" y="298"/>
                  </a:cubicBezTo>
                  <a:lnTo>
                    <a:pt x="565" y="308"/>
                  </a:lnTo>
                  <a:cubicBezTo>
                    <a:pt x="565" y="298"/>
                    <a:pt x="565" y="280"/>
                    <a:pt x="565" y="271"/>
                  </a:cubicBezTo>
                  <a:cubicBezTo>
                    <a:pt x="565" y="262"/>
                    <a:pt x="565" y="253"/>
                    <a:pt x="565" y="244"/>
                  </a:cubicBezTo>
                  <a:cubicBezTo>
                    <a:pt x="565" y="216"/>
                    <a:pt x="556" y="198"/>
                    <a:pt x="556" y="180"/>
                  </a:cubicBezTo>
                  <a:cubicBezTo>
                    <a:pt x="556" y="171"/>
                    <a:pt x="556" y="162"/>
                    <a:pt x="556" y="153"/>
                  </a:cubicBezTo>
                  <a:cubicBezTo>
                    <a:pt x="556" y="144"/>
                    <a:pt x="547" y="134"/>
                    <a:pt x="547" y="125"/>
                  </a:cubicBezTo>
                  <a:cubicBezTo>
                    <a:pt x="538" y="107"/>
                    <a:pt x="528" y="89"/>
                    <a:pt x="519" y="71"/>
                  </a:cubicBezTo>
                  <a:cubicBezTo>
                    <a:pt x="501" y="53"/>
                    <a:pt x="483" y="34"/>
                    <a:pt x="465" y="25"/>
                  </a:cubicBezTo>
                  <a:cubicBezTo>
                    <a:pt x="446" y="16"/>
                    <a:pt x="428" y="7"/>
                    <a:pt x="410" y="7"/>
                  </a:cubicBezTo>
                  <a:cubicBezTo>
                    <a:pt x="396" y="2"/>
                    <a:pt x="385" y="0"/>
                    <a:pt x="3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7"/>
            <p:cNvSpPr/>
            <p:nvPr/>
          </p:nvSpPr>
          <p:spPr>
            <a:xfrm>
              <a:off x="8514138" y="960606"/>
              <a:ext cx="28155" cy="31701"/>
            </a:xfrm>
            <a:custGeom>
              <a:avLst/>
              <a:gdLst/>
              <a:ahLst/>
              <a:cxnLst/>
              <a:rect l="l" t="t" r="r" b="b"/>
              <a:pathLst>
                <a:path w="921" h="1037" extrusionOk="0">
                  <a:moveTo>
                    <a:pt x="360" y="1"/>
                  </a:moveTo>
                  <a:cubicBezTo>
                    <a:pt x="349" y="1"/>
                    <a:pt x="337" y="3"/>
                    <a:pt x="328" y="7"/>
                  </a:cubicBezTo>
                  <a:cubicBezTo>
                    <a:pt x="283" y="16"/>
                    <a:pt x="256" y="44"/>
                    <a:pt x="228" y="80"/>
                  </a:cubicBezTo>
                  <a:lnTo>
                    <a:pt x="210" y="126"/>
                  </a:lnTo>
                  <a:cubicBezTo>
                    <a:pt x="210" y="153"/>
                    <a:pt x="210" y="180"/>
                    <a:pt x="210" y="208"/>
                  </a:cubicBezTo>
                  <a:cubicBezTo>
                    <a:pt x="210" y="217"/>
                    <a:pt x="210" y="226"/>
                    <a:pt x="219" y="244"/>
                  </a:cubicBezTo>
                  <a:cubicBezTo>
                    <a:pt x="228" y="262"/>
                    <a:pt x="237" y="281"/>
                    <a:pt x="246" y="299"/>
                  </a:cubicBezTo>
                  <a:cubicBezTo>
                    <a:pt x="256" y="317"/>
                    <a:pt x="265" y="335"/>
                    <a:pt x="265" y="354"/>
                  </a:cubicBezTo>
                  <a:cubicBezTo>
                    <a:pt x="274" y="363"/>
                    <a:pt x="274" y="372"/>
                    <a:pt x="283" y="381"/>
                  </a:cubicBezTo>
                  <a:lnTo>
                    <a:pt x="246" y="372"/>
                  </a:lnTo>
                  <a:lnTo>
                    <a:pt x="210" y="363"/>
                  </a:lnTo>
                  <a:cubicBezTo>
                    <a:pt x="196" y="358"/>
                    <a:pt x="180" y="356"/>
                    <a:pt x="164" y="356"/>
                  </a:cubicBezTo>
                  <a:cubicBezTo>
                    <a:pt x="148" y="356"/>
                    <a:pt x="133" y="358"/>
                    <a:pt x="119" y="363"/>
                  </a:cubicBezTo>
                  <a:cubicBezTo>
                    <a:pt x="92" y="372"/>
                    <a:pt x="64" y="381"/>
                    <a:pt x="46" y="408"/>
                  </a:cubicBezTo>
                  <a:cubicBezTo>
                    <a:pt x="19" y="426"/>
                    <a:pt x="10" y="463"/>
                    <a:pt x="0" y="490"/>
                  </a:cubicBezTo>
                  <a:cubicBezTo>
                    <a:pt x="0" y="527"/>
                    <a:pt x="10" y="563"/>
                    <a:pt x="19" y="590"/>
                  </a:cubicBezTo>
                  <a:cubicBezTo>
                    <a:pt x="37" y="618"/>
                    <a:pt x="55" y="636"/>
                    <a:pt x="82" y="645"/>
                  </a:cubicBezTo>
                  <a:cubicBezTo>
                    <a:pt x="110" y="663"/>
                    <a:pt x="137" y="672"/>
                    <a:pt x="164" y="672"/>
                  </a:cubicBezTo>
                  <a:lnTo>
                    <a:pt x="292" y="672"/>
                  </a:lnTo>
                  <a:cubicBezTo>
                    <a:pt x="265" y="736"/>
                    <a:pt x="237" y="791"/>
                    <a:pt x="219" y="854"/>
                  </a:cubicBezTo>
                  <a:cubicBezTo>
                    <a:pt x="201" y="946"/>
                    <a:pt x="265" y="1037"/>
                    <a:pt x="365" y="1037"/>
                  </a:cubicBezTo>
                  <a:lnTo>
                    <a:pt x="419" y="1037"/>
                  </a:lnTo>
                  <a:cubicBezTo>
                    <a:pt x="465" y="1018"/>
                    <a:pt x="492" y="1000"/>
                    <a:pt x="520" y="964"/>
                  </a:cubicBezTo>
                  <a:cubicBezTo>
                    <a:pt x="538" y="927"/>
                    <a:pt x="547" y="891"/>
                    <a:pt x="538" y="845"/>
                  </a:cubicBezTo>
                  <a:cubicBezTo>
                    <a:pt x="538" y="845"/>
                    <a:pt x="538" y="836"/>
                    <a:pt x="538" y="827"/>
                  </a:cubicBezTo>
                  <a:cubicBezTo>
                    <a:pt x="547" y="809"/>
                    <a:pt x="547" y="791"/>
                    <a:pt x="556" y="773"/>
                  </a:cubicBezTo>
                  <a:lnTo>
                    <a:pt x="556" y="754"/>
                  </a:lnTo>
                  <a:lnTo>
                    <a:pt x="611" y="791"/>
                  </a:lnTo>
                  <a:lnTo>
                    <a:pt x="684" y="845"/>
                  </a:lnTo>
                  <a:cubicBezTo>
                    <a:pt x="702" y="864"/>
                    <a:pt x="720" y="873"/>
                    <a:pt x="747" y="882"/>
                  </a:cubicBezTo>
                  <a:cubicBezTo>
                    <a:pt x="761" y="886"/>
                    <a:pt x="777" y="889"/>
                    <a:pt x="793" y="889"/>
                  </a:cubicBezTo>
                  <a:cubicBezTo>
                    <a:pt x="809" y="889"/>
                    <a:pt x="825" y="886"/>
                    <a:pt x="838" y="882"/>
                  </a:cubicBezTo>
                  <a:cubicBezTo>
                    <a:pt x="866" y="873"/>
                    <a:pt x="893" y="854"/>
                    <a:pt x="911" y="827"/>
                  </a:cubicBezTo>
                  <a:cubicBezTo>
                    <a:pt x="920" y="800"/>
                    <a:pt x="920" y="773"/>
                    <a:pt x="911" y="745"/>
                  </a:cubicBezTo>
                  <a:cubicBezTo>
                    <a:pt x="911" y="736"/>
                    <a:pt x="911" y="736"/>
                    <a:pt x="911" y="727"/>
                  </a:cubicBezTo>
                  <a:cubicBezTo>
                    <a:pt x="911" y="700"/>
                    <a:pt x="893" y="681"/>
                    <a:pt x="875" y="663"/>
                  </a:cubicBezTo>
                  <a:cubicBezTo>
                    <a:pt x="857" y="645"/>
                    <a:pt x="838" y="627"/>
                    <a:pt x="811" y="618"/>
                  </a:cubicBezTo>
                  <a:lnTo>
                    <a:pt x="738" y="572"/>
                  </a:lnTo>
                  <a:lnTo>
                    <a:pt x="684" y="545"/>
                  </a:lnTo>
                  <a:cubicBezTo>
                    <a:pt x="702" y="536"/>
                    <a:pt x="720" y="527"/>
                    <a:pt x="729" y="517"/>
                  </a:cubicBezTo>
                  <a:lnTo>
                    <a:pt x="793" y="472"/>
                  </a:lnTo>
                  <a:lnTo>
                    <a:pt x="811" y="463"/>
                  </a:lnTo>
                  <a:cubicBezTo>
                    <a:pt x="829" y="445"/>
                    <a:pt x="848" y="435"/>
                    <a:pt x="857" y="408"/>
                  </a:cubicBezTo>
                  <a:cubicBezTo>
                    <a:pt x="866" y="399"/>
                    <a:pt x="866" y="390"/>
                    <a:pt x="875" y="372"/>
                  </a:cubicBezTo>
                  <a:cubicBezTo>
                    <a:pt x="893" y="290"/>
                    <a:pt x="829" y="208"/>
                    <a:pt x="738" y="208"/>
                  </a:cubicBezTo>
                  <a:lnTo>
                    <a:pt x="702" y="208"/>
                  </a:lnTo>
                  <a:cubicBezTo>
                    <a:pt x="675" y="208"/>
                    <a:pt x="656" y="226"/>
                    <a:pt x="638" y="244"/>
                  </a:cubicBezTo>
                  <a:lnTo>
                    <a:pt x="629" y="253"/>
                  </a:lnTo>
                  <a:lnTo>
                    <a:pt x="565" y="299"/>
                  </a:lnTo>
                  <a:lnTo>
                    <a:pt x="556" y="317"/>
                  </a:lnTo>
                  <a:cubicBezTo>
                    <a:pt x="556" y="299"/>
                    <a:pt x="556" y="290"/>
                    <a:pt x="547" y="272"/>
                  </a:cubicBezTo>
                  <a:cubicBezTo>
                    <a:pt x="547" y="262"/>
                    <a:pt x="547" y="253"/>
                    <a:pt x="547" y="244"/>
                  </a:cubicBezTo>
                  <a:lnTo>
                    <a:pt x="538" y="180"/>
                  </a:lnTo>
                  <a:lnTo>
                    <a:pt x="538" y="153"/>
                  </a:lnTo>
                  <a:cubicBezTo>
                    <a:pt x="538" y="144"/>
                    <a:pt x="538" y="135"/>
                    <a:pt x="529" y="126"/>
                  </a:cubicBezTo>
                  <a:cubicBezTo>
                    <a:pt x="529" y="108"/>
                    <a:pt x="520" y="89"/>
                    <a:pt x="501" y="71"/>
                  </a:cubicBezTo>
                  <a:cubicBezTo>
                    <a:pt x="492" y="53"/>
                    <a:pt x="474" y="35"/>
                    <a:pt x="456" y="26"/>
                  </a:cubicBezTo>
                  <a:cubicBezTo>
                    <a:pt x="438" y="16"/>
                    <a:pt x="419" y="7"/>
                    <a:pt x="392" y="7"/>
                  </a:cubicBezTo>
                  <a:cubicBezTo>
                    <a:pt x="383" y="3"/>
                    <a:pt x="372" y="1"/>
                    <a:pt x="3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8670351" y="903746"/>
              <a:ext cx="29836" cy="31029"/>
            </a:xfrm>
            <a:custGeom>
              <a:avLst/>
              <a:gdLst/>
              <a:ahLst/>
              <a:cxnLst/>
              <a:rect l="l" t="t" r="r" b="b"/>
              <a:pathLst>
                <a:path w="976" h="1015" extrusionOk="0">
                  <a:moveTo>
                    <a:pt x="274" y="0"/>
                  </a:moveTo>
                  <a:cubicBezTo>
                    <a:pt x="247" y="0"/>
                    <a:pt x="228" y="9"/>
                    <a:pt x="210" y="18"/>
                  </a:cubicBezTo>
                  <a:cubicBezTo>
                    <a:pt x="174" y="46"/>
                    <a:pt x="146" y="73"/>
                    <a:pt x="128" y="118"/>
                  </a:cubicBezTo>
                  <a:lnTo>
                    <a:pt x="119" y="164"/>
                  </a:lnTo>
                  <a:cubicBezTo>
                    <a:pt x="119" y="191"/>
                    <a:pt x="128" y="219"/>
                    <a:pt x="146" y="246"/>
                  </a:cubicBezTo>
                  <a:cubicBezTo>
                    <a:pt x="146" y="255"/>
                    <a:pt x="146" y="264"/>
                    <a:pt x="155" y="273"/>
                  </a:cubicBezTo>
                  <a:cubicBezTo>
                    <a:pt x="165" y="292"/>
                    <a:pt x="183" y="310"/>
                    <a:pt x="192" y="328"/>
                  </a:cubicBezTo>
                  <a:lnTo>
                    <a:pt x="228" y="373"/>
                  </a:lnTo>
                  <a:lnTo>
                    <a:pt x="247" y="392"/>
                  </a:lnTo>
                  <a:lnTo>
                    <a:pt x="174" y="392"/>
                  </a:lnTo>
                  <a:cubicBezTo>
                    <a:pt x="146" y="392"/>
                    <a:pt x="119" y="401"/>
                    <a:pt x="92" y="410"/>
                  </a:cubicBezTo>
                  <a:cubicBezTo>
                    <a:pt x="64" y="428"/>
                    <a:pt x="37" y="446"/>
                    <a:pt x="28" y="474"/>
                  </a:cubicBezTo>
                  <a:cubicBezTo>
                    <a:pt x="10" y="501"/>
                    <a:pt x="1" y="528"/>
                    <a:pt x="1" y="565"/>
                  </a:cubicBezTo>
                  <a:cubicBezTo>
                    <a:pt x="10" y="601"/>
                    <a:pt x="19" y="629"/>
                    <a:pt x="46" y="656"/>
                  </a:cubicBezTo>
                  <a:cubicBezTo>
                    <a:pt x="64" y="674"/>
                    <a:pt x="83" y="692"/>
                    <a:pt x="110" y="701"/>
                  </a:cubicBezTo>
                  <a:cubicBezTo>
                    <a:pt x="128" y="706"/>
                    <a:pt x="144" y="708"/>
                    <a:pt x="159" y="708"/>
                  </a:cubicBezTo>
                  <a:cubicBezTo>
                    <a:pt x="174" y="708"/>
                    <a:pt x="187" y="706"/>
                    <a:pt x="201" y="701"/>
                  </a:cubicBezTo>
                  <a:lnTo>
                    <a:pt x="237" y="692"/>
                  </a:lnTo>
                  <a:cubicBezTo>
                    <a:pt x="265" y="692"/>
                    <a:pt x="283" y="692"/>
                    <a:pt x="310" y="683"/>
                  </a:cubicBezTo>
                  <a:lnTo>
                    <a:pt x="329" y="674"/>
                  </a:lnTo>
                  <a:lnTo>
                    <a:pt x="329" y="674"/>
                  </a:lnTo>
                  <a:cubicBezTo>
                    <a:pt x="310" y="738"/>
                    <a:pt x="301" y="802"/>
                    <a:pt x="301" y="874"/>
                  </a:cubicBezTo>
                  <a:cubicBezTo>
                    <a:pt x="301" y="911"/>
                    <a:pt x="319" y="956"/>
                    <a:pt x="356" y="984"/>
                  </a:cubicBezTo>
                  <a:cubicBezTo>
                    <a:pt x="383" y="1004"/>
                    <a:pt x="416" y="1015"/>
                    <a:pt x="449" y="1015"/>
                  </a:cubicBezTo>
                  <a:cubicBezTo>
                    <a:pt x="461" y="1015"/>
                    <a:pt x="472" y="1013"/>
                    <a:pt x="483" y="1011"/>
                  </a:cubicBezTo>
                  <a:cubicBezTo>
                    <a:pt x="502" y="1011"/>
                    <a:pt x="520" y="1002"/>
                    <a:pt x="538" y="993"/>
                  </a:cubicBezTo>
                  <a:cubicBezTo>
                    <a:pt x="574" y="975"/>
                    <a:pt x="602" y="938"/>
                    <a:pt x="611" y="902"/>
                  </a:cubicBezTo>
                  <a:cubicBezTo>
                    <a:pt x="629" y="865"/>
                    <a:pt x="629" y="820"/>
                    <a:pt x="611" y="793"/>
                  </a:cubicBezTo>
                  <a:lnTo>
                    <a:pt x="611" y="774"/>
                  </a:lnTo>
                  <a:cubicBezTo>
                    <a:pt x="611" y="756"/>
                    <a:pt x="611" y="729"/>
                    <a:pt x="611" y="711"/>
                  </a:cubicBezTo>
                  <a:lnTo>
                    <a:pt x="611" y="692"/>
                  </a:lnTo>
                  <a:lnTo>
                    <a:pt x="675" y="720"/>
                  </a:lnTo>
                  <a:lnTo>
                    <a:pt x="757" y="756"/>
                  </a:lnTo>
                  <a:cubicBezTo>
                    <a:pt x="775" y="765"/>
                    <a:pt x="802" y="774"/>
                    <a:pt x="830" y="774"/>
                  </a:cubicBezTo>
                  <a:cubicBezTo>
                    <a:pt x="857" y="774"/>
                    <a:pt x="893" y="765"/>
                    <a:pt x="921" y="747"/>
                  </a:cubicBezTo>
                  <a:cubicBezTo>
                    <a:pt x="948" y="738"/>
                    <a:pt x="966" y="711"/>
                    <a:pt x="975" y="683"/>
                  </a:cubicBezTo>
                  <a:cubicBezTo>
                    <a:pt x="975" y="647"/>
                    <a:pt x="966" y="619"/>
                    <a:pt x="948" y="592"/>
                  </a:cubicBezTo>
                  <a:cubicBezTo>
                    <a:pt x="948" y="592"/>
                    <a:pt x="948" y="583"/>
                    <a:pt x="948" y="583"/>
                  </a:cubicBezTo>
                  <a:cubicBezTo>
                    <a:pt x="939" y="556"/>
                    <a:pt x="921" y="537"/>
                    <a:pt x="893" y="519"/>
                  </a:cubicBezTo>
                  <a:cubicBezTo>
                    <a:pt x="875" y="510"/>
                    <a:pt x="848" y="501"/>
                    <a:pt x="830" y="501"/>
                  </a:cubicBezTo>
                  <a:lnTo>
                    <a:pt x="748" y="474"/>
                  </a:lnTo>
                  <a:lnTo>
                    <a:pt x="684" y="455"/>
                  </a:lnTo>
                  <a:cubicBezTo>
                    <a:pt x="693" y="437"/>
                    <a:pt x="711" y="428"/>
                    <a:pt x="720" y="419"/>
                  </a:cubicBezTo>
                  <a:cubicBezTo>
                    <a:pt x="729" y="410"/>
                    <a:pt x="757" y="383"/>
                    <a:pt x="766" y="364"/>
                  </a:cubicBezTo>
                  <a:cubicBezTo>
                    <a:pt x="775" y="355"/>
                    <a:pt x="775" y="346"/>
                    <a:pt x="784" y="346"/>
                  </a:cubicBezTo>
                  <a:cubicBezTo>
                    <a:pt x="802" y="328"/>
                    <a:pt x="811" y="310"/>
                    <a:pt x="820" y="282"/>
                  </a:cubicBezTo>
                  <a:cubicBezTo>
                    <a:pt x="820" y="273"/>
                    <a:pt x="820" y="264"/>
                    <a:pt x="830" y="246"/>
                  </a:cubicBezTo>
                  <a:cubicBezTo>
                    <a:pt x="830" y="200"/>
                    <a:pt x="811" y="164"/>
                    <a:pt x="775" y="137"/>
                  </a:cubicBezTo>
                  <a:cubicBezTo>
                    <a:pt x="748" y="116"/>
                    <a:pt x="720" y="106"/>
                    <a:pt x="693" y="106"/>
                  </a:cubicBezTo>
                  <a:cubicBezTo>
                    <a:pt x="684" y="106"/>
                    <a:pt x="675" y="107"/>
                    <a:pt x="666" y="109"/>
                  </a:cubicBezTo>
                  <a:cubicBezTo>
                    <a:pt x="647" y="109"/>
                    <a:pt x="638" y="118"/>
                    <a:pt x="620" y="118"/>
                  </a:cubicBezTo>
                  <a:cubicBezTo>
                    <a:pt x="602" y="137"/>
                    <a:pt x="584" y="146"/>
                    <a:pt x="574" y="173"/>
                  </a:cubicBezTo>
                  <a:cubicBezTo>
                    <a:pt x="565" y="173"/>
                    <a:pt x="565" y="182"/>
                    <a:pt x="565" y="182"/>
                  </a:cubicBezTo>
                  <a:cubicBezTo>
                    <a:pt x="547" y="200"/>
                    <a:pt x="529" y="228"/>
                    <a:pt x="511" y="246"/>
                  </a:cubicBezTo>
                  <a:lnTo>
                    <a:pt x="502" y="264"/>
                  </a:lnTo>
                  <a:cubicBezTo>
                    <a:pt x="502" y="246"/>
                    <a:pt x="492" y="237"/>
                    <a:pt x="492" y="219"/>
                  </a:cubicBezTo>
                  <a:lnTo>
                    <a:pt x="483" y="191"/>
                  </a:lnTo>
                  <a:lnTo>
                    <a:pt x="456" y="137"/>
                  </a:lnTo>
                  <a:lnTo>
                    <a:pt x="447" y="109"/>
                  </a:lnTo>
                  <a:cubicBezTo>
                    <a:pt x="447" y="100"/>
                    <a:pt x="438" y="91"/>
                    <a:pt x="429" y="82"/>
                  </a:cubicBezTo>
                  <a:cubicBezTo>
                    <a:pt x="420" y="64"/>
                    <a:pt x="411" y="55"/>
                    <a:pt x="392" y="36"/>
                  </a:cubicBezTo>
                  <a:cubicBezTo>
                    <a:pt x="374" y="27"/>
                    <a:pt x="356" y="9"/>
                    <a:pt x="338" y="9"/>
                  </a:cubicBezTo>
                  <a:cubicBezTo>
                    <a:pt x="319" y="0"/>
                    <a:pt x="292" y="0"/>
                    <a:pt x="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7"/>
            <p:cNvSpPr/>
            <p:nvPr/>
          </p:nvSpPr>
          <p:spPr>
            <a:xfrm>
              <a:off x="8797064" y="812953"/>
              <a:ext cx="29806" cy="29959"/>
            </a:xfrm>
            <a:custGeom>
              <a:avLst/>
              <a:gdLst/>
              <a:ahLst/>
              <a:cxnLst/>
              <a:rect l="l" t="t" r="r" b="b"/>
              <a:pathLst>
                <a:path w="975" h="980" extrusionOk="0">
                  <a:moveTo>
                    <a:pt x="219" y="1"/>
                  </a:moveTo>
                  <a:cubicBezTo>
                    <a:pt x="201" y="1"/>
                    <a:pt x="173" y="1"/>
                    <a:pt x="155" y="10"/>
                  </a:cubicBezTo>
                  <a:cubicBezTo>
                    <a:pt x="137" y="19"/>
                    <a:pt x="110" y="28"/>
                    <a:pt x="100" y="37"/>
                  </a:cubicBezTo>
                  <a:cubicBezTo>
                    <a:pt x="64" y="73"/>
                    <a:pt x="46" y="110"/>
                    <a:pt x="37" y="155"/>
                  </a:cubicBezTo>
                  <a:lnTo>
                    <a:pt x="37" y="201"/>
                  </a:lnTo>
                  <a:cubicBezTo>
                    <a:pt x="46" y="228"/>
                    <a:pt x="55" y="256"/>
                    <a:pt x="73" y="274"/>
                  </a:cubicBezTo>
                  <a:cubicBezTo>
                    <a:pt x="82" y="283"/>
                    <a:pt x="91" y="292"/>
                    <a:pt x="91" y="301"/>
                  </a:cubicBezTo>
                  <a:cubicBezTo>
                    <a:pt x="110" y="319"/>
                    <a:pt x="128" y="328"/>
                    <a:pt x="146" y="347"/>
                  </a:cubicBezTo>
                  <a:lnTo>
                    <a:pt x="182" y="383"/>
                  </a:lnTo>
                  <a:lnTo>
                    <a:pt x="210" y="401"/>
                  </a:lnTo>
                  <a:lnTo>
                    <a:pt x="173" y="410"/>
                  </a:lnTo>
                  <a:lnTo>
                    <a:pt x="137" y="410"/>
                  </a:lnTo>
                  <a:cubicBezTo>
                    <a:pt x="110" y="420"/>
                    <a:pt x="82" y="438"/>
                    <a:pt x="55" y="456"/>
                  </a:cubicBezTo>
                  <a:cubicBezTo>
                    <a:pt x="37" y="474"/>
                    <a:pt x="18" y="492"/>
                    <a:pt x="9" y="520"/>
                  </a:cubicBezTo>
                  <a:cubicBezTo>
                    <a:pt x="0" y="556"/>
                    <a:pt x="0" y="593"/>
                    <a:pt x="9" y="620"/>
                  </a:cubicBezTo>
                  <a:cubicBezTo>
                    <a:pt x="18" y="656"/>
                    <a:pt x="37" y="684"/>
                    <a:pt x="64" y="702"/>
                  </a:cubicBezTo>
                  <a:cubicBezTo>
                    <a:pt x="82" y="720"/>
                    <a:pt x="110" y="729"/>
                    <a:pt x="137" y="729"/>
                  </a:cubicBezTo>
                  <a:cubicBezTo>
                    <a:pt x="173" y="729"/>
                    <a:pt x="201" y="729"/>
                    <a:pt x="228" y="711"/>
                  </a:cubicBezTo>
                  <a:lnTo>
                    <a:pt x="264" y="702"/>
                  </a:lnTo>
                  <a:cubicBezTo>
                    <a:pt x="283" y="693"/>
                    <a:pt x="310" y="684"/>
                    <a:pt x="328" y="675"/>
                  </a:cubicBezTo>
                  <a:cubicBezTo>
                    <a:pt x="337" y="675"/>
                    <a:pt x="337" y="675"/>
                    <a:pt x="346" y="665"/>
                  </a:cubicBezTo>
                  <a:cubicBezTo>
                    <a:pt x="346" y="729"/>
                    <a:pt x="346" y="793"/>
                    <a:pt x="355" y="866"/>
                  </a:cubicBezTo>
                  <a:cubicBezTo>
                    <a:pt x="365" y="911"/>
                    <a:pt x="392" y="948"/>
                    <a:pt x="437" y="966"/>
                  </a:cubicBezTo>
                  <a:cubicBezTo>
                    <a:pt x="456" y="975"/>
                    <a:pt x="476" y="980"/>
                    <a:pt x="498" y="980"/>
                  </a:cubicBezTo>
                  <a:cubicBezTo>
                    <a:pt x="519" y="980"/>
                    <a:pt x="542" y="975"/>
                    <a:pt x="565" y="966"/>
                  </a:cubicBezTo>
                  <a:cubicBezTo>
                    <a:pt x="583" y="957"/>
                    <a:pt x="601" y="948"/>
                    <a:pt x="611" y="939"/>
                  </a:cubicBezTo>
                  <a:cubicBezTo>
                    <a:pt x="647" y="911"/>
                    <a:pt x="665" y="875"/>
                    <a:pt x="665" y="829"/>
                  </a:cubicBezTo>
                  <a:cubicBezTo>
                    <a:pt x="674" y="793"/>
                    <a:pt x="665" y="747"/>
                    <a:pt x="638" y="720"/>
                  </a:cubicBezTo>
                  <a:lnTo>
                    <a:pt x="629" y="702"/>
                  </a:lnTo>
                  <a:cubicBezTo>
                    <a:pt x="629" y="684"/>
                    <a:pt x="629" y="665"/>
                    <a:pt x="620" y="647"/>
                  </a:cubicBezTo>
                  <a:lnTo>
                    <a:pt x="611" y="620"/>
                  </a:lnTo>
                  <a:lnTo>
                    <a:pt x="683" y="638"/>
                  </a:lnTo>
                  <a:lnTo>
                    <a:pt x="774" y="656"/>
                  </a:lnTo>
                  <a:cubicBezTo>
                    <a:pt x="787" y="656"/>
                    <a:pt x="803" y="660"/>
                    <a:pt x="820" y="660"/>
                  </a:cubicBezTo>
                  <a:cubicBezTo>
                    <a:pt x="829" y="660"/>
                    <a:pt x="838" y="659"/>
                    <a:pt x="847" y="656"/>
                  </a:cubicBezTo>
                  <a:cubicBezTo>
                    <a:pt x="875" y="656"/>
                    <a:pt x="902" y="638"/>
                    <a:pt x="929" y="620"/>
                  </a:cubicBezTo>
                  <a:cubicBezTo>
                    <a:pt x="957" y="602"/>
                    <a:pt x="966" y="565"/>
                    <a:pt x="966" y="538"/>
                  </a:cubicBezTo>
                  <a:cubicBezTo>
                    <a:pt x="975" y="502"/>
                    <a:pt x="957" y="474"/>
                    <a:pt x="938" y="447"/>
                  </a:cubicBezTo>
                  <a:cubicBezTo>
                    <a:pt x="938" y="438"/>
                    <a:pt x="929" y="438"/>
                    <a:pt x="929" y="438"/>
                  </a:cubicBezTo>
                  <a:cubicBezTo>
                    <a:pt x="911" y="410"/>
                    <a:pt x="893" y="392"/>
                    <a:pt x="866" y="392"/>
                  </a:cubicBezTo>
                  <a:cubicBezTo>
                    <a:pt x="838" y="383"/>
                    <a:pt x="820" y="374"/>
                    <a:pt x="793" y="374"/>
                  </a:cubicBezTo>
                  <a:lnTo>
                    <a:pt x="702" y="365"/>
                  </a:lnTo>
                  <a:lnTo>
                    <a:pt x="638" y="365"/>
                  </a:lnTo>
                  <a:cubicBezTo>
                    <a:pt x="656" y="347"/>
                    <a:pt x="665" y="338"/>
                    <a:pt x="674" y="319"/>
                  </a:cubicBezTo>
                  <a:cubicBezTo>
                    <a:pt x="683" y="301"/>
                    <a:pt x="693" y="274"/>
                    <a:pt x="711" y="256"/>
                  </a:cubicBezTo>
                  <a:lnTo>
                    <a:pt x="720" y="237"/>
                  </a:lnTo>
                  <a:cubicBezTo>
                    <a:pt x="729" y="219"/>
                    <a:pt x="738" y="192"/>
                    <a:pt x="738" y="174"/>
                  </a:cubicBezTo>
                  <a:cubicBezTo>
                    <a:pt x="747" y="155"/>
                    <a:pt x="747" y="146"/>
                    <a:pt x="738" y="128"/>
                  </a:cubicBezTo>
                  <a:cubicBezTo>
                    <a:pt x="738" y="92"/>
                    <a:pt x="711" y="55"/>
                    <a:pt x="674" y="37"/>
                  </a:cubicBezTo>
                  <a:cubicBezTo>
                    <a:pt x="656" y="28"/>
                    <a:pt x="636" y="23"/>
                    <a:pt x="615" y="23"/>
                  </a:cubicBezTo>
                  <a:cubicBezTo>
                    <a:pt x="595" y="23"/>
                    <a:pt x="574" y="28"/>
                    <a:pt x="556" y="37"/>
                  </a:cubicBezTo>
                  <a:cubicBezTo>
                    <a:pt x="547" y="37"/>
                    <a:pt x="538" y="46"/>
                    <a:pt x="519" y="55"/>
                  </a:cubicBezTo>
                  <a:cubicBezTo>
                    <a:pt x="501" y="73"/>
                    <a:pt x="492" y="92"/>
                    <a:pt x="483" y="110"/>
                  </a:cubicBezTo>
                  <a:lnTo>
                    <a:pt x="474" y="128"/>
                  </a:lnTo>
                  <a:cubicBezTo>
                    <a:pt x="465" y="155"/>
                    <a:pt x="456" y="174"/>
                    <a:pt x="437" y="201"/>
                  </a:cubicBezTo>
                  <a:lnTo>
                    <a:pt x="437" y="219"/>
                  </a:lnTo>
                  <a:cubicBezTo>
                    <a:pt x="437" y="201"/>
                    <a:pt x="419" y="192"/>
                    <a:pt x="410" y="183"/>
                  </a:cubicBezTo>
                  <a:lnTo>
                    <a:pt x="401" y="155"/>
                  </a:lnTo>
                  <a:lnTo>
                    <a:pt x="365" y="101"/>
                  </a:lnTo>
                  <a:lnTo>
                    <a:pt x="346" y="82"/>
                  </a:lnTo>
                  <a:cubicBezTo>
                    <a:pt x="346" y="73"/>
                    <a:pt x="337" y="64"/>
                    <a:pt x="328" y="55"/>
                  </a:cubicBezTo>
                  <a:cubicBezTo>
                    <a:pt x="319" y="46"/>
                    <a:pt x="301" y="28"/>
                    <a:pt x="283" y="19"/>
                  </a:cubicBezTo>
                  <a:cubicBezTo>
                    <a:pt x="264" y="10"/>
                    <a:pt x="237" y="1"/>
                    <a:pt x="2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7"/>
            <p:cNvSpPr/>
            <p:nvPr/>
          </p:nvSpPr>
          <p:spPr>
            <a:xfrm>
              <a:off x="8438661" y="947186"/>
              <a:ext cx="8957" cy="8651"/>
            </a:xfrm>
            <a:custGeom>
              <a:avLst/>
              <a:gdLst/>
              <a:ahLst/>
              <a:cxnLst/>
              <a:rect l="l" t="t" r="r" b="b"/>
              <a:pathLst>
                <a:path w="293" h="283" extrusionOk="0">
                  <a:moveTo>
                    <a:pt x="110" y="0"/>
                  </a:moveTo>
                  <a:lnTo>
                    <a:pt x="74" y="18"/>
                  </a:lnTo>
                  <a:cubicBezTo>
                    <a:pt x="65" y="27"/>
                    <a:pt x="46" y="36"/>
                    <a:pt x="37" y="55"/>
                  </a:cubicBezTo>
                  <a:cubicBezTo>
                    <a:pt x="28" y="64"/>
                    <a:pt x="19" y="73"/>
                    <a:pt x="19" y="82"/>
                  </a:cubicBezTo>
                  <a:cubicBezTo>
                    <a:pt x="10" y="91"/>
                    <a:pt x="10" y="109"/>
                    <a:pt x="10" y="118"/>
                  </a:cubicBezTo>
                  <a:cubicBezTo>
                    <a:pt x="1" y="137"/>
                    <a:pt x="1" y="146"/>
                    <a:pt x="10" y="164"/>
                  </a:cubicBezTo>
                  <a:cubicBezTo>
                    <a:pt x="10" y="173"/>
                    <a:pt x="10" y="182"/>
                    <a:pt x="19" y="200"/>
                  </a:cubicBezTo>
                  <a:cubicBezTo>
                    <a:pt x="28" y="210"/>
                    <a:pt x="37" y="228"/>
                    <a:pt x="46" y="246"/>
                  </a:cubicBezTo>
                  <a:lnTo>
                    <a:pt x="83" y="264"/>
                  </a:lnTo>
                  <a:lnTo>
                    <a:pt x="110" y="282"/>
                  </a:lnTo>
                  <a:lnTo>
                    <a:pt x="192" y="282"/>
                  </a:lnTo>
                  <a:lnTo>
                    <a:pt x="229" y="264"/>
                  </a:lnTo>
                  <a:cubicBezTo>
                    <a:pt x="238" y="255"/>
                    <a:pt x="256" y="246"/>
                    <a:pt x="265" y="228"/>
                  </a:cubicBezTo>
                  <a:cubicBezTo>
                    <a:pt x="274" y="219"/>
                    <a:pt x="283" y="210"/>
                    <a:pt x="283" y="200"/>
                  </a:cubicBezTo>
                  <a:cubicBezTo>
                    <a:pt x="292" y="182"/>
                    <a:pt x="292" y="164"/>
                    <a:pt x="292" y="137"/>
                  </a:cubicBezTo>
                  <a:lnTo>
                    <a:pt x="292" y="128"/>
                  </a:lnTo>
                  <a:cubicBezTo>
                    <a:pt x="292" y="109"/>
                    <a:pt x="292" y="100"/>
                    <a:pt x="292" y="82"/>
                  </a:cubicBezTo>
                  <a:cubicBezTo>
                    <a:pt x="283" y="64"/>
                    <a:pt x="274" y="55"/>
                    <a:pt x="265" y="36"/>
                  </a:cubicBezTo>
                  <a:lnTo>
                    <a:pt x="238" y="18"/>
                  </a:lnTo>
                  <a:cubicBezTo>
                    <a:pt x="220" y="9"/>
                    <a:pt x="192" y="0"/>
                    <a:pt x="1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8580414" y="903165"/>
              <a:ext cx="10883" cy="10608"/>
            </a:xfrm>
            <a:custGeom>
              <a:avLst/>
              <a:gdLst/>
              <a:ahLst/>
              <a:cxnLst/>
              <a:rect l="l" t="t" r="r" b="b"/>
              <a:pathLst>
                <a:path w="356" h="347" extrusionOk="0">
                  <a:moveTo>
                    <a:pt x="173" y="1"/>
                  </a:moveTo>
                  <a:cubicBezTo>
                    <a:pt x="155" y="1"/>
                    <a:pt x="128" y="1"/>
                    <a:pt x="110" y="19"/>
                  </a:cubicBezTo>
                  <a:cubicBezTo>
                    <a:pt x="91" y="19"/>
                    <a:pt x="64" y="37"/>
                    <a:pt x="55" y="55"/>
                  </a:cubicBezTo>
                  <a:cubicBezTo>
                    <a:pt x="37" y="65"/>
                    <a:pt x="28" y="83"/>
                    <a:pt x="19" y="110"/>
                  </a:cubicBezTo>
                  <a:cubicBezTo>
                    <a:pt x="10" y="128"/>
                    <a:pt x="0" y="147"/>
                    <a:pt x="0" y="174"/>
                  </a:cubicBezTo>
                  <a:lnTo>
                    <a:pt x="10" y="219"/>
                  </a:lnTo>
                  <a:cubicBezTo>
                    <a:pt x="19" y="247"/>
                    <a:pt x="28" y="274"/>
                    <a:pt x="55" y="301"/>
                  </a:cubicBezTo>
                  <a:lnTo>
                    <a:pt x="91" y="329"/>
                  </a:lnTo>
                  <a:cubicBezTo>
                    <a:pt x="119" y="338"/>
                    <a:pt x="146" y="347"/>
                    <a:pt x="173" y="347"/>
                  </a:cubicBezTo>
                  <a:cubicBezTo>
                    <a:pt x="201" y="347"/>
                    <a:pt x="219" y="347"/>
                    <a:pt x="246" y="338"/>
                  </a:cubicBezTo>
                  <a:cubicBezTo>
                    <a:pt x="265" y="329"/>
                    <a:pt x="283" y="311"/>
                    <a:pt x="301" y="301"/>
                  </a:cubicBezTo>
                  <a:cubicBezTo>
                    <a:pt x="319" y="283"/>
                    <a:pt x="328" y="265"/>
                    <a:pt x="337" y="238"/>
                  </a:cubicBezTo>
                  <a:cubicBezTo>
                    <a:pt x="347" y="219"/>
                    <a:pt x="356" y="201"/>
                    <a:pt x="347" y="174"/>
                  </a:cubicBezTo>
                  <a:lnTo>
                    <a:pt x="347" y="128"/>
                  </a:lnTo>
                  <a:cubicBezTo>
                    <a:pt x="337" y="101"/>
                    <a:pt x="319" y="74"/>
                    <a:pt x="301" y="55"/>
                  </a:cubicBezTo>
                  <a:lnTo>
                    <a:pt x="265" y="28"/>
                  </a:lnTo>
                  <a:cubicBezTo>
                    <a:pt x="237" y="10"/>
                    <a:pt x="210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7"/>
            <p:cNvSpPr/>
            <p:nvPr/>
          </p:nvSpPr>
          <p:spPr>
            <a:xfrm>
              <a:off x="8705445" y="832854"/>
              <a:ext cx="11708" cy="11311"/>
            </a:xfrm>
            <a:custGeom>
              <a:avLst/>
              <a:gdLst/>
              <a:ahLst/>
              <a:cxnLst/>
              <a:rect l="l" t="t" r="r" b="b"/>
              <a:pathLst>
                <a:path w="383" h="370" extrusionOk="0">
                  <a:moveTo>
                    <a:pt x="191" y="0"/>
                  </a:moveTo>
                  <a:cubicBezTo>
                    <a:pt x="173" y="0"/>
                    <a:pt x="155" y="2"/>
                    <a:pt x="137" y="5"/>
                  </a:cubicBezTo>
                  <a:cubicBezTo>
                    <a:pt x="110" y="14"/>
                    <a:pt x="82" y="33"/>
                    <a:pt x="55" y="51"/>
                  </a:cubicBezTo>
                  <a:cubicBezTo>
                    <a:pt x="46" y="60"/>
                    <a:pt x="37" y="78"/>
                    <a:pt x="28" y="87"/>
                  </a:cubicBezTo>
                  <a:cubicBezTo>
                    <a:pt x="19" y="106"/>
                    <a:pt x="9" y="124"/>
                    <a:pt x="0" y="142"/>
                  </a:cubicBezTo>
                  <a:lnTo>
                    <a:pt x="0" y="178"/>
                  </a:lnTo>
                  <a:cubicBezTo>
                    <a:pt x="0" y="215"/>
                    <a:pt x="0" y="242"/>
                    <a:pt x="19" y="260"/>
                  </a:cubicBezTo>
                  <a:cubicBezTo>
                    <a:pt x="19" y="260"/>
                    <a:pt x="28" y="270"/>
                    <a:pt x="28" y="279"/>
                  </a:cubicBezTo>
                  <a:lnTo>
                    <a:pt x="55" y="315"/>
                  </a:lnTo>
                  <a:lnTo>
                    <a:pt x="91" y="342"/>
                  </a:lnTo>
                  <a:cubicBezTo>
                    <a:pt x="119" y="351"/>
                    <a:pt x="137" y="361"/>
                    <a:pt x="164" y="370"/>
                  </a:cubicBezTo>
                  <a:lnTo>
                    <a:pt x="219" y="370"/>
                  </a:lnTo>
                  <a:cubicBezTo>
                    <a:pt x="228" y="370"/>
                    <a:pt x="246" y="361"/>
                    <a:pt x="265" y="351"/>
                  </a:cubicBezTo>
                  <a:cubicBezTo>
                    <a:pt x="274" y="351"/>
                    <a:pt x="292" y="342"/>
                    <a:pt x="301" y="324"/>
                  </a:cubicBezTo>
                  <a:cubicBezTo>
                    <a:pt x="328" y="315"/>
                    <a:pt x="337" y="297"/>
                    <a:pt x="356" y="279"/>
                  </a:cubicBezTo>
                  <a:cubicBezTo>
                    <a:pt x="365" y="260"/>
                    <a:pt x="365" y="242"/>
                    <a:pt x="374" y="224"/>
                  </a:cubicBezTo>
                  <a:lnTo>
                    <a:pt x="383" y="178"/>
                  </a:lnTo>
                  <a:cubicBezTo>
                    <a:pt x="383" y="169"/>
                    <a:pt x="374" y="160"/>
                    <a:pt x="374" y="160"/>
                  </a:cubicBezTo>
                  <a:cubicBezTo>
                    <a:pt x="374" y="151"/>
                    <a:pt x="374" y="142"/>
                    <a:pt x="374" y="133"/>
                  </a:cubicBezTo>
                  <a:lnTo>
                    <a:pt x="365" y="106"/>
                  </a:lnTo>
                  <a:cubicBezTo>
                    <a:pt x="365" y="96"/>
                    <a:pt x="356" y="78"/>
                    <a:pt x="346" y="69"/>
                  </a:cubicBezTo>
                  <a:cubicBezTo>
                    <a:pt x="337" y="51"/>
                    <a:pt x="319" y="33"/>
                    <a:pt x="301" y="33"/>
                  </a:cubicBezTo>
                  <a:lnTo>
                    <a:pt x="292" y="33"/>
                  </a:lnTo>
                  <a:cubicBezTo>
                    <a:pt x="261" y="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7"/>
            <p:cNvSpPr/>
            <p:nvPr/>
          </p:nvSpPr>
          <p:spPr>
            <a:xfrm>
              <a:off x="8795107" y="758660"/>
              <a:ext cx="9507" cy="9354"/>
            </a:xfrm>
            <a:custGeom>
              <a:avLst/>
              <a:gdLst/>
              <a:ahLst/>
              <a:cxnLst/>
              <a:rect l="l" t="t" r="r" b="b"/>
              <a:pathLst>
                <a:path w="311" h="306" extrusionOk="0">
                  <a:moveTo>
                    <a:pt x="155" y="0"/>
                  </a:moveTo>
                  <a:cubicBezTo>
                    <a:pt x="119" y="0"/>
                    <a:pt x="82" y="18"/>
                    <a:pt x="55" y="46"/>
                  </a:cubicBezTo>
                  <a:cubicBezTo>
                    <a:pt x="19" y="82"/>
                    <a:pt x="0" y="137"/>
                    <a:pt x="19" y="192"/>
                  </a:cubicBezTo>
                  <a:cubicBezTo>
                    <a:pt x="19" y="210"/>
                    <a:pt x="28" y="219"/>
                    <a:pt x="37" y="237"/>
                  </a:cubicBezTo>
                  <a:cubicBezTo>
                    <a:pt x="64" y="283"/>
                    <a:pt x="112" y="305"/>
                    <a:pt x="160" y="305"/>
                  </a:cubicBezTo>
                  <a:cubicBezTo>
                    <a:pt x="208" y="305"/>
                    <a:pt x="256" y="283"/>
                    <a:pt x="283" y="237"/>
                  </a:cubicBezTo>
                  <a:cubicBezTo>
                    <a:pt x="292" y="219"/>
                    <a:pt x="301" y="210"/>
                    <a:pt x="301" y="192"/>
                  </a:cubicBezTo>
                  <a:cubicBezTo>
                    <a:pt x="310" y="164"/>
                    <a:pt x="310" y="137"/>
                    <a:pt x="301" y="110"/>
                  </a:cubicBezTo>
                  <a:cubicBezTo>
                    <a:pt x="292" y="82"/>
                    <a:pt x="283" y="64"/>
                    <a:pt x="265" y="46"/>
                  </a:cubicBezTo>
                  <a:lnTo>
                    <a:pt x="237" y="18"/>
                  </a:lnTo>
                  <a:cubicBezTo>
                    <a:pt x="210" y="9"/>
                    <a:pt x="183" y="0"/>
                    <a:pt x="1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7"/>
            <p:cNvSpPr/>
            <p:nvPr/>
          </p:nvSpPr>
          <p:spPr>
            <a:xfrm>
              <a:off x="8414327" y="801458"/>
              <a:ext cx="465184" cy="256910"/>
            </a:xfrm>
            <a:custGeom>
              <a:avLst/>
              <a:gdLst/>
              <a:ahLst/>
              <a:cxnLst/>
              <a:rect l="l" t="t" r="r" b="b"/>
              <a:pathLst>
                <a:path w="15217" h="8404" extrusionOk="0">
                  <a:moveTo>
                    <a:pt x="15012" y="1"/>
                  </a:moveTo>
                  <a:cubicBezTo>
                    <a:pt x="14964" y="1"/>
                    <a:pt x="14916" y="26"/>
                    <a:pt x="14898" y="76"/>
                  </a:cubicBezTo>
                  <a:cubicBezTo>
                    <a:pt x="14843" y="367"/>
                    <a:pt x="14834" y="650"/>
                    <a:pt x="14761" y="932"/>
                  </a:cubicBezTo>
                  <a:cubicBezTo>
                    <a:pt x="14506" y="1779"/>
                    <a:pt x="13850" y="2435"/>
                    <a:pt x="13003" y="2690"/>
                  </a:cubicBezTo>
                  <a:cubicBezTo>
                    <a:pt x="12466" y="2854"/>
                    <a:pt x="11846" y="2963"/>
                    <a:pt x="11454" y="3428"/>
                  </a:cubicBezTo>
                  <a:cubicBezTo>
                    <a:pt x="11072" y="3883"/>
                    <a:pt x="10999" y="4530"/>
                    <a:pt x="10598" y="4977"/>
                  </a:cubicBezTo>
                  <a:cubicBezTo>
                    <a:pt x="10389" y="5204"/>
                    <a:pt x="10134" y="5368"/>
                    <a:pt x="9851" y="5478"/>
                  </a:cubicBezTo>
                  <a:cubicBezTo>
                    <a:pt x="9615" y="5556"/>
                    <a:pt x="9362" y="5596"/>
                    <a:pt x="9110" y="5596"/>
                  </a:cubicBezTo>
                  <a:cubicBezTo>
                    <a:pt x="9041" y="5596"/>
                    <a:pt x="8972" y="5593"/>
                    <a:pt x="8904" y="5587"/>
                  </a:cubicBezTo>
                  <a:cubicBezTo>
                    <a:pt x="8753" y="5579"/>
                    <a:pt x="8599" y="5567"/>
                    <a:pt x="8445" y="5567"/>
                  </a:cubicBezTo>
                  <a:cubicBezTo>
                    <a:pt x="8253" y="5567"/>
                    <a:pt x="8061" y="5585"/>
                    <a:pt x="7875" y="5651"/>
                  </a:cubicBezTo>
                  <a:cubicBezTo>
                    <a:pt x="7620" y="5751"/>
                    <a:pt x="7392" y="5906"/>
                    <a:pt x="7210" y="6106"/>
                  </a:cubicBezTo>
                  <a:cubicBezTo>
                    <a:pt x="6791" y="6516"/>
                    <a:pt x="6463" y="6990"/>
                    <a:pt x="5889" y="7199"/>
                  </a:cubicBezTo>
                  <a:cubicBezTo>
                    <a:pt x="5595" y="7304"/>
                    <a:pt x="5294" y="7348"/>
                    <a:pt x="4993" y="7348"/>
                  </a:cubicBezTo>
                  <a:cubicBezTo>
                    <a:pt x="4668" y="7348"/>
                    <a:pt x="4342" y="7298"/>
                    <a:pt x="4021" y="7217"/>
                  </a:cubicBezTo>
                  <a:cubicBezTo>
                    <a:pt x="3781" y="7157"/>
                    <a:pt x="3525" y="7093"/>
                    <a:pt x="3271" y="7093"/>
                  </a:cubicBezTo>
                  <a:cubicBezTo>
                    <a:pt x="3140" y="7093"/>
                    <a:pt x="3010" y="7110"/>
                    <a:pt x="2883" y="7154"/>
                  </a:cubicBezTo>
                  <a:cubicBezTo>
                    <a:pt x="2600" y="7263"/>
                    <a:pt x="2373" y="7472"/>
                    <a:pt x="2154" y="7682"/>
                  </a:cubicBezTo>
                  <a:cubicBezTo>
                    <a:pt x="1899" y="7919"/>
                    <a:pt x="1635" y="8137"/>
                    <a:pt x="1271" y="8174"/>
                  </a:cubicBezTo>
                  <a:cubicBezTo>
                    <a:pt x="1237" y="8176"/>
                    <a:pt x="1204" y="8177"/>
                    <a:pt x="1171" y="8177"/>
                  </a:cubicBezTo>
                  <a:cubicBezTo>
                    <a:pt x="808" y="8177"/>
                    <a:pt x="465" y="8046"/>
                    <a:pt x="123" y="7946"/>
                  </a:cubicBezTo>
                  <a:cubicBezTo>
                    <a:pt x="117" y="7945"/>
                    <a:pt x="111" y="7944"/>
                    <a:pt x="105" y="7944"/>
                  </a:cubicBezTo>
                  <a:cubicBezTo>
                    <a:pt x="35" y="7944"/>
                    <a:pt x="1" y="8041"/>
                    <a:pt x="68" y="8083"/>
                  </a:cubicBezTo>
                  <a:cubicBezTo>
                    <a:pt x="410" y="8265"/>
                    <a:pt x="816" y="8403"/>
                    <a:pt x="1210" y="8403"/>
                  </a:cubicBezTo>
                  <a:cubicBezTo>
                    <a:pt x="1467" y="8403"/>
                    <a:pt x="1718" y="8345"/>
                    <a:pt x="1945" y="8201"/>
                  </a:cubicBezTo>
                  <a:cubicBezTo>
                    <a:pt x="2181" y="8046"/>
                    <a:pt x="2373" y="7828"/>
                    <a:pt x="2582" y="7655"/>
                  </a:cubicBezTo>
                  <a:cubicBezTo>
                    <a:pt x="2790" y="7469"/>
                    <a:pt x="3047" y="7367"/>
                    <a:pt x="3316" y="7367"/>
                  </a:cubicBezTo>
                  <a:cubicBezTo>
                    <a:pt x="3390" y="7367"/>
                    <a:pt x="3464" y="7375"/>
                    <a:pt x="3539" y="7390"/>
                  </a:cubicBezTo>
                  <a:cubicBezTo>
                    <a:pt x="3876" y="7445"/>
                    <a:pt x="4195" y="7554"/>
                    <a:pt x="4541" y="7600"/>
                  </a:cubicBezTo>
                  <a:cubicBezTo>
                    <a:pt x="4687" y="7617"/>
                    <a:pt x="4835" y="7626"/>
                    <a:pt x="4985" y="7626"/>
                  </a:cubicBezTo>
                  <a:cubicBezTo>
                    <a:pt x="5151" y="7626"/>
                    <a:pt x="5320" y="7615"/>
                    <a:pt x="5488" y="7591"/>
                  </a:cubicBezTo>
                  <a:cubicBezTo>
                    <a:pt x="5807" y="7545"/>
                    <a:pt x="6117" y="7427"/>
                    <a:pt x="6399" y="7263"/>
                  </a:cubicBezTo>
                  <a:cubicBezTo>
                    <a:pt x="6636" y="7099"/>
                    <a:pt x="6854" y="6908"/>
                    <a:pt x="7046" y="6689"/>
                  </a:cubicBezTo>
                  <a:cubicBezTo>
                    <a:pt x="7228" y="6470"/>
                    <a:pt x="7437" y="6270"/>
                    <a:pt x="7665" y="6088"/>
                  </a:cubicBezTo>
                  <a:cubicBezTo>
                    <a:pt x="7904" y="5934"/>
                    <a:pt x="8181" y="5852"/>
                    <a:pt x="8459" y="5852"/>
                  </a:cubicBezTo>
                  <a:cubicBezTo>
                    <a:pt x="8510" y="5852"/>
                    <a:pt x="8561" y="5854"/>
                    <a:pt x="8612" y="5860"/>
                  </a:cubicBezTo>
                  <a:cubicBezTo>
                    <a:pt x="8812" y="5871"/>
                    <a:pt x="9008" y="5887"/>
                    <a:pt x="9204" y="5887"/>
                  </a:cubicBezTo>
                  <a:cubicBezTo>
                    <a:pt x="9349" y="5887"/>
                    <a:pt x="9495" y="5878"/>
                    <a:pt x="9642" y="5851"/>
                  </a:cubicBezTo>
                  <a:cubicBezTo>
                    <a:pt x="10243" y="5723"/>
                    <a:pt x="10762" y="5350"/>
                    <a:pt x="11081" y="4822"/>
                  </a:cubicBezTo>
                  <a:cubicBezTo>
                    <a:pt x="11236" y="4558"/>
                    <a:pt x="11327" y="4257"/>
                    <a:pt x="11464" y="3984"/>
                  </a:cubicBezTo>
                  <a:cubicBezTo>
                    <a:pt x="11591" y="3701"/>
                    <a:pt x="11810" y="3464"/>
                    <a:pt x="12083" y="3319"/>
                  </a:cubicBezTo>
                  <a:cubicBezTo>
                    <a:pt x="12365" y="3191"/>
                    <a:pt x="12657" y="3091"/>
                    <a:pt x="12957" y="3027"/>
                  </a:cubicBezTo>
                  <a:cubicBezTo>
                    <a:pt x="13941" y="2772"/>
                    <a:pt x="14734" y="2034"/>
                    <a:pt x="15043" y="1060"/>
                  </a:cubicBezTo>
                  <a:cubicBezTo>
                    <a:pt x="15144" y="741"/>
                    <a:pt x="15216" y="404"/>
                    <a:pt x="15125" y="76"/>
                  </a:cubicBezTo>
                  <a:cubicBezTo>
                    <a:pt x="15107" y="26"/>
                    <a:pt x="15059" y="1"/>
                    <a:pt x="150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7"/>
            <p:cNvSpPr/>
            <p:nvPr/>
          </p:nvSpPr>
          <p:spPr>
            <a:xfrm>
              <a:off x="8509400" y="1053600"/>
              <a:ext cx="10883" cy="11036"/>
            </a:xfrm>
            <a:custGeom>
              <a:avLst/>
              <a:gdLst/>
              <a:ahLst/>
              <a:cxnLst/>
              <a:rect l="l" t="t" r="r" b="b"/>
              <a:pathLst>
                <a:path w="356" h="361" extrusionOk="0">
                  <a:moveTo>
                    <a:pt x="161" y="1"/>
                  </a:moveTo>
                  <a:cubicBezTo>
                    <a:pt x="146" y="1"/>
                    <a:pt x="133" y="3"/>
                    <a:pt x="119" y="8"/>
                  </a:cubicBezTo>
                  <a:cubicBezTo>
                    <a:pt x="92" y="17"/>
                    <a:pt x="64" y="26"/>
                    <a:pt x="46" y="44"/>
                  </a:cubicBezTo>
                  <a:cubicBezTo>
                    <a:pt x="28" y="72"/>
                    <a:pt x="10" y="90"/>
                    <a:pt x="1" y="117"/>
                  </a:cubicBezTo>
                  <a:lnTo>
                    <a:pt x="1" y="135"/>
                  </a:lnTo>
                  <a:cubicBezTo>
                    <a:pt x="1" y="172"/>
                    <a:pt x="1" y="199"/>
                    <a:pt x="1" y="235"/>
                  </a:cubicBezTo>
                  <a:cubicBezTo>
                    <a:pt x="10" y="263"/>
                    <a:pt x="28" y="290"/>
                    <a:pt x="55" y="308"/>
                  </a:cubicBezTo>
                  <a:cubicBezTo>
                    <a:pt x="73" y="336"/>
                    <a:pt x="101" y="345"/>
                    <a:pt x="128" y="354"/>
                  </a:cubicBezTo>
                  <a:cubicBezTo>
                    <a:pt x="142" y="358"/>
                    <a:pt x="158" y="361"/>
                    <a:pt x="174" y="361"/>
                  </a:cubicBezTo>
                  <a:cubicBezTo>
                    <a:pt x="190" y="361"/>
                    <a:pt x="206" y="358"/>
                    <a:pt x="219" y="354"/>
                  </a:cubicBezTo>
                  <a:cubicBezTo>
                    <a:pt x="256" y="345"/>
                    <a:pt x="274" y="336"/>
                    <a:pt x="301" y="308"/>
                  </a:cubicBezTo>
                  <a:cubicBezTo>
                    <a:pt x="319" y="290"/>
                    <a:pt x="338" y="263"/>
                    <a:pt x="347" y="235"/>
                  </a:cubicBezTo>
                  <a:cubicBezTo>
                    <a:pt x="356" y="199"/>
                    <a:pt x="347" y="172"/>
                    <a:pt x="347" y="144"/>
                  </a:cubicBezTo>
                  <a:cubicBezTo>
                    <a:pt x="338" y="108"/>
                    <a:pt x="319" y="81"/>
                    <a:pt x="301" y="62"/>
                  </a:cubicBezTo>
                  <a:lnTo>
                    <a:pt x="283" y="44"/>
                  </a:lnTo>
                  <a:cubicBezTo>
                    <a:pt x="256" y="26"/>
                    <a:pt x="237" y="17"/>
                    <a:pt x="210" y="8"/>
                  </a:cubicBezTo>
                  <a:cubicBezTo>
                    <a:pt x="192" y="3"/>
                    <a:pt x="176" y="1"/>
                    <a:pt x="1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7"/>
            <p:cNvSpPr/>
            <p:nvPr/>
          </p:nvSpPr>
          <p:spPr>
            <a:xfrm>
              <a:off x="8656167" y="1006491"/>
              <a:ext cx="10608" cy="10608"/>
            </a:xfrm>
            <a:custGeom>
              <a:avLst/>
              <a:gdLst/>
              <a:ahLst/>
              <a:cxnLst/>
              <a:rect l="l" t="t" r="r" b="b"/>
              <a:pathLst>
                <a:path w="347" h="347" extrusionOk="0">
                  <a:moveTo>
                    <a:pt x="173" y="0"/>
                  </a:moveTo>
                  <a:cubicBezTo>
                    <a:pt x="146" y="0"/>
                    <a:pt x="128" y="9"/>
                    <a:pt x="109" y="18"/>
                  </a:cubicBezTo>
                  <a:cubicBezTo>
                    <a:pt x="82" y="28"/>
                    <a:pt x="64" y="37"/>
                    <a:pt x="55" y="55"/>
                  </a:cubicBezTo>
                  <a:cubicBezTo>
                    <a:pt x="36" y="73"/>
                    <a:pt x="27" y="91"/>
                    <a:pt x="18" y="110"/>
                  </a:cubicBezTo>
                  <a:cubicBezTo>
                    <a:pt x="9" y="128"/>
                    <a:pt x="0" y="155"/>
                    <a:pt x="0" y="173"/>
                  </a:cubicBezTo>
                  <a:lnTo>
                    <a:pt x="9" y="219"/>
                  </a:lnTo>
                  <a:cubicBezTo>
                    <a:pt x="18" y="246"/>
                    <a:pt x="27" y="274"/>
                    <a:pt x="55" y="292"/>
                  </a:cubicBezTo>
                  <a:lnTo>
                    <a:pt x="82" y="319"/>
                  </a:lnTo>
                  <a:cubicBezTo>
                    <a:pt x="109" y="337"/>
                    <a:pt x="146" y="346"/>
                    <a:pt x="173" y="346"/>
                  </a:cubicBezTo>
                  <a:cubicBezTo>
                    <a:pt x="200" y="346"/>
                    <a:pt x="219" y="337"/>
                    <a:pt x="237" y="328"/>
                  </a:cubicBezTo>
                  <a:cubicBezTo>
                    <a:pt x="264" y="319"/>
                    <a:pt x="282" y="310"/>
                    <a:pt x="292" y="292"/>
                  </a:cubicBezTo>
                  <a:cubicBezTo>
                    <a:pt x="310" y="283"/>
                    <a:pt x="319" y="264"/>
                    <a:pt x="328" y="237"/>
                  </a:cubicBezTo>
                  <a:cubicBezTo>
                    <a:pt x="337" y="219"/>
                    <a:pt x="346" y="201"/>
                    <a:pt x="346" y="173"/>
                  </a:cubicBezTo>
                  <a:lnTo>
                    <a:pt x="337" y="128"/>
                  </a:lnTo>
                  <a:cubicBezTo>
                    <a:pt x="328" y="100"/>
                    <a:pt x="319" y="73"/>
                    <a:pt x="292" y="55"/>
                  </a:cubicBezTo>
                  <a:lnTo>
                    <a:pt x="255" y="28"/>
                  </a:lnTo>
                  <a:cubicBezTo>
                    <a:pt x="237" y="9"/>
                    <a:pt x="200" y="0"/>
                    <a:pt x="1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8788412" y="927407"/>
              <a:ext cx="11464" cy="11372"/>
            </a:xfrm>
            <a:custGeom>
              <a:avLst/>
              <a:gdLst/>
              <a:ahLst/>
              <a:cxnLst/>
              <a:rect l="l" t="t" r="r" b="b"/>
              <a:pathLst>
                <a:path w="375" h="372" extrusionOk="0">
                  <a:moveTo>
                    <a:pt x="192" y="0"/>
                  </a:moveTo>
                  <a:cubicBezTo>
                    <a:pt x="156" y="0"/>
                    <a:pt x="119" y="9"/>
                    <a:pt x="92" y="28"/>
                  </a:cubicBezTo>
                  <a:cubicBezTo>
                    <a:pt x="65" y="37"/>
                    <a:pt x="46" y="64"/>
                    <a:pt x="28" y="91"/>
                  </a:cubicBezTo>
                  <a:cubicBezTo>
                    <a:pt x="10" y="110"/>
                    <a:pt x="10" y="137"/>
                    <a:pt x="1" y="164"/>
                  </a:cubicBezTo>
                  <a:cubicBezTo>
                    <a:pt x="1" y="182"/>
                    <a:pt x="1" y="210"/>
                    <a:pt x="1" y="237"/>
                  </a:cubicBezTo>
                  <a:cubicBezTo>
                    <a:pt x="8" y="257"/>
                    <a:pt x="19" y="282"/>
                    <a:pt x="35" y="301"/>
                  </a:cubicBezTo>
                  <a:lnTo>
                    <a:pt x="35" y="301"/>
                  </a:lnTo>
                  <a:cubicBezTo>
                    <a:pt x="62" y="333"/>
                    <a:pt x="95" y="356"/>
                    <a:pt x="128" y="365"/>
                  </a:cubicBezTo>
                  <a:cubicBezTo>
                    <a:pt x="147" y="369"/>
                    <a:pt x="165" y="371"/>
                    <a:pt x="183" y="371"/>
                  </a:cubicBezTo>
                  <a:cubicBezTo>
                    <a:pt x="201" y="371"/>
                    <a:pt x="219" y="369"/>
                    <a:pt x="238" y="365"/>
                  </a:cubicBezTo>
                  <a:cubicBezTo>
                    <a:pt x="265" y="356"/>
                    <a:pt x="292" y="346"/>
                    <a:pt x="320" y="319"/>
                  </a:cubicBezTo>
                  <a:cubicBezTo>
                    <a:pt x="338" y="301"/>
                    <a:pt x="347" y="283"/>
                    <a:pt x="356" y="255"/>
                  </a:cubicBezTo>
                  <a:cubicBezTo>
                    <a:pt x="365" y="237"/>
                    <a:pt x="374" y="210"/>
                    <a:pt x="374" y="182"/>
                  </a:cubicBezTo>
                  <a:cubicBezTo>
                    <a:pt x="374" y="155"/>
                    <a:pt x="365" y="119"/>
                    <a:pt x="347" y="91"/>
                  </a:cubicBezTo>
                  <a:cubicBezTo>
                    <a:pt x="338" y="73"/>
                    <a:pt x="320" y="55"/>
                    <a:pt x="301" y="37"/>
                  </a:cubicBezTo>
                  <a:cubicBezTo>
                    <a:pt x="283" y="19"/>
                    <a:pt x="265" y="9"/>
                    <a:pt x="2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7"/>
            <p:cNvSpPr/>
            <p:nvPr/>
          </p:nvSpPr>
          <p:spPr>
            <a:xfrm>
              <a:off x="8538931" y="1198899"/>
              <a:ext cx="13940" cy="11433"/>
            </a:xfrm>
            <a:custGeom>
              <a:avLst/>
              <a:gdLst/>
              <a:ahLst/>
              <a:cxnLst/>
              <a:rect l="l" t="t" r="r" b="b"/>
              <a:pathLst>
                <a:path w="456" h="374" extrusionOk="0">
                  <a:moveTo>
                    <a:pt x="100" y="1"/>
                  </a:moveTo>
                  <a:cubicBezTo>
                    <a:pt x="85" y="1"/>
                    <a:pt x="70" y="4"/>
                    <a:pt x="55" y="10"/>
                  </a:cubicBezTo>
                  <a:cubicBezTo>
                    <a:pt x="37" y="28"/>
                    <a:pt x="18" y="46"/>
                    <a:pt x="9" y="64"/>
                  </a:cubicBezTo>
                  <a:cubicBezTo>
                    <a:pt x="0" y="92"/>
                    <a:pt x="0" y="119"/>
                    <a:pt x="9" y="137"/>
                  </a:cubicBezTo>
                  <a:cubicBezTo>
                    <a:pt x="18" y="201"/>
                    <a:pt x="46" y="246"/>
                    <a:pt x="82" y="292"/>
                  </a:cubicBezTo>
                  <a:cubicBezTo>
                    <a:pt x="109" y="310"/>
                    <a:pt x="128" y="328"/>
                    <a:pt x="155" y="347"/>
                  </a:cubicBezTo>
                  <a:cubicBezTo>
                    <a:pt x="191" y="356"/>
                    <a:pt x="219" y="365"/>
                    <a:pt x="255" y="374"/>
                  </a:cubicBezTo>
                  <a:cubicBezTo>
                    <a:pt x="283" y="374"/>
                    <a:pt x="310" y="365"/>
                    <a:pt x="337" y="365"/>
                  </a:cubicBezTo>
                  <a:cubicBezTo>
                    <a:pt x="383" y="347"/>
                    <a:pt x="419" y="319"/>
                    <a:pt x="437" y="283"/>
                  </a:cubicBezTo>
                  <a:cubicBezTo>
                    <a:pt x="446" y="265"/>
                    <a:pt x="456" y="237"/>
                    <a:pt x="456" y="219"/>
                  </a:cubicBezTo>
                  <a:cubicBezTo>
                    <a:pt x="456" y="201"/>
                    <a:pt x="446" y="192"/>
                    <a:pt x="437" y="174"/>
                  </a:cubicBezTo>
                  <a:cubicBezTo>
                    <a:pt x="437" y="164"/>
                    <a:pt x="428" y="155"/>
                    <a:pt x="419" y="137"/>
                  </a:cubicBezTo>
                  <a:cubicBezTo>
                    <a:pt x="410" y="128"/>
                    <a:pt x="401" y="110"/>
                    <a:pt x="392" y="110"/>
                  </a:cubicBezTo>
                  <a:cubicBezTo>
                    <a:pt x="383" y="101"/>
                    <a:pt x="374" y="101"/>
                    <a:pt x="365" y="101"/>
                  </a:cubicBezTo>
                  <a:cubicBezTo>
                    <a:pt x="351" y="96"/>
                    <a:pt x="339" y="94"/>
                    <a:pt x="328" y="94"/>
                  </a:cubicBezTo>
                  <a:cubicBezTo>
                    <a:pt x="320" y="94"/>
                    <a:pt x="311" y="95"/>
                    <a:pt x="301" y="98"/>
                  </a:cubicBezTo>
                  <a:lnTo>
                    <a:pt x="301" y="98"/>
                  </a:lnTo>
                  <a:cubicBezTo>
                    <a:pt x="299" y="97"/>
                    <a:pt x="296" y="97"/>
                    <a:pt x="294" y="97"/>
                  </a:cubicBezTo>
                  <a:cubicBezTo>
                    <a:pt x="282" y="97"/>
                    <a:pt x="271" y="103"/>
                    <a:pt x="264" y="110"/>
                  </a:cubicBezTo>
                  <a:lnTo>
                    <a:pt x="255" y="110"/>
                  </a:lnTo>
                  <a:lnTo>
                    <a:pt x="228" y="83"/>
                  </a:lnTo>
                  <a:cubicBezTo>
                    <a:pt x="210" y="64"/>
                    <a:pt x="201" y="46"/>
                    <a:pt x="182" y="37"/>
                  </a:cubicBezTo>
                  <a:cubicBezTo>
                    <a:pt x="158" y="13"/>
                    <a:pt x="130" y="1"/>
                    <a:pt x="10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7"/>
            <p:cNvSpPr/>
            <p:nvPr/>
          </p:nvSpPr>
          <p:spPr>
            <a:xfrm>
              <a:off x="8552565" y="1189514"/>
              <a:ext cx="10333" cy="9752"/>
            </a:xfrm>
            <a:custGeom>
              <a:avLst/>
              <a:gdLst/>
              <a:ahLst/>
              <a:cxnLst/>
              <a:rect l="l" t="t" r="r" b="b"/>
              <a:pathLst>
                <a:path w="338" h="319" extrusionOk="0">
                  <a:moveTo>
                    <a:pt x="92" y="0"/>
                  </a:moveTo>
                  <a:cubicBezTo>
                    <a:pt x="82" y="0"/>
                    <a:pt x="73" y="2"/>
                    <a:pt x="64" y="7"/>
                  </a:cubicBezTo>
                  <a:cubicBezTo>
                    <a:pt x="46" y="16"/>
                    <a:pt x="37" y="25"/>
                    <a:pt x="28" y="43"/>
                  </a:cubicBezTo>
                  <a:lnTo>
                    <a:pt x="19" y="52"/>
                  </a:lnTo>
                  <a:lnTo>
                    <a:pt x="10" y="80"/>
                  </a:lnTo>
                  <a:cubicBezTo>
                    <a:pt x="0" y="89"/>
                    <a:pt x="0" y="98"/>
                    <a:pt x="10" y="98"/>
                  </a:cubicBezTo>
                  <a:cubicBezTo>
                    <a:pt x="0" y="107"/>
                    <a:pt x="0" y="107"/>
                    <a:pt x="10" y="116"/>
                  </a:cubicBezTo>
                  <a:lnTo>
                    <a:pt x="10" y="144"/>
                  </a:lnTo>
                  <a:cubicBezTo>
                    <a:pt x="10" y="153"/>
                    <a:pt x="10" y="153"/>
                    <a:pt x="10" y="153"/>
                  </a:cubicBezTo>
                  <a:cubicBezTo>
                    <a:pt x="10" y="180"/>
                    <a:pt x="28" y="198"/>
                    <a:pt x="37" y="216"/>
                  </a:cubicBezTo>
                  <a:cubicBezTo>
                    <a:pt x="55" y="244"/>
                    <a:pt x="73" y="262"/>
                    <a:pt x="92" y="280"/>
                  </a:cubicBezTo>
                  <a:lnTo>
                    <a:pt x="146" y="298"/>
                  </a:lnTo>
                  <a:cubicBezTo>
                    <a:pt x="169" y="312"/>
                    <a:pt x="192" y="319"/>
                    <a:pt x="215" y="319"/>
                  </a:cubicBezTo>
                  <a:cubicBezTo>
                    <a:pt x="237" y="319"/>
                    <a:pt x="260" y="312"/>
                    <a:pt x="283" y="298"/>
                  </a:cubicBezTo>
                  <a:lnTo>
                    <a:pt x="301" y="280"/>
                  </a:lnTo>
                  <a:cubicBezTo>
                    <a:pt x="319" y="271"/>
                    <a:pt x="328" y="262"/>
                    <a:pt x="328" y="244"/>
                  </a:cubicBezTo>
                  <a:cubicBezTo>
                    <a:pt x="338" y="235"/>
                    <a:pt x="338" y="226"/>
                    <a:pt x="338" y="216"/>
                  </a:cubicBezTo>
                  <a:cubicBezTo>
                    <a:pt x="338" y="198"/>
                    <a:pt x="338" y="180"/>
                    <a:pt x="328" y="162"/>
                  </a:cubicBezTo>
                  <a:cubicBezTo>
                    <a:pt x="319" y="144"/>
                    <a:pt x="310" y="125"/>
                    <a:pt x="301" y="107"/>
                  </a:cubicBezTo>
                  <a:cubicBezTo>
                    <a:pt x="292" y="98"/>
                    <a:pt x="283" y="98"/>
                    <a:pt x="274" y="89"/>
                  </a:cubicBezTo>
                  <a:lnTo>
                    <a:pt x="265" y="80"/>
                  </a:lnTo>
                  <a:lnTo>
                    <a:pt x="256" y="80"/>
                  </a:lnTo>
                  <a:cubicBezTo>
                    <a:pt x="237" y="62"/>
                    <a:pt x="228" y="52"/>
                    <a:pt x="219" y="52"/>
                  </a:cubicBezTo>
                  <a:cubicBezTo>
                    <a:pt x="210" y="43"/>
                    <a:pt x="192" y="34"/>
                    <a:pt x="183" y="25"/>
                  </a:cubicBezTo>
                  <a:lnTo>
                    <a:pt x="174" y="25"/>
                  </a:lnTo>
                  <a:cubicBezTo>
                    <a:pt x="164" y="16"/>
                    <a:pt x="146" y="7"/>
                    <a:pt x="137" y="7"/>
                  </a:cubicBezTo>
                  <a:lnTo>
                    <a:pt x="119" y="7"/>
                  </a:lnTo>
                  <a:cubicBezTo>
                    <a:pt x="110" y="2"/>
                    <a:pt x="101" y="0"/>
                    <a:pt x="92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7"/>
            <p:cNvSpPr/>
            <p:nvPr/>
          </p:nvSpPr>
          <p:spPr>
            <a:xfrm>
              <a:off x="8567880" y="1199816"/>
              <a:ext cx="11739" cy="8590"/>
            </a:xfrm>
            <a:custGeom>
              <a:avLst/>
              <a:gdLst/>
              <a:ahLst/>
              <a:cxnLst/>
              <a:rect l="l" t="t" r="r" b="b"/>
              <a:pathLst>
                <a:path w="384" h="281" extrusionOk="0">
                  <a:moveTo>
                    <a:pt x="286" y="0"/>
                  </a:moveTo>
                  <a:cubicBezTo>
                    <a:pt x="274" y="0"/>
                    <a:pt x="260" y="2"/>
                    <a:pt x="246" y="7"/>
                  </a:cubicBezTo>
                  <a:cubicBezTo>
                    <a:pt x="228" y="25"/>
                    <a:pt x="219" y="43"/>
                    <a:pt x="228" y="71"/>
                  </a:cubicBezTo>
                  <a:lnTo>
                    <a:pt x="219" y="80"/>
                  </a:lnTo>
                  <a:cubicBezTo>
                    <a:pt x="210" y="80"/>
                    <a:pt x="201" y="80"/>
                    <a:pt x="201" y="89"/>
                  </a:cubicBezTo>
                  <a:lnTo>
                    <a:pt x="164" y="89"/>
                  </a:lnTo>
                  <a:cubicBezTo>
                    <a:pt x="146" y="89"/>
                    <a:pt x="137" y="98"/>
                    <a:pt x="128" y="98"/>
                  </a:cubicBezTo>
                  <a:lnTo>
                    <a:pt x="101" y="98"/>
                  </a:lnTo>
                  <a:cubicBezTo>
                    <a:pt x="92" y="98"/>
                    <a:pt x="73" y="98"/>
                    <a:pt x="64" y="107"/>
                  </a:cubicBezTo>
                  <a:lnTo>
                    <a:pt x="46" y="107"/>
                  </a:lnTo>
                  <a:cubicBezTo>
                    <a:pt x="43" y="104"/>
                    <a:pt x="40" y="103"/>
                    <a:pt x="36" y="103"/>
                  </a:cubicBezTo>
                  <a:cubicBezTo>
                    <a:pt x="27" y="103"/>
                    <a:pt x="16" y="110"/>
                    <a:pt x="10" y="116"/>
                  </a:cubicBezTo>
                  <a:cubicBezTo>
                    <a:pt x="0" y="125"/>
                    <a:pt x="0" y="144"/>
                    <a:pt x="10" y="153"/>
                  </a:cubicBezTo>
                  <a:lnTo>
                    <a:pt x="28" y="171"/>
                  </a:lnTo>
                  <a:cubicBezTo>
                    <a:pt x="28" y="180"/>
                    <a:pt x="28" y="189"/>
                    <a:pt x="37" y="189"/>
                  </a:cubicBezTo>
                  <a:cubicBezTo>
                    <a:pt x="46" y="198"/>
                    <a:pt x="55" y="216"/>
                    <a:pt x="64" y="216"/>
                  </a:cubicBezTo>
                  <a:cubicBezTo>
                    <a:pt x="82" y="235"/>
                    <a:pt x="101" y="253"/>
                    <a:pt x="119" y="262"/>
                  </a:cubicBezTo>
                  <a:cubicBezTo>
                    <a:pt x="137" y="262"/>
                    <a:pt x="146" y="271"/>
                    <a:pt x="164" y="280"/>
                  </a:cubicBezTo>
                  <a:lnTo>
                    <a:pt x="237" y="280"/>
                  </a:lnTo>
                  <a:cubicBezTo>
                    <a:pt x="265" y="271"/>
                    <a:pt x="283" y="262"/>
                    <a:pt x="301" y="253"/>
                  </a:cubicBezTo>
                  <a:cubicBezTo>
                    <a:pt x="328" y="235"/>
                    <a:pt x="356" y="198"/>
                    <a:pt x="374" y="171"/>
                  </a:cubicBezTo>
                  <a:cubicBezTo>
                    <a:pt x="383" y="144"/>
                    <a:pt x="383" y="125"/>
                    <a:pt x="383" y="107"/>
                  </a:cubicBezTo>
                  <a:cubicBezTo>
                    <a:pt x="374" y="71"/>
                    <a:pt x="356" y="34"/>
                    <a:pt x="319" y="7"/>
                  </a:cubicBezTo>
                  <a:cubicBezTo>
                    <a:pt x="310" y="2"/>
                    <a:pt x="299" y="0"/>
                    <a:pt x="286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7"/>
            <p:cNvSpPr/>
            <p:nvPr/>
          </p:nvSpPr>
          <p:spPr>
            <a:xfrm>
              <a:off x="8384094" y="885862"/>
              <a:ext cx="195312" cy="348620"/>
            </a:xfrm>
            <a:custGeom>
              <a:avLst/>
              <a:gdLst/>
              <a:ahLst/>
              <a:cxnLst/>
              <a:rect l="l" t="t" r="r" b="b"/>
              <a:pathLst>
                <a:path w="6389" h="11404" extrusionOk="0">
                  <a:moveTo>
                    <a:pt x="610" y="1"/>
                  </a:moveTo>
                  <a:cubicBezTo>
                    <a:pt x="594" y="1"/>
                    <a:pt x="579" y="7"/>
                    <a:pt x="565" y="20"/>
                  </a:cubicBezTo>
                  <a:cubicBezTo>
                    <a:pt x="401" y="193"/>
                    <a:pt x="365" y="430"/>
                    <a:pt x="301" y="658"/>
                  </a:cubicBezTo>
                  <a:cubicBezTo>
                    <a:pt x="237" y="895"/>
                    <a:pt x="174" y="1141"/>
                    <a:pt x="137" y="1396"/>
                  </a:cubicBezTo>
                  <a:cubicBezTo>
                    <a:pt x="37" y="1869"/>
                    <a:pt x="1" y="2361"/>
                    <a:pt x="1" y="2844"/>
                  </a:cubicBezTo>
                  <a:cubicBezTo>
                    <a:pt x="19" y="3846"/>
                    <a:pt x="319" y="4821"/>
                    <a:pt x="584" y="5777"/>
                  </a:cubicBezTo>
                  <a:cubicBezTo>
                    <a:pt x="1057" y="7481"/>
                    <a:pt x="1722" y="9293"/>
                    <a:pt x="3243" y="10341"/>
                  </a:cubicBezTo>
                  <a:cubicBezTo>
                    <a:pt x="4100" y="10915"/>
                    <a:pt x="5111" y="11179"/>
                    <a:pt x="6104" y="11397"/>
                  </a:cubicBezTo>
                  <a:cubicBezTo>
                    <a:pt x="6120" y="11402"/>
                    <a:pt x="6135" y="11403"/>
                    <a:pt x="6150" y="11403"/>
                  </a:cubicBezTo>
                  <a:cubicBezTo>
                    <a:pt x="6325" y="11403"/>
                    <a:pt x="6388" y="11121"/>
                    <a:pt x="6195" y="11079"/>
                  </a:cubicBezTo>
                  <a:cubicBezTo>
                    <a:pt x="5338" y="10896"/>
                    <a:pt x="4482" y="10678"/>
                    <a:pt x="3717" y="10250"/>
                  </a:cubicBezTo>
                  <a:cubicBezTo>
                    <a:pt x="3007" y="9822"/>
                    <a:pt x="2405" y="9220"/>
                    <a:pt x="1995" y="8501"/>
                  </a:cubicBezTo>
                  <a:cubicBezTo>
                    <a:pt x="1522" y="7726"/>
                    <a:pt x="1221" y="6870"/>
                    <a:pt x="966" y="5996"/>
                  </a:cubicBezTo>
                  <a:cubicBezTo>
                    <a:pt x="693" y="5085"/>
                    <a:pt x="383" y="4147"/>
                    <a:pt x="310" y="3199"/>
                  </a:cubicBezTo>
                  <a:cubicBezTo>
                    <a:pt x="274" y="2653"/>
                    <a:pt x="292" y="2106"/>
                    <a:pt x="392" y="1578"/>
                  </a:cubicBezTo>
                  <a:cubicBezTo>
                    <a:pt x="429" y="1314"/>
                    <a:pt x="483" y="1059"/>
                    <a:pt x="547" y="804"/>
                  </a:cubicBezTo>
                  <a:cubicBezTo>
                    <a:pt x="602" y="558"/>
                    <a:pt x="711" y="303"/>
                    <a:pt x="675" y="48"/>
                  </a:cubicBezTo>
                  <a:cubicBezTo>
                    <a:pt x="663" y="19"/>
                    <a:pt x="637" y="1"/>
                    <a:pt x="6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7"/>
            <p:cNvSpPr/>
            <p:nvPr/>
          </p:nvSpPr>
          <p:spPr>
            <a:xfrm>
              <a:off x="8439517" y="797362"/>
              <a:ext cx="12564" cy="16019"/>
            </a:xfrm>
            <a:custGeom>
              <a:avLst/>
              <a:gdLst/>
              <a:ahLst/>
              <a:cxnLst/>
              <a:rect l="l" t="t" r="r" b="b"/>
              <a:pathLst>
                <a:path w="411" h="524" extrusionOk="0">
                  <a:moveTo>
                    <a:pt x="308" y="0"/>
                  </a:moveTo>
                  <a:cubicBezTo>
                    <a:pt x="280" y="0"/>
                    <a:pt x="255" y="10"/>
                    <a:pt x="237" y="28"/>
                  </a:cubicBezTo>
                  <a:cubicBezTo>
                    <a:pt x="210" y="55"/>
                    <a:pt x="182" y="82"/>
                    <a:pt x="155" y="110"/>
                  </a:cubicBezTo>
                  <a:cubicBezTo>
                    <a:pt x="137" y="137"/>
                    <a:pt x="128" y="164"/>
                    <a:pt x="110" y="192"/>
                  </a:cubicBezTo>
                  <a:cubicBezTo>
                    <a:pt x="91" y="219"/>
                    <a:pt x="73" y="246"/>
                    <a:pt x="55" y="283"/>
                  </a:cubicBezTo>
                  <a:cubicBezTo>
                    <a:pt x="37" y="328"/>
                    <a:pt x="0" y="383"/>
                    <a:pt x="28" y="447"/>
                  </a:cubicBezTo>
                  <a:cubicBezTo>
                    <a:pt x="37" y="465"/>
                    <a:pt x="55" y="492"/>
                    <a:pt x="73" y="511"/>
                  </a:cubicBezTo>
                  <a:cubicBezTo>
                    <a:pt x="92" y="517"/>
                    <a:pt x="112" y="523"/>
                    <a:pt x="131" y="523"/>
                  </a:cubicBezTo>
                  <a:cubicBezTo>
                    <a:pt x="139" y="523"/>
                    <a:pt x="147" y="522"/>
                    <a:pt x="155" y="520"/>
                  </a:cubicBezTo>
                  <a:cubicBezTo>
                    <a:pt x="173" y="511"/>
                    <a:pt x="192" y="511"/>
                    <a:pt x="201" y="501"/>
                  </a:cubicBezTo>
                  <a:cubicBezTo>
                    <a:pt x="219" y="483"/>
                    <a:pt x="237" y="465"/>
                    <a:pt x="255" y="447"/>
                  </a:cubicBezTo>
                  <a:lnTo>
                    <a:pt x="283" y="410"/>
                  </a:lnTo>
                  <a:cubicBezTo>
                    <a:pt x="301" y="383"/>
                    <a:pt x="310" y="356"/>
                    <a:pt x="328" y="328"/>
                  </a:cubicBezTo>
                  <a:lnTo>
                    <a:pt x="365" y="237"/>
                  </a:lnTo>
                  <a:cubicBezTo>
                    <a:pt x="374" y="210"/>
                    <a:pt x="383" y="192"/>
                    <a:pt x="392" y="173"/>
                  </a:cubicBezTo>
                  <a:lnTo>
                    <a:pt x="401" y="119"/>
                  </a:lnTo>
                  <a:cubicBezTo>
                    <a:pt x="410" y="73"/>
                    <a:pt x="392" y="28"/>
                    <a:pt x="355" y="10"/>
                  </a:cubicBezTo>
                  <a:cubicBezTo>
                    <a:pt x="339" y="3"/>
                    <a:pt x="323" y="0"/>
                    <a:pt x="308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8440893" y="818792"/>
              <a:ext cx="12564" cy="14062"/>
            </a:xfrm>
            <a:custGeom>
              <a:avLst/>
              <a:gdLst/>
              <a:ahLst/>
              <a:cxnLst/>
              <a:rect l="l" t="t" r="r" b="b"/>
              <a:pathLst>
                <a:path w="411" h="460" extrusionOk="0">
                  <a:moveTo>
                    <a:pt x="214" y="38"/>
                  </a:moveTo>
                  <a:lnTo>
                    <a:pt x="214" y="38"/>
                  </a:lnTo>
                  <a:cubicBezTo>
                    <a:pt x="212" y="41"/>
                    <a:pt x="211" y="44"/>
                    <a:pt x="210" y="46"/>
                  </a:cubicBezTo>
                  <a:cubicBezTo>
                    <a:pt x="210" y="43"/>
                    <a:pt x="212" y="40"/>
                    <a:pt x="214" y="38"/>
                  </a:cubicBezTo>
                  <a:close/>
                  <a:moveTo>
                    <a:pt x="274" y="1"/>
                  </a:moveTo>
                  <a:cubicBezTo>
                    <a:pt x="253" y="8"/>
                    <a:pt x="232" y="15"/>
                    <a:pt x="219" y="30"/>
                  </a:cubicBezTo>
                  <a:lnTo>
                    <a:pt x="219" y="30"/>
                  </a:lnTo>
                  <a:cubicBezTo>
                    <a:pt x="219" y="30"/>
                    <a:pt x="219" y="29"/>
                    <a:pt x="219" y="28"/>
                  </a:cubicBezTo>
                  <a:lnTo>
                    <a:pt x="219" y="28"/>
                  </a:lnTo>
                  <a:lnTo>
                    <a:pt x="210" y="37"/>
                  </a:lnTo>
                  <a:cubicBezTo>
                    <a:pt x="192" y="55"/>
                    <a:pt x="183" y="74"/>
                    <a:pt x="183" y="101"/>
                  </a:cubicBezTo>
                  <a:lnTo>
                    <a:pt x="174" y="119"/>
                  </a:lnTo>
                  <a:cubicBezTo>
                    <a:pt x="171" y="126"/>
                    <a:pt x="167" y="133"/>
                    <a:pt x="164" y="139"/>
                  </a:cubicBezTo>
                  <a:lnTo>
                    <a:pt x="164" y="139"/>
                  </a:lnTo>
                  <a:lnTo>
                    <a:pt x="165" y="137"/>
                  </a:lnTo>
                  <a:lnTo>
                    <a:pt x="165" y="137"/>
                  </a:lnTo>
                  <a:cubicBezTo>
                    <a:pt x="163" y="140"/>
                    <a:pt x="162" y="143"/>
                    <a:pt x="160" y="146"/>
                  </a:cubicBezTo>
                  <a:lnTo>
                    <a:pt x="160" y="146"/>
                  </a:lnTo>
                  <a:cubicBezTo>
                    <a:pt x="161" y="144"/>
                    <a:pt x="163" y="141"/>
                    <a:pt x="164" y="139"/>
                  </a:cubicBezTo>
                  <a:lnTo>
                    <a:pt x="164" y="139"/>
                  </a:lnTo>
                  <a:lnTo>
                    <a:pt x="150" y="159"/>
                  </a:lnTo>
                  <a:lnTo>
                    <a:pt x="150" y="159"/>
                  </a:lnTo>
                  <a:cubicBezTo>
                    <a:pt x="154" y="155"/>
                    <a:pt x="157" y="150"/>
                    <a:pt x="160" y="146"/>
                  </a:cubicBezTo>
                  <a:lnTo>
                    <a:pt x="160" y="146"/>
                  </a:lnTo>
                  <a:cubicBezTo>
                    <a:pt x="155" y="154"/>
                    <a:pt x="151" y="160"/>
                    <a:pt x="147" y="165"/>
                  </a:cubicBezTo>
                  <a:lnTo>
                    <a:pt x="150" y="159"/>
                  </a:lnTo>
                  <a:lnTo>
                    <a:pt x="150" y="159"/>
                  </a:lnTo>
                  <a:cubicBezTo>
                    <a:pt x="142" y="169"/>
                    <a:pt x="134" y="178"/>
                    <a:pt x="128" y="183"/>
                  </a:cubicBezTo>
                  <a:cubicBezTo>
                    <a:pt x="119" y="201"/>
                    <a:pt x="110" y="210"/>
                    <a:pt x="101" y="219"/>
                  </a:cubicBezTo>
                  <a:lnTo>
                    <a:pt x="83" y="238"/>
                  </a:lnTo>
                  <a:cubicBezTo>
                    <a:pt x="65" y="247"/>
                    <a:pt x="65" y="256"/>
                    <a:pt x="46" y="274"/>
                  </a:cubicBezTo>
                  <a:cubicBezTo>
                    <a:pt x="43" y="278"/>
                    <a:pt x="40" y="281"/>
                    <a:pt x="37" y="283"/>
                  </a:cubicBezTo>
                  <a:cubicBezTo>
                    <a:pt x="10" y="311"/>
                    <a:pt x="1" y="356"/>
                    <a:pt x="19" y="392"/>
                  </a:cubicBezTo>
                  <a:cubicBezTo>
                    <a:pt x="19" y="411"/>
                    <a:pt x="37" y="429"/>
                    <a:pt x="46" y="438"/>
                  </a:cubicBezTo>
                  <a:cubicBezTo>
                    <a:pt x="65" y="447"/>
                    <a:pt x="83" y="456"/>
                    <a:pt x="110" y="456"/>
                  </a:cubicBezTo>
                  <a:cubicBezTo>
                    <a:pt x="121" y="459"/>
                    <a:pt x="133" y="460"/>
                    <a:pt x="146" y="460"/>
                  </a:cubicBezTo>
                  <a:cubicBezTo>
                    <a:pt x="182" y="460"/>
                    <a:pt x="219" y="449"/>
                    <a:pt x="247" y="429"/>
                  </a:cubicBezTo>
                  <a:cubicBezTo>
                    <a:pt x="292" y="402"/>
                    <a:pt x="329" y="365"/>
                    <a:pt x="365" y="320"/>
                  </a:cubicBezTo>
                  <a:cubicBezTo>
                    <a:pt x="374" y="301"/>
                    <a:pt x="383" y="274"/>
                    <a:pt x="392" y="247"/>
                  </a:cubicBezTo>
                  <a:cubicBezTo>
                    <a:pt x="402" y="229"/>
                    <a:pt x="402" y="201"/>
                    <a:pt x="411" y="174"/>
                  </a:cubicBezTo>
                  <a:cubicBezTo>
                    <a:pt x="411" y="165"/>
                    <a:pt x="411" y="147"/>
                    <a:pt x="411" y="128"/>
                  </a:cubicBezTo>
                  <a:cubicBezTo>
                    <a:pt x="402" y="119"/>
                    <a:pt x="402" y="101"/>
                    <a:pt x="392" y="92"/>
                  </a:cubicBezTo>
                  <a:cubicBezTo>
                    <a:pt x="392" y="74"/>
                    <a:pt x="374" y="55"/>
                    <a:pt x="365" y="37"/>
                  </a:cubicBezTo>
                  <a:lnTo>
                    <a:pt x="356" y="28"/>
                  </a:lnTo>
                  <a:cubicBezTo>
                    <a:pt x="329" y="10"/>
                    <a:pt x="301" y="1"/>
                    <a:pt x="274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7"/>
            <p:cNvSpPr/>
            <p:nvPr/>
          </p:nvSpPr>
          <p:spPr>
            <a:xfrm>
              <a:off x="8428634" y="823958"/>
              <a:ext cx="7856" cy="8804"/>
            </a:xfrm>
            <a:custGeom>
              <a:avLst/>
              <a:gdLst/>
              <a:ahLst/>
              <a:cxnLst/>
              <a:rect l="l" t="t" r="r" b="b"/>
              <a:pathLst>
                <a:path w="257" h="288" extrusionOk="0">
                  <a:moveTo>
                    <a:pt x="189" y="0"/>
                  </a:moveTo>
                  <a:cubicBezTo>
                    <a:pt x="176" y="0"/>
                    <a:pt x="165" y="5"/>
                    <a:pt x="156" y="14"/>
                  </a:cubicBezTo>
                  <a:lnTo>
                    <a:pt x="101" y="41"/>
                  </a:lnTo>
                  <a:cubicBezTo>
                    <a:pt x="92" y="41"/>
                    <a:pt x="74" y="60"/>
                    <a:pt x="56" y="69"/>
                  </a:cubicBezTo>
                  <a:lnTo>
                    <a:pt x="56" y="78"/>
                  </a:lnTo>
                  <a:lnTo>
                    <a:pt x="37" y="87"/>
                  </a:lnTo>
                  <a:lnTo>
                    <a:pt x="37" y="87"/>
                  </a:lnTo>
                  <a:cubicBezTo>
                    <a:pt x="31" y="93"/>
                    <a:pt x="25" y="99"/>
                    <a:pt x="19" y="105"/>
                  </a:cubicBezTo>
                  <a:lnTo>
                    <a:pt x="10" y="142"/>
                  </a:lnTo>
                  <a:cubicBezTo>
                    <a:pt x="1" y="151"/>
                    <a:pt x="1" y="169"/>
                    <a:pt x="10" y="187"/>
                  </a:cubicBezTo>
                  <a:cubicBezTo>
                    <a:pt x="10" y="205"/>
                    <a:pt x="10" y="214"/>
                    <a:pt x="19" y="233"/>
                  </a:cubicBezTo>
                  <a:cubicBezTo>
                    <a:pt x="28" y="242"/>
                    <a:pt x="37" y="260"/>
                    <a:pt x="56" y="269"/>
                  </a:cubicBezTo>
                  <a:cubicBezTo>
                    <a:pt x="65" y="278"/>
                    <a:pt x="83" y="287"/>
                    <a:pt x="92" y="287"/>
                  </a:cubicBezTo>
                  <a:lnTo>
                    <a:pt x="129" y="287"/>
                  </a:lnTo>
                  <a:cubicBezTo>
                    <a:pt x="147" y="287"/>
                    <a:pt x="165" y="278"/>
                    <a:pt x="192" y="269"/>
                  </a:cubicBezTo>
                  <a:lnTo>
                    <a:pt x="210" y="251"/>
                  </a:lnTo>
                  <a:cubicBezTo>
                    <a:pt x="220" y="242"/>
                    <a:pt x="229" y="233"/>
                    <a:pt x="229" y="223"/>
                  </a:cubicBezTo>
                  <a:cubicBezTo>
                    <a:pt x="238" y="214"/>
                    <a:pt x="238" y="205"/>
                    <a:pt x="247" y="196"/>
                  </a:cubicBezTo>
                  <a:cubicBezTo>
                    <a:pt x="247" y="187"/>
                    <a:pt x="247" y="178"/>
                    <a:pt x="256" y="178"/>
                  </a:cubicBezTo>
                  <a:cubicBezTo>
                    <a:pt x="256" y="151"/>
                    <a:pt x="256" y="132"/>
                    <a:pt x="256" y="114"/>
                  </a:cubicBezTo>
                  <a:lnTo>
                    <a:pt x="256" y="60"/>
                  </a:lnTo>
                  <a:cubicBezTo>
                    <a:pt x="256" y="41"/>
                    <a:pt x="238" y="23"/>
                    <a:pt x="229" y="14"/>
                  </a:cubicBezTo>
                  <a:cubicBezTo>
                    <a:pt x="215" y="5"/>
                    <a:pt x="201" y="0"/>
                    <a:pt x="189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7"/>
            <p:cNvSpPr/>
            <p:nvPr/>
          </p:nvSpPr>
          <p:spPr>
            <a:xfrm>
              <a:off x="8460671" y="787213"/>
              <a:ext cx="9507" cy="10913"/>
            </a:xfrm>
            <a:custGeom>
              <a:avLst/>
              <a:gdLst/>
              <a:ahLst/>
              <a:cxnLst/>
              <a:rect l="l" t="t" r="r" b="b"/>
              <a:pathLst>
                <a:path w="311" h="357" extrusionOk="0">
                  <a:moveTo>
                    <a:pt x="206" y="1"/>
                  </a:moveTo>
                  <a:cubicBezTo>
                    <a:pt x="199" y="1"/>
                    <a:pt x="191" y="2"/>
                    <a:pt x="183" y="4"/>
                  </a:cubicBezTo>
                  <a:lnTo>
                    <a:pt x="146" y="14"/>
                  </a:lnTo>
                  <a:cubicBezTo>
                    <a:pt x="128" y="23"/>
                    <a:pt x="110" y="32"/>
                    <a:pt x="92" y="50"/>
                  </a:cubicBezTo>
                  <a:lnTo>
                    <a:pt x="82" y="59"/>
                  </a:lnTo>
                  <a:lnTo>
                    <a:pt x="64" y="77"/>
                  </a:lnTo>
                  <a:cubicBezTo>
                    <a:pt x="46" y="86"/>
                    <a:pt x="37" y="105"/>
                    <a:pt x="28" y="114"/>
                  </a:cubicBezTo>
                  <a:cubicBezTo>
                    <a:pt x="19" y="132"/>
                    <a:pt x="10" y="150"/>
                    <a:pt x="10" y="168"/>
                  </a:cubicBezTo>
                  <a:cubicBezTo>
                    <a:pt x="1" y="196"/>
                    <a:pt x="1" y="232"/>
                    <a:pt x="10" y="260"/>
                  </a:cubicBezTo>
                  <a:cubicBezTo>
                    <a:pt x="19" y="287"/>
                    <a:pt x="37" y="323"/>
                    <a:pt x="64" y="342"/>
                  </a:cubicBezTo>
                  <a:cubicBezTo>
                    <a:pt x="86" y="352"/>
                    <a:pt x="107" y="357"/>
                    <a:pt x="128" y="357"/>
                  </a:cubicBezTo>
                  <a:cubicBezTo>
                    <a:pt x="143" y="357"/>
                    <a:pt x="158" y="354"/>
                    <a:pt x="174" y="351"/>
                  </a:cubicBezTo>
                  <a:cubicBezTo>
                    <a:pt x="192" y="342"/>
                    <a:pt x="219" y="332"/>
                    <a:pt x="237" y="314"/>
                  </a:cubicBezTo>
                  <a:lnTo>
                    <a:pt x="237" y="305"/>
                  </a:lnTo>
                  <a:cubicBezTo>
                    <a:pt x="256" y="296"/>
                    <a:pt x="265" y="278"/>
                    <a:pt x="283" y="260"/>
                  </a:cubicBezTo>
                  <a:cubicBezTo>
                    <a:pt x="283" y="250"/>
                    <a:pt x="292" y="232"/>
                    <a:pt x="301" y="214"/>
                  </a:cubicBezTo>
                  <a:lnTo>
                    <a:pt x="301" y="187"/>
                  </a:lnTo>
                  <a:lnTo>
                    <a:pt x="301" y="178"/>
                  </a:lnTo>
                  <a:cubicBezTo>
                    <a:pt x="301" y="150"/>
                    <a:pt x="310" y="132"/>
                    <a:pt x="301" y="105"/>
                  </a:cubicBezTo>
                  <a:lnTo>
                    <a:pt x="301" y="68"/>
                  </a:lnTo>
                  <a:cubicBezTo>
                    <a:pt x="301" y="59"/>
                    <a:pt x="292" y="50"/>
                    <a:pt x="283" y="41"/>
                  </a:cubicBezTo>
                  <a:cubicBezTo>
                    <a:pt x="274" y="32"/>
                    <a:pt x="265" y="23"/>
                    <a:pt x="256" y="14"/>
                  </a:cubicBezTo>
                  <a:cubicBezTo>
                    <a:pt x="243" y="7"/>
                    <a:pt x="225" y="1"/>
                    <a:pt x="206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" name="Google Shape;1398;p37"/>
          <p:cNvGrpSpPr/>
          <p:nvPr/>
        </p:nvGrpSpPr>
        <p:grpSpPr>
          <a:xfrm flipH="1">
            <a:off x="6172332" y="4020647"/>
            <a:ext cx="1641662" cy="1206947"/>
            <a:chOff x="6343255" y="3953491"/>
            <a:chExt cx="683087" cy="502204"/>
          </a:xfrm>
        </p:grpSpPr>
        <p:sp>
          <p:nvSpPr>
            <p:cNvPr id="1399" name="Google Shape;1399;p37"/>
            <p:cNvSpPr/>
            <p:nvPr/>
          </p:nvSpPr>
          <p:spPr>
            <a:xfrm>
              <a:off x="6394765" y="4116154"/>
              <a:ext cx="631576" cy="339541"/>
            </a:xfrm>
            <a:custGeom>
              <a:avLst/>
              <a:gdLst/>
              <a:ahLst/>
              <a:cxnLst/>
              <a:rect l="l" t="t" r="r" b="b"/>
              <a:pathLst>
                <a:path w="20660" h="11107" extrusionOk="0">
                  <a:moveTo>
                    <a:pt x="14881" y="1"/>
                  </a:moveTo>
                  <a:cubicBezTo>
                    <a:pt x="13071" y="1"/>
                    <a:pt x="10934" y="383"/>
                    <a:pt x="8745" y="1172"/>
                  </a:cubicBezTo>
                  <a:cubicBezTo>
                    <a:pt x="3526" y="3049"/>
                    <a:pt x="0" y="6537"/>
                    <a:pt x="875" y="8960"/>
                  </a:cubicBezTo>
                  <a:cubicBezTo>
                    <a:pt x="1378" y="10369"/>
                    <a:pt x="3261" y="11107"/>
                    <a:pt x="5774" y="11107"/>
                  </a:cubicBezTo>
                  <a:cubicBezTo>
                    <a:pt x="7584" y="11107"/>
                    <a:pt x="9721" y="10724"/>
                    <a:pt x="11906" y="9935"/>
                  </a:cubicBezTo>
                  <a:cubicBezTo>
                    <a:pt x="17125" y="8049"/>
                    <a:pt x="20660" y="4561"/>
                    <a:pt x="19785" y="2147"/>
                  </a:cubicBezTo>
                  <a:cubicBezTo>
                    <a:pt x="19277" y="738"/>
                    <a:pt x="17395" y="1"/>
                    <a:pt x="14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7"/>
            <p:cNvSpPr/>
            <p:nvPr/>
          </p:nvSpPr>
          <p:spPr>
            <a:xfrm>
              <a:off x="6472994" y="4167878"/>
              <a:ext cx="471481" cy="230895"/>
            </a:xfrm>
            <a:custGeom>
              <a:avLst/>
              <a:gdLst/>
              <a:ahLst/>
              <a:cxnLst/>
              <a:rect l="l" t="t" r="r" b="b"/>
              <a:pathLst>
                <a:path w="15423" h="7553" extrusionOk="0">
                  <a:moveTo>
                    <a:pt x="11890" y="1"/>
                  </a:moveTo>
                  <a:cubicBezTo>
                    <a:pt x="10443" y="1"/>
                    <a:pt x="8618" y="339"/>
                    <a:pt x="6723" y="1020"/>
                  </a:cubicBezTo>
                  <a:cubicBezTo>
                    <a:pt x="2761" y="2450"/>
                    <a:pt x="1" y="4836"/>
                    <a:pt x="548" y="6357"/>
                  </a:cubicBezTo>
                  <a:cubicBezTo>
                    <a:pt x="833" y="7151"/>
                    <a:pt x="1963" y="7553"/>
                    <a:pt x="3541" y="7553"/>
                  </a:cubicBezTo>
                  <a:cubicBezTo>
                    <a:pt x="4989" y="7553"/>
                    <a:pt x="6814" y="7215"/>
                    <a:pt x="8709" y="6531"/>
                  </a:cubicBezTo>
                  <a:cubicBezTo>
                    <a:pt x="12663" y="5110"/>
                    <a:pt x="15423" y="2714"/>
                    <a:pt x="14876" y="1193"/>
                  </a:cubicBezTo>
                  <a:cubicBezTo>
                    <a:pt x="14591" y="400"/>
                    <a:pt x="13464" y="1"/>
                    <a:pt x="118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7"/>
            <p:cNvSpPr/>
            <p:nvPr/>
          </p:nvSpPr>
          <p:spPr>
            <a:xfrm>
              <a:off x="6418702" y="4171455"/>
              <a:ext cx="607640" cy="284240"/>
            </a:xfrm>
            <a:custGeom>
              <a:avLst/>
              <a:gdLst/>
              <a:ahLst/>
              <a:cxnLst/>
              <a:rect l="l" t="t" r="r" b="b"/>
              <a:pathLst>
                <a:path w="19877" h="9298" extrusionOk="0">
                  <a:moveTo>
                    <a:pt x="18847" y="1"/>
                  </a:moveTo>
                  <a:lnTo>
                    <a:pt x="18847" y="1"/>
                  </a:lnTo>
                  <a:cubicBezTo>
                    <a:pt x="19275" y="2397"/>
                    <a:pt x="15841" y="5639"/>
                    <a:pt x="10877" y="7434"/>
                  </a:cubicBezTo>
                  <a:cubicBezTo>
                    <a:pt x="8690" y="8223"/>
                    <a:pt x="6553" y="8605"/>
                    <a:pt x="4745" y="8605"/>
                  </a:cubicBezTo>
                  <a:cubicBezTo>
                    <a:pt x="2441" y="8605"/>
                    <a:pt x="669" y="7985"/>
                    <a:pt x="1" y="6796"/>
                  </a:cubicBezTo>
                  <a:lnTo>
                    <a:pt x="1" y="6796"/>
                  </a:lnTo>
                  <a:cubicBezTo>
                    <a:pt x="19" y="6915"/>
                    <a:pt x="46" y="7042"/>
                    <a:pt x="92" y="7151"/>
                  </a:cubicBezTo>
                  <a:cubicBezTo>
                    <a:pt x="600" y="8560"/>
                    <a:pt x="2479" y="9298"/>
                    <a:pt x="4990" y="9298"/>
                  </a:cubicBezTo>
                  <a:cubicBezTo>
                    <a:pt x="6798" y="9298"/>
                    <a:pt x="8934" y="8915"/>
                    <a:pt x="11123" y="8126"/>
                  </a:cubicBezTo>
                  <a:cubicBezTo>
                    <a:pt x="16351" y="6250"/>
                    <a:pt x="19877" y="2761"/>
                    <a:pt x="19002" y="338"/>
                  </a:cubicBezTo>
                  <a:cubicBezTo>
                    <a:pt x="18957" y="219"/>
                    <a:pt x="18902" y="110"/>
                    <a:pt x="188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7"/>
            <p:cNvSpPr/>
            <p:nvPr/>
          </p:nvSpPr>
          <p:spPr>
            <a:xfrm>
              <a:off x="6343255" y="4158279"/>
              <a:ext cx="215457" cy="176267"/>
            </a:xfrm>
            <a:custGeom>
              <a:avLst/>
              <a:gdLst/>
              <a:ahLst/>
              <a:cxnLst/>
              <a:rect l="l" t="t" r="r" b="b"/>
              <a:pathLst>
                <a:path w="7048" h="5766" extrusionOk="0">
                  <a:moveTo>
                    <a:pt x="2695" y="1"/>
                  </a:moveTo>
                  <a:cubicBezTo>
                    <a:pt x="2486" y="1"/>
                    <a:pt x="2279" y="26"/>
                    <a:pt x="2077" y="77"/>
                  </a:cubicBezTo>
                  <a:cubicBezTo>
                    <a:pt x="1212" y="286"/>
                    <a:pt x="547" y="978"/>
                    <a:pt x="365" y="1844"/>
                  </a:cubicBezTo>
                  <a:cubicBezTo>
                    <a:pt x="0" y="3574"/>
                    <a:pt x="1558" y="5305"/>
                    <a:pt x="3188" y="5633"/>
                  </a:cubicBezTo>
                  <a:cubicBezTo>
                    <a:pt x="3662" y="5706"/>
                    <a:pt x="4136" y="5742"/>
                    <a:pt x="4618" y="5742"/>
                  </a:cubicBezTo>
                  <a:cubicBezTo>
                    <a:pt x="4706" y="5746"/>
                    <a:pt x="4793" y="5747"/>
                    <a:pt x="4880" y="5747"/>
                  </a:cubicBezTo>
                  <a:cubicBezTo>
                    <a:pt x="5095" y="5747"/>
                    <a:pt x="5309" y="5740"/>
                    <a:pt x="5518" y="5740"/>
                  </a:cubicBezTo>
                  <a:cubicBezTo>
                    <a:pt x="5683" y="5740"/>
                    <a:pt x="5845" y="5744"/>
                    <a:pt x="6003" y="5761"/>
                  </a:cubicBezTo>
                  <a:cubicBezTo>
                    <a:pt x="6038" y="5764"/>
                    <a:pt x="6072" y="5766"/>
                    <a:pt x="6107" y="5766"/>
                  </a:cubicBezTo>
                  <a:cubicBezTo>
                    <a:pt x="6611" y="5766"/>
                    <a:pt x="7048" y="5396"/>
                    <a:pt x="7005" y="4859"/>
                  </a:cubicBezTo>
                  <a:cubicBezTo>
                    <a:pt x="6968" y="4433"/>
                    <a:pt x="6575" y="4075"/>
                    <a:pt x="6149" y="4075"/>
                  </a:cubicBezTo>
                  <a:cubicBezTo>
                    <a:pt x="6055" y="4075"/>
                    <a:pt x="5960" y="4092"/>
                    <a:pt x="5866" y="4130"/>
                  </a:cubicBezTo>
                  <a:cubicBezTo>
                    <a:pt x="5702" y="4203"/>
                    <a:pt x="5529" y="4258"/>
                    <a:pt x="5347" y="4276"/>
                  </a:cubicBezTo>
                  <a:cubicBezTo>
                    <a:pt x="5129" y="4303"/>
                    <a:pt x="4910" y="4321"/>
                    <a:pt x="4691" y="4330"/>
                  </a:cubicBezTo>
                  <a:cubicBezTo>
                    <a:pt x="4553" y="4343"/>
                    <a:pt x="4414" y="4349"/>
                    <a:pt x="4275" y="4349"/>
                  </a:cubicBezTo>
                  <a:cubicBezTo>
                    <a:pt x="4022" y="4349"/>
                    <a:pt x="3769" y="4329"/>
                    <a:pt x="3516" y="4294"/>
                  </a:cubicBezTo>
                  <a:cubicBezTo>
                    <a:pt x="2806" y="4148"/>
                    <a:pt x="2195" y="3684"/>
                    <a:pt x="1858" y="3037"/>
                  </a:cubicBezTo>
                  <a:cubicBezTo>
                    <a:pt x="1603" y="2527"/>
                    <a:pt x="1594" y="1862"/>
                    <a:pt x="2113" y="1543"/>
                  </a:cubicBezTo>
                  <a:cubicBezTo>
                    <a:pt x="2316" y="1438"/>
                    <a:pt x="2541" y="1382"/>
                    <a:pt x="2770" y="1382"/>
                  </a:cubicBezTo>
                  <a:cubicBezTo>
                    <a:pt x="2839" y="1382"/>
                    <a:pt x="2909" y="1387"/>
                    <a:pt x="2979" y="1397"/>
                  </a:cubicBezTo>
                  <a:cubicBezTo>
                    <a:pt x="3304" y="1441"/>
                    <a:pt x="3600" y="1599"/>
                    <a:pt x="3927" y="1599"/>
                  </a:cubicBezTo>
                  <a:cubicBezTo>
                    <a:pt x="4012" y="1599"/>
                    <a:pt x="4100" y="1588"/>
                    <a:pt x="4190" y="1561"/>
                  </a:cubicBezTo>
                  <a:cubicBezTo>
                    <a:pt x="4482" y="1479"/>
                    <a:pt x="4591" y="1142"/>
                    <a:pt x="4509" y="878"/>
                  </a:cubicBezTo>
                  <a:cubicBezTo>
                    <a:pt x="4373" y="405"/>
                    <a:pt x="3844" y="231"/>
                    <a:pt x="3416" y="104"/>
                  </a:cubicBezTo>
                  <a:cubicBezTo>
                    <a:pt x="3181" y="35"/>
                    <a:pt x="2937" y="1"/>
                    <a:pt x="26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7"/>
            <p:cNvSpPr/>
            <p:nvPr/>
          </p:nvSpPr>
          <p:spPr>
            <a:xfrm>
              <a:off x="6420383" y="3986567"/>
              <a:ext cx="466162" cy="381483"/>
            </a:xfrm>
            <a:custGeom>
              <a:avLst/>
              <a:gdLst/>
              <a:ahLst/>
              <a:cxnLst/>
              <a:rect l="l" t="t" r="r" b="b"/>
              <a:pathLst>
                <a:path w="15249" h="12479" extrusionOk="0">
                  <a:moveTo>
                    <a:pt x="13163" y="1"/>
                  </a:moveTo>
                  <a:lnTo>
                    <a:pt x="0" y="4746"/>
                  </a:lnTo>
                  <a:cubicBezTo>
                    <a:pt x="0" y="4746"/>
                    <a:pt x="1540" y="10285"/>
                    <a:pt x="3981" y="11961"/>
                  </a:cubicBezTo>
                  <a:cubicBezTo>
                    <a:pt x="4504" y="12321"/>
                    <a:pt x="5259" y="12478"/>
                    <a:pt x="6129" y="12478"/>
                  </a:cubicBezTo>
                  <a:cubicBezTo>
                    <a:pt x="9303" y="12478"/>
                    <a:pt x="14006" y="10383"/>
                    <a:pt x="14557" y="8417"/>
                  </a:cubicBezTo>
                  <a:cubicBezTo>
                    <a:pt x="15249" y="5903"/>
                    <a:pt x="13163" y="1"/>
                    <a:pt x="13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7"/>
            <p:cNvSpPr/>
            <p:nvPr/>
          </p:nvSpPr>
          <p:spPr>
            <a:xfrm>
              <a:off x="6405068" y="3953491"/>
              <a:ext cx="433024" cy="211483"/>
            </a:xfrm>
            <a:custGeom>
              <a:avLst/>
              <a:gdLst/>
              <a:ahLst/>
              <a:cxnLst/>
              <a:rect l="l" t="t" r="r" b="b"/>
              <a:pathLst>
                <a:path w="14165" h="6918" extrusionOk="0">
                  <a:moveTo>
                    <a:pt x="10935" y="0"/>
                  </a:moveTo>
                  <a:cubicBezTo>
                    <a:pt x="9604" y="0"/>
                    <a:pt x="7923" y="311"/>
                    <a:pt x="6176" y="937"/>
                  </a:cubicBezTo>
                  <a:cubicBezTo>
                    <a:pt x="2542" y="2248"/>
                    <a:pt x="0" y="4444"/>
                    <a:pt x="501" y="5828"/>
                  </a:cubicBezTo>
                  <a:cubicBezTo>
                    <a:pt x="762" y="6552"/>
                    <a:pt x="1791" y="6917"/>
                    <a:pt x="3229" y="6917"/>
                  </a:cubicBezTo>
                  <a:cubicBezTo>
                    <a:pt x="4560" y="6917"/>
                    <a:pt x="6242" y="6604"/>
                    <a:pt x="7989" y="5974"/>
                  </a:cubicBezTo>
                  <a:cubicBezTo>
                    <a:pt x="11624" y="4662"/>
                    <a:pt x="14165" y="2476"/>
                    <a:pt x="13664" y="1083"/>
                  </a:cubicBezTo>
                  <a:cubicBezTo>
                    <a:pt x="13404" y="363"/>
                    <a:pt x="12374" y="0"/>
                    <a:pt x="10935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7"/>
            <p:cNvSpPr/>
            <p:nvPr/>
          </p:nvSpPr>
          <p:spPr>
            <a:xfrm>
              <a:off x="6428729" y="3972658"/>
              <a:ext cx="385702" cy="172996"/>
            </a:xfrm>
            <a:custGeom>
              <a:avLst/>
              <a:gdLst/>
              <a:ahLst/>
              <a:cxnLst/>
              <a:rect l="l" t="t" r="r" b="b"/>
              <a:pathLst>
                <a:path w="12617" h="5659" extrusionOk="0">
                  <a:moveTo>
                    <a:pt x="10374" y="0"/>
                  </a:moveTo>
                  <a:cubicBezTo>
                    <a:pt x="9143" y="0"/>
                    <a:pt x="7442" y="335"/>
                    <a:pt x="5639" y="984"/>
                  </a:cubicBezTo>
                  <a:cubicBezTo>
                    <a:pt x="2360" y="2159"/>
                    <a:pt x="1" y="3953"/>
                    <a:pt x="365" y="4974"/>
                  </a:cubicBezTo>
                  <a:cubicBezTo>
                    <a:pt x="534" y="5434"/>
                    <a:pt x="1229" y="5659"/>
                    <a:pt x="2243" y="5659"/>
                  </a:cubicBezTo>
                  <a:cubicBezTo>
                    <a:pt x="3476" y="5659"/>
                    <a:pt x="5179" y="5327"/>
                    <a:pt x="6978" y="4682"/>
                  </a:cubicBezTo>
                  <a:cubicBezTo>
                    <a:pt x="10257" y="3498"/>
                    <a:pt x="12617" y="1713"/>
                    <a:pt x="12252" y="692"/>
                  </a:cubicBezTo>
                  <a:cubicBezTo>
                    <a:pt x="12084" y="227"/>
                    <a:pt x="11389" y="0"/>
                    <a:pt x="10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7"/>
            <p:cNvSpPr/>
            <p:nvPr/>
          </p:nvSpPr>
          <p:spPr>
            <a:xfrm>
              <a:off x="6457128" y="4009770"/>
              <a:ext cx="342537" cy="135731"/>
            </a:xfrm>
            <a:custGeom>
              <a:avLst/>
              <a:gdLst/>
              <a:ahLst/>
              <a:cxnLst/>
              <a:rect l="l" t="t" r="r" b="b"/>
              <a:pathLst>
                <a:path w="11205" h="4440" extrusionOk="0">
                  <a:moveTo>
                    <a:pt x="9879" y="1"/>
                  </a:moveTo>
                  <a:cubicBezTo>
                    <a:pt x="8651" y="1"/>
                    <a:pt x="6954" y="332"/>
                    <a:pt x="5156" y="981"/>
                  </a:cubicBezTo>
                  <a:cubicBezTo>
                    <a:pt x="2560" y="1920"/>
                    <a:pt x="547" y="3231"/>
                    <a:pt x="1" y="4242"/>
                  </a:cubicBezTo>
                  <a:cubicBezTo>
                    <a:pt x="329" y="4374"/>
                    <a:pt x="782" y="4439"/>
                    <a:pt x="1327" y="4439"/>
                  </a:cubicBezTo>
                  <a:cubicBezTo>
                    <a:pt x="2555" y="4439"/>
                    <a:pt x="4252" y="4109"/>
                    <a:pt x="6049" y="3459"/>
                  </a:cubicBezTo>
                  <a:cubicBezTo>
                    <a:pt x="8645" y="2530"/>
                    <a:pt x="10658" y="1218"/>
                    <a:pt x="11205" y="198"/>
                  </a:cubicBezTo>
                  <a:cubicBezTo>
                    <a:pt x="10877" y="66"/>
                    <a:pt x="10424" y="1"/>
                    <a:pt x="9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7"/>
            <p:cNvSpPr/>
            <p:nvPr/>
          </p:nvSpPr>
          <p:spPr>
            <a:xfrm>
              <a:off x="6385564" y="4126975"/>
              <a:ext cx="487072" cy="245630"/>
            </a:xfrm>
            <a:custGeom>
              <a:avLst/>
              <a:gdLst/>
              <a:ahLst/>
              <a:cxnLst/>
              <a:rect l="l" t="t" r="r" b="b"/>
              <a:pathLst>
                <a:path w="15933" h="8035" extrusionOk="0">
                  <a:moveTo>
                    <a:pt x="1280" y="2597"/>
                  </a:moveTo>
                  <a:cubicBezTo>
                    <a:pt x="1455" y="2597"/>
                    <a:pt x="1632" y="2628"/>
                    <a:pt x="1804" y="2640"/>
                  </a:cubicBezTo>
                  <a:cubicBezTo>
                    <a:pt x="1823" y="2640"/>
                    <a:pt x="1841" y="2640"/>
                    <a:pt x="1859" y="2631"/>
                  </a:cubicBezTo>
                  <a:cubicBezTo>
                    <a:pt x="2005" y="2986"/>
                    <a:pt x="2150" y="3341"/>
                    <a:pt x="2305" y="3688"/>
                  </a:cubicBezTo>
                  <a:cubicBezTo>
                    <a:pt x="2542" y="4225"/>
                    <a:pt x="2825" y="4753"/>
                    <a:pt x="3134" y="5254"/>
                  </a:cubicBezTo>
                  <a:cubicBezTo>
                    <a:pt x="2943" y="5300"/>
                    <a:pt x="2761" y="5336"/>
                    <a:pt x="2570" y="5345"/>
                  </a:cubicBezTo>
                  <a:cubicBezTo>
                    <a:pt x="2541" y="5347"/>
                    <a:pt x="2513" y="5347"/>
                    <a:pt x="2485" y="5347"/>
                  </a:cubicBezTo>
                  <a:cubicBezTo>
                    <a:pt x="2286" y="5347"/>
                    <a:pt x="2088" y="5318"/>
                    <a:pt x="1905" y="5254"/>
                  </a:cubicBezTo>
                  <a:cubicBezTo>
                    <a:pt x="1440" y="5118"/>
                    <a:pt x="1057" y="4817"/>
                    <a:pt x="793" y="4407"/>
                  </a:cubicBezTo>
                  <a:cubicBezTo>
                    <a:pt x="566" y="4043"/>
                    <a:pt x="356" y="3478"/>
                    <a:pt x="520" y="3041"/>
                  </a:cubicBezTo>
                  <a:cubicBezTo>
                    <a:pt x="611" y="2840"/>
                    <a:pt x="784" y="2686"/>
                    <a:pt x="1003" y="2631"/>
                  </a:cubicBezTo>
                  <a:cubicBezTo>
                    <a:pt x="1094" y="2606"/>
                    <a:pt x="1187" y="2597"/>
                    <a:pt x="1280" y="2597"/>
                  </a:cubicBezTo>
                  <a:close/>
                  <a:moveTo>
                    <a:pt x="1099" y="1"/>
                  </a:moveTo>
                  <a:cubicBezTo>
                    <a:pt x="1057" y="1"/>
                    <a:pt x="1013" y="38"/>
                    <a:pt x="1030" y="90"/>
                  </a:cubicBezTo>
                  <a:cubicBezTo>
                    <a:pt x="1240" y="873"/>
                    <a:pt x="1486" y="1656"/>
                    <a:pt x="1777" y="2412"/>
                  </a:cubicBezTo>
                  <a:cubicBezTo>
                    <a:pt x="1614" y="2334"/>
                    <a:pt x="1429" y="2294"/>
                    <a:pt x="1242" y="2294"/>
                  </a:cubicBezTo>
                  <a:cubicBezTo>
                    <a:pt x="887" y="2294"/>
                    <a:pt x="529" y="2438"/>
                    <a:pt x="320" y="2731"/>
                  </a:cubicBezTo>
                  <a:cubicBezTo>
                    <a:pt x="1" y="3196"/>
                    <a:pt x="165" y="3897"/>
                    <a:pt x="411" y="4362"/>
                  </a:cubicBezTo>
                  <a:cubicBezTo>
                    <a:pt x="666" y="4881"/>
                    <a:pt x="1103" y="5282"/>
                    <a:pt x="1640" y="5500"/>
                  </a:cubicBezTo>
                  <a:cubicBezTo>
                    <a:pt x="1924" y="5611"/>
                    <a:pt x="2274" y="5688"/>
                    <a:pt x="2614" y="5688"/>
                  </a:cubicBezTo>
                  <a:cubicBezTo>
                    <a:pt x="2864" y="5688"/>
                    <a:pt x="3108" y="5646"/>
                    <a:pt x="3316" y="5546"/>
                  </a:cubicBezTo>
                  <a:cubicBezTo>
                    <a:pt x="3562" y="5910"/>
                    <a:pt x="3827" y="6256"/>
                    <a:pt x="4118" y="6575"/>
                  </a:cubicBezTo>
                  <a:lnTo>
                    <a:pt x="4164" y="6612"/>
                  </a:lnTo>
                  <a:cubicBezTo>
                    <a:pt x="3806" y="6692"/>
                    <a:pt x="3447" y="6734"/>
                    <a:pt x="3089" y="6734"/>
                  </a:cubicBezTo>
                  <a:cubicBezTo>
                    <a:pt x="2762" y="6734"/>
                    <a:pt x="2436" y="6699"/>
                    <a:pt x="2114" y="6630"/>
                  </a:cubicBezTo>
                  <a:cubicBezTo>
                    <a:pt x="1750" y="6566"/>
                    <a:pt x="1404" y="6448"/>
                    <a:pt x="1067" y="6293"/>
                  </a:cubicBezTo>
                  <a:cubicBezTo>
                    <a:pt x="903" y="6211"/>
                    <a:pt x="748" y="6129"/>
                    <a:pt x="584" y="6038"/>
                  </a:cubicBezTo>
                  <a:cubicBezTo>
                    <a:pt x="447" y="5928"/>
                    <a:pt x="292" y="5828"/>
                    <a:pt x="128" y="5755"/>
                  </a:cubicBezTo>
                  <a:cubicBezTo>
                    <a:pt x="125" y="5754"/>
                    <a:pt x="122" y="5753"/>
                    <a:pt x="119" y="5753"/>
                  </a:cubicBezTo>
                  <a:cubicBezTo>
                    <a:pt x="104" y="5753"/>
                    <a:pt x="93" y="5769"/>
                    <a:pt x="101" y="5792"/>
                  </a:cubicBezTo>
                  <a:cubicBezTo>
                    <a:pt x="210" y="5937"/>
                    <a:pt x="356" y="6065"/>
                    <a:pt x="511" y="6156"/>
                  </a:cubicBezTo>
                  <a:cubicBezTo>
                    <a:pt x="675" y="6265"/>
                    <a:pt x="830" y="6366"/>
                    <a:pt x="1003" y="6448"/>
                  </a:cubicBezTo>
                  <a:cubicBezTo>
                    <a:pt x="1340" y="6630"/>
                    <a:pt x="1704" y="6766"/>
                    <a:pt x="2069" y="6857"/>
                  </a:cubicBezTo>
                  <a:cubicBezTo>
                    <a:pt x="2456" y="6958"/>
                    <a:pt x="2853" y="7008"/>
                    <a:pt x="3250" y="7008"/>
                  </a:cubicBezTo>
                  <a:cubicBezTo>
                    <a:pt x="3609" y="7008"/>
                    <a:pt x="3968" y="6967"/>
                    <a:pt x="4318" y="6885"/>
                  </a:cubicBezTo>
                  <a:cubicBezTo>
                    <a:pt x="4346" y="6885"/>
                    <a:pt x="4373" y="6885"/>
                    <a:pt x="4400" y="6867"/>
                  </a:cubicBezTo>
                  <a:cubicBezTo>
                    <a:pt x="4528" y="6994"/>
                    <a:pt x="4655" y="7122"/>
                    <a:pt x="4792" y="7240"/>
                  </a:cubicBezTo>
                  <a:cubicBezTo>
                    <a:pt x="4956" y="7377"/>
                    <a:pt x="5138" y="7577"/>
                    <a:pt x="5357" y="7650"/>
                  </a:cubicBezTo>
                  <a:cubicBezTo>
                    <a:pt x="5521" y="7787"/>
                    <a:pt x="5712" y="7887"/>
                    <a:pt x="5922" y="7914"/>
                  </a:cubicBezTo>
                  <a:cubicBezTo>
                    <a:pt x="6332" y="7987"/>
                    <a:pt x="6741" y="8023"/>
                    <a:pt x="7160" y="8033"/>
                  </a:cubicBezTo>
                  <a:cubicBezTo>
                    <a:pt x="7230" y="8034"/>
                    <a:pt x="7300" y="8035"/>
                    <a:pt x="7369" y="8035"/>
                  </a:cubicBezTo>
                  <a:cubicBezTo>
                    <a:pt x="8137" y="8035"/>
                    <a:pt x="8904" y="7942"/>
                    <a:pt x="9647" y="7750"/>
                  </a:cubicBezTo>
                  <a:cubicBezTo>
                    <a:pt x="10567" y="7504"/>
                    <a:pt x="11469" y="7204"/>
                    <a:pt x="12343" y="6839"/>
                  </a:cubicBezTo>
                  <a:cubicBezTo>
                    <a:pt x="13136" y="6520"/>
                    <a:pt x="13928" y="6138"/>
                    <a:pt x="14603" y="5582"/>
                  </a:cubicBezTo>
                  <a:cubicBezTo>
                    <a:pt x="14967" y="5300"/>
                    <a:pt x="15295" y="4954"/>
                    <a:pt x="15577" y="4580"/>
                  </a:cubicBezTo>
                  <a:cubicBezTo>
                    <a:pt x="15686" y="4398"/>
                    <a:pt x="15778" y="4207"/>
                    <a:pt x="15841" y="4006"/>
                  </a:cubicBezTo>
                  <a:cubicBezTo>
                    <a:pt x="15923" y="3842"/>
                    <a:pt x="15932" y="3651"/>
                    <a:pt x="15869" y="3478"/>
                  </a:cubicBezTo>
                  <a:cubicBezTo>
                    <a:pt x="15864" y="3463"/>
                    <a:pt x="15846" y="3454"/>
                    <a:pt x="15827" y="3454"/>
                  </a:cubicBezTo>
                  <a:cubicBezTo>
                    <a:pt x="15812" y="3454"/>
                    <a:pt x="15795" y="3461"/>
                    <a:pt x="15787" y="3478"/>
                  </a:cubicBezTo>
                  <a:cubicBezTo>
                    <a:pt x="15705" y="3596"/>
                    <a:pt x="15632" y="3724"/>
                    <a:pt x="15577" y="3861"/>
                  </a:cubicBezTo>
                  <a:cubicBezTo>
                    <a:pt x="15495" y="4015"/>
                    <a:pt x="15395" y="4161"/>
                    <a:pt x="15277" y="4298"/>
                  </a:cubicBezTo>
                  <a:cubicBezTo>
                    <a:pt x="15049" y="4598"/>
                    <a:pt x="14794" y="4881"/>
                    <a:pt x="14511" y="5127"/>
                  </a:cubicBezTo>
                  <a:cubicBezTo>
                    <a:pt x="13901" y="5637"/>
                    <a:pt x="13218" y="6056"/>
                    <a:pt x="12480" y="6375"/>
                  </a:cubicBezTo>
                  <a:cubicBezTo>
                    <a:pt x="11697" y="6721"/>
                    <a:pt x="10904" y="7021"/>
                    <a:pt x="10094" y="7286"/>
                  </a:cubicBezTo>
                  <a:cubicBezTo>
                    <a:pt x="9338" y="7541"/>
                    <a:pt x="8554" y="7686"/>
                    <a:pt x="7771" y="7732"/>
                  </a:cubicBezTo>
                  <a:cubicBezTo>
                    <a:pt x="7468" y="7749"/>
                    <a:pt x="7165" y="7773"/>
                    <a:pt x="6864" y="7773"/>
                  </a:cubicBezTo>
                  <a:cubicBezTo>
                    <a:pt x="6686" y="7773"/>
                    <a:pt x="6508" y="7765"/>
                    <a:pt x="6332" y="7741"/>
                  </a:cubicBezTo>
                  <a:cubicBezTo>
                    <a:pt x="5758" y="7668"/>
                    <a:pt x="5512" y="7404"/>
                    <a:pt x="5084" y="7049"/>
                  </a:cubicBezTo>
                  <a:cubicBezTo>
                    <a:pt x="4865" y="6867"/>
                    <a:pt x="4665" y="6675"/>
                    <a:pt x="4473" y="6475"/>
                  </a:cubicBezTo>
                  <a:cubicBezTo>
                    <a:pt x="4091" y="6083"/>
                    <a:pt x="3754" y="5655"/>
                    <a:pt x="3453" y="5200"/>
                  </a:cubicBezTo>
                  <a:cubicBezTo>
                    <a:pt x="2806" y="4207"/>
                    <a:pt x="2269" y="3150"/>
                    <a:pt x="1868" y="2030"/>
                  </a:cubicBezTo>
                  <a:cubicBezTo>
                    <a:pt x="1622" y="1374"/>
                    <a:pt x="1413" y="700"/>
                    <a:pt x="1158" y="44"/>
                  </a:cubicBezTo>
                  <a:cubicBezTo>
                    <a:pt x="1147" y="14"/>
                    <a:pt x="1124" y="1"/>
                    <a:pt x="1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7"/>
            <p:cNvSpPr/>
            <p:nvPr/>
          </p:nvSpPr>
          <p:spPr>
            <a:xfrm>
              <a:off x="6427873" y="4144247"/>
              <a:ext cx="198613" cy="27727"/>
            </a:xfrm>
            <a:custGeom>
              <a:avLst/>
              <a:gdLst/>
              <a:ahLst/>
              <a:cxnLst/>
              <a:rect l="l" t="t" r="r" b="b"/>
              <a:pathLst>
                <a:path w="6497" h="907" extrusionOk="0">
                  <a:moveTo>
                    <a:pt x="92" y="0"/>
                  </a:moveTo>
                  <a:cubicBezTo>
                    <a:pt x="48" y="0"/>
                    <a:pt x="1" y="45"/>
                    <a:pt x="38" y="89"/>
                  </a:cubicBezTo>
                  <a:cubicBezTo>
                    <a:pt x="338" y="445"/>
                    <a:pt x="848" y="654"/>
                    <a:pt x="1295" y="772"/>
                  </a:cubicBezTo>
                  <a:cubicBezTo>
                    <a:pt x="1677" y="862"/>
                    <a:pt x="2069" y="906"/>
                    <a:pt x="2460" y="906"/>
                  </a:cubicBezTo>
                  <a:cubicBezTo>
                    <a:pt x="2628" y="906"/>
                    <a:pt x="2795" y="898"/>
                    <a:pt x="2962" y="882"/>
                  </a:cubicBezTo>
                  <a:cubicBezTo>
                    <a:pt x="3590" y="836"/>
                    <a:pt x="4210" y="745"/>
                    <a:pt x="4829" y="654"/>
                  </a:cubicBezTo>
                  <a:cubicBezTo>
                    <a:pt x="5139" y="618"/>
                    <a:pt x="5458" y="581"/>
                    <a:pt x="5758" y="517"/>
                  </a:cubicBezTo>
                  <a:cubicBezTo>
                    <a:pt x="5968" y="472"/>
                    <a:pt x="6405" y="417"/>
                    <a:pt x="6487" y="189"/>
                  </a:cubicBezTo>
                  <a:cubicBezTo>
                    <a:pt x="6496" y="153"/>
                    <a:pt x="6478" y="126"/>
                    <a:pt x="6441" y="117"/>
                  </a:cubicBezTo>
                  <a:cubicBezTo>
                    <a:pt x="6419" y="109"/>
                    <a:pt x="6397" y="106"/>
                    <a:pt x="6376" y="106"/>
                  </a:cubicBezTo>
                  <a:cubicBezTo>
                    <a:pt x="6297" y="106"/>
                    <a:pt x="6226" y="153"/>
                    <a:pt x="6132" y="189"/>
                  </a:cubicBezTo>
                  <a:cubicBezTo>
                    <a:pt x="5977" y="244"/>
                    <a:pt x="5813" y="290"/>
                    <a:pt x="5640" y="326"/>
                  </a:cubicBezTo>
                  <a:cubicBezTo>
                    <a:pt x="5357" y="381"/>
                    <a:pt x="5075" y="408"/>
                    <a:pt x="4784" y="445"/>
                  </a:cubicBezTo>
                  <a:cubicBezTo>
                    <a:pt x="4219" y="527"/>
                    <a:pt x="3654" y="618"/>
                    <a:pt x="3089" y="672"/>
                  </a:cubicBezTo>
                  <a:cubicBezTo>
                    <a:pt x="2854" y="705"/>
                    <a:pt x="2618" y="721"/>
                    <a:pt x="2381" y="721"/>
                  </a:cubicBezTo>
                  <a:cubicBezTo>
                    <a:pt x="2085" y="721"/>
                    <a:pt x="1789" y="696"/>
                    <a:pt x="1495" y="645"/>
                  </a:cubicBezTo>
                  <a:cubicBezTo>
                    <a:pt x="1249" y="599"/>
                    <a:pt x="1022" y="527"/>
                    <a:pt x="794" y="426"/>
                  </a:cubicBezTo>
                  <a:cubicBezTo>
                    <a:pt x="557" y="308"/>
                    <a:pt x="329" y="171"/>
                    <a:pt x="120" y="7"/>
                  </a:cubicBezTo>
                  <a:cubicBezTo>
                    <a:pt x="111" y="2"/>
                    <a:pt x="102" y="0"/>
                    <a:pt x="92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7"/>
            <p:cNvSpPr/>
            <p:nvPr/>
          </p:nvSpPr>
          <p:spPr>
            <a:xfrm>
              <a:off x="6640365" y="4039148"/>
              <a:ext cx="168777" cy="107026"/>
            </a:xfrm>
            <a:custGeom>
              <a:avLst/>
              <a:gdLst/>
              <a:ahLst/>
              <a:cxnLst/>
              <a:rect l="l" t="t" r="r" b="b"/>
              <a:pathLst>
                <a:path w="5521" h="3501" extrusionOk="0">
                  <a:moveTo>
                    <a:pt x="5376" y="1"/>
                  </a:moveTo>
                  <a:cubicBezTo>
                    <a:pt x="5350" y="1"/>
                    <a:pt x="5326" y="19"/>
                    <a:pt x="5320" y="48"/>
                  </a:cubicBezTo>
                  <a:cubicBezTo>
                    <a:pt x="5302" y="148"/>
                    <a:pt x="5193" y="230"/>
                    <a:pt x="5129" y="303"/>
                  </a:cubicBezTo>
                  <a:cubicBezTo>
                    <a:pt x="5065" y="385"/>
                    <a:pt x="4965" y="476"/>
                    <a:pt x="4883" y="558"/>
                  </a:cubicBezTo>
                  <a:cubicBezTo>
                    <a:pt x="4683" y="749"/>
                    <a:pt x="4482" y="940"/>
                    <a:pt x="4264" y="1113"/>
                  </a:cubicBezTo>
                  <a:cubicBezTo>
                    <a:pt x="3854" y="1460"/>
                    <a:pt x="3416" y="1769"/>
                    <a:pt x="2952" y="2061"/>
                  </a:cubicBezTo>
                  <a:cubicBezTo>
                    <a:pt x="2487" y="2343"/>
                    <a:pt x="2005" y="2589"/>
                    <a:pt x="1494" y="2808"/>
                  </a:cubicBezTo>
                  <a:cubicBezTo>
                    <a:pt x="1258" y="2908"/>
                    <a:pt x="1021" y="3008"/>
                    <a:pt x="784" y="3099"/>
                  </a:cubicBezTo>
                  <a:cubicBezTo>
                    <a:pt x="547" y="3190"/>
                    <a:pt x="274" y="3263"/>
                    <a:pt x="55" y="3391"/>
                  </a:cubicBezTo>
                  <a:cubicBezTo>
                    <a:pt x="1" y="3427"/>
                    <a:pt x="37" y="3491"/>
                    <a:pt x="92" y="3500"/>
                  </a:cubicBezTo>
                  <a:cubicBezTo>
                    <a:pt x="102" y="3500"/>
                    <a:pt x="112" y="3500"/>
                    <a:pt x="123" y="3500"/>
                  </a:cubicBezTo>
                  <a:cubicBezTo>
                    <a:pt x="397" y="3500"/>
                    <a:pt x="703" y="3388"/>
                    <a:pt x="966" y="3318"/>
                  </a:cubicBezTo>
                  <a:cubicBezTo>
                    <a:pt x="1248" y="3236"/>
                    <a:pt x="1522" y="3136"/>
                    <a:pt x="1786" y="3017"/>
                  </a:cubicBezTo>
                  <a:cubicBezTo>
                    <a:pt x="2332" y="2789"/>
                    <a:pt x="2852" y="2516"/>
                    <a:pt x="3344" y="2197"/>
                  </a:cubicBezTo>
                  <a:cubicBezTo>
                    <a:pt x="3845" y="1879"/>
                    <a:pt x="4327" y="1523"/>
                    <a:pt x="4765" y="1132"/>
                  </a:cubicBezTo>
                  <a:cubicBezTo>
                    <a:pt x="4974" y="949"/>
                    <a:pt x="5174" y="758"/>
                    <a:pt x="5357" y="558"/>
                  </a:cubicBezTo>
                  <a:cubicBezTo>
                    <a:pt x="5493" y="412"/>
                    <a:pt x="5521" y="193"/>
                    <a:pt x="5420" y="20"/>
                  </a:cubicBezTo>
                  <a:cubicBezTo>
                    <a:pt x="5407" y="7"/>
                    <a:pt x="5391" y="1"/>
                    <a:pt x="5376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7"/>
            <p:cNvSpPr/>
            <p:nvPr/>
          </p:nvSpPr>
          <p:spPr>
            <a:xfrm>
              <a:off x="6810609" y="3980270"/>
              <a:ext cx="16355" cy="55943"/>
            </a:xfrm>
            <a:custGeom>
              <a:avLst/>
              <a:gdLst/>
              <a:ahLst/>
              <a:cxnLst/>
              <a:rect l="l" t="t" r="r" b="b"/>
              <a:pathLst>
                <a:path w="535" h="1830" extrusionOk="0">
                  <a:moveTo>
                    <a:pt x="331" y="1"/>
                  </a:moveTo>
                  <a:cubicBezTo>
                    <a:pt x="296" y="1"/>
                    <a:pt x="261" y="19"/>
                    <a:pt x="261" y="61"/>
                  </a:cubicBezTo>
                  <a:cubicBezTo>
                    <a:pt x="298" y="316"/>
                    <a:pt x="307" y="580"/>
                    <a:pt x="289" y="844"/>
                  </a:cubicBezTo>
                  <a:cubicBezTo>
                    <a:pt x="270" y="981"/>
                    <a:pt x="243" y="1108"/>
                    <a:pt x="198" y="1245"/>
                  </a:cubicBezTo>
                  <a:cubicBezTo>
                    <a:pt x="161" y="1372"/>
                    <a:pt x="106" y="1500"/>
                    <a:pt x="43" y="1628"/>
                  </a:cubicBezTo>
                  <a:cubicBezTo>
                    <a:pt x="0" y="1742"/>
                    <a:pt x="95" y="1829"/>
                    <a:pt x="189" y="1829"/>
                  </a:cubicBezTo>
                  <a:cubicBezTo>
                    <a:pt x="237" y="1829"/>
                    <a:pt x="285" y="1807"/>
                    <a:pt x="316" y="1755"/>
                  </a:cubicBezTo>
                  <a:cubicBezTo>
                    <a:pt x="398" y="1600"/>
                    <a:pt x="453" y="1427"/>
                    <a:pt x="480" y="1254"/>
                  </a:cubicBezTo>
                  <a:cubicBezTo>
                    <a:pt x="516" y="1090"/>
                    <a:pt x="535" y="908"/>
                    <a:pt x="535" y="735"/>
                  </a:cubicBezTo>
                  <a:cubicBezTo>
                    <a:pt x="535" y="571"/>
                    <a:pt x="507" y="398"/>
                    <a:pt x="471" y="243"/>
                  </a:cubicBezTo>
                  <a:cubicBezTo>
                    <a:pt x="462" y="170"/>
                    <a:pt x="434" y="61"/>
                    <a:pt x="380" y="15"/>
                  </a:cubicBezTo>
                  <a:cubicBezTo>
                    <a:pt x="367" y="6"/>
                    <a:pt x="349" y="1"/>
                    <a:pt x="331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7"/>
            <p:cNvSpPr/>
            <p:nvPr/>
          </p:nvSpPr>
          <p:spPr>
            <a:xfrm>
              <a:off x="6365235" y="4209331"/>
              <a:ext cx="6175" cy="8254"/>
            </a:xfrm>
            <a:custGeom>
              <a:avLst/>
              <a:gdLst/>
              <a:ahLst/>
              <a:cxnLst/>
              <a:rect l="l" t="t" r="r" b="b"/>
              <a:pathLst>
                <a:path w="202" h="270" extrusionOk="0">
                  <a:moveTo>
                    <a:pt x="74" y="1"/>
                  </a:moveTo>
                  <a:cubicBezTo>
                    <a:pt x="55" y="10"/>
                    <a:pt x="46" y="28"/>
                    <a:pt x="37" y="37"/>
                  </a:cubicBezTo>
                  <a:lnTo>
                    <a:pt x="28" y="46"/>
                  </a:lnTo>
                  <a:lnTo>
                    <a:pt x="19" y="64"/>
                  </a:lnTo>
                  <a:cubicBezTo>
                    <a:pt x="10" y="83"/>
                    <a:pt x="10" y="92"/>
                    <a:pt x="1" y="101"/>
                  </a:cubicBezTo>
                  <a:lnTo>
                    <a:pt x="1" y="119"/>
                  </a:lnTo>
                  <a:lnTo>
                    <a:pt x="1" y="146"/>
                  </a:lnTo>
                  <a:lnTo>
                    <a:pt x="1" y="165"/>
                  </a:lnTo>
                  <a:cubicBezTo>
                    <a:pt x="1" y="174"/>
                    <a:pt x="1" y="183"/>
                    <a:pt x="1" y="192"/>
                  </a:cubicBezTo>
                  <a:cubicBezTo>
                    <a:pt x="1" y="219"/>
                    <a:pt x="10" y="247"/>
                    <a:pt x="37" y="256"/>
                  </a:cubicBezTo>
                  <a:cubicBezTo>
                    <a:pt x="46" y="265"/>
                    <a:pt x="60" y="269"/>
                    <a:pt x="74" y="269"/>
                  </a:cubicBezTo>
                  <a:cubicBezTo>
                    <a:pt x="87" y="269"/>
                    <a:pt x="101" y="265"/>
                    <a:pt x="110" y="256"/>
                  </a:cubicBezTo>
                  <a:cubicBezTo>
                    <a:pt x="128" y="247"/>
                    <a:pt x="147" y="228"/>
                    <a:pt x="156" y="210"/>
                  </a:cubicBezTo>
                  <a:lnTo>
                    <a:pt x="165" y="210"/>
                  </a:lnTo>
                  <a:cubicBezTo>
                    <a:pt x="174" y="210"/>
                    <a:pt x="183" y="201"/>
                    <a:pt x="183" y="192"/>
                  </a:cubicBezTo>
                  <a:cubicBezTo>
                    <a:pt x="192" y="183"/>
                    <a:pt x="192" y="174"/>
                    <a:pt x="201" y="156"/>
                  </a:cubicBezTo>
                  <a:cubicBezTo>
                    <a:pt x="201" y="146"/>
                    <a:pt x="201" y="137"/>
                    <a:pt x="201" y="119"/>
                  </a:cubicBezTo>
                  <a:cubicBezTo>
                    <a:pt x="201" y="110"/>
                    <a:pt x="201" y="92"/>
                    <a:pt x="201" y="83"/>
                  </a:cubicBezTo>
                  <a:cubicBezTo>
                    <a:pt x="192" y="74"/>
                    <a:pt x="183" y="64"/>
                    <a:pt x="174" y="55"/>
                  </a:cubicBezTo>
                  <a:lnTo>
                    <a:pt x="165" y="46"/>
                  </a:lnTo>
                  <a:cubicBezTo>
                    <a:pt x="156" y="37"/>
                    <a:pt x="156" y="28"/>
                    <a:pt x="147" y="28"/>
                  </a:cubicBezTo>
                  <a:cubicBezTo>
                    <a:pt x="128" y="10"/>
                    <a:pt x="110" y="1"/>
                    <a:pt x="92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7"/>
            <p:cNvSpPr/>
            <p:nvPr/>
          </p:nvSpPr>
          <p:spPr>
            <a:xfrm>
              <a:off x="6376118" y="4204868"/>
              <a:ext cx="6695" cy="8315"/>
            </a:xfrm>
            <a:custGeom>
              <a:avLst/>
              <a:gdLst/>
              <a:ahLst/>
              <a:cxnLst/>
              <a:rect l="l" t="t" r="r" b="b"/>
              <a:pathLst>
                <a:path w="219" h="272" extrusionOk="0">
                  <a:moveTo>
                    <a:pt x="84" y="1"/>
                  </a:moveTo>
                  <a:cubicBezTo>
                    <a:pt x="71" y="1"/>
                    <a:pt x="58" y="4"/>
                    <a:pt x="46" y="10"/>
                  </a:cubicBezTo>
                  <a:cubicBezTo>
                    <a:pt x="36" y="19"/>
                    <a:pt x="27" y="28"/>
                    <a:pt x="18" y="37"/>
                  </a:cubicBezTo>
                  <a:cubicBezTo>
                    <a:pt x="18" y="46"/>
                    <a:pt x="18" y="65"/>
                    <a:pt x="18" y="74"/>
                  </a:cubicBezTo>
                  <a:cubicBezTo>
                    <a:pt x="18" y="83"/>
                    <a:pt x="18" y="83"/>
                    <a:pt x="18" y="92"/>
                  </a:cubicBezTo>
                  <a:cubicBezTo>
                    <a:pt x="18" y="98"/>
                    <a:pt x="18" y="104"/>
                    <a:pt x="18" y="110"/>
                  </a:cubicBezTo>
                  <a:cubicBezTo>
                    <a:pt x="18" y="110"/>
                    <a:pt x="18" y="119"/>
                    <a:pt x="9" y="128"/>
                  </a:cubicBezTo>
                  <a:lnTo>
                    <a:pt x="9" y="138"/>
                  </a:lnTo>
                  <a:cubicBezTo>
                    <a:pt x="9" y="147"/>
                    <a:pt x="0" y="156"/>
                    <a:pt x="0" y="165"/>
                  </a:cubicBezTo>
                  <a:lnTo>
                    <a:pt x="0" y="192"/>
                  </a:lnTo>
                  <a:cubicBezTo>
                    <a:pt x="0" y="201"/>
                    <a:pt x="0" y="210"/>
                    <a:pt x="9" y="220"/>
                  </a:cubicBezTo>
                  <a:cubicBezTo>
                    <a:pt x="9" y="229"/>
                    <a:pt x="18" y="238"/>
                    <a:pt x="27" y="247"/>
                  </a:cubicBezTo>
                  <a:cubicBezTo>
                    <a:pt x="27" y="247"/>
                    <a:pt x="36" y="256"/>
                    <a:pt x="46" y="265"/>
                  </a:cubicBezTo>
                  <a:cubicBezTo>
                    <a:pt x="59" y="270"/>
                    <a:pt x="71" y="272"/>
                    <a:pt x="82" y="272"/>
                  </a:cubicBezTo>
                  <a:cubicBezTo>
                    <a:pt x="93" y="272"/>
                    <a:pt x="105" y="270"/>
                    <a:pt x="118" y="265"/>
                  </a:cubicBezTo>
                  <a:cubicBezTo>
                    <a:pt x="155" y="247"/>
                    <a:pt x="191" y="210"/>
                    <a:pt x="210" y="174"/>
                  </a:cubicBezTo>
                  <a:cubicBezTo>
                    <a:pt x="210" y="156"/>
                    <a:pt x="219" y="138"/>
                    <a:pt x="219" y="119"/>
                  </a:cubicBezTo>
                  <a:cubicBezTo>
                    <a:pt x="219" y="110"/>
                    <a:pt x="219" y="101"/>
                    <a:pt x="219" y="101"/>
                  </a:cubicBezTo>
                  <a:cubicBezTo>
                    <a:pt x="219" y="83"/>
                    <a:pt x="219" y="74"/>
                    <a:pt x="210" y="65"/>
                  </a:cubicBezTo>
                  <a:cubicBezTo>
                    <a:pt x="191" y="37"/>
                    <a:pt x="173" y="28"/>
                    <a:pt x="146" y="19"/>
                  </a:cubicBezTo>
                  <a:lnTo>
                    <a:pt x="146" y="19"/>
                  </a:lnTo>
                  <a:lnTo>
                    <a:pt x="164" y="37"/>
                  </a:lnTo>
                  <a:cubicBezTo>
                    <a:pt x="140" y="13"/>
                    <a:pt x="111" y="1"/>
                    <a:pt x="84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7"/>
            <p:cNvSpPr/>
            <p:nvPr/>
          </p:nvSpPr>
          <p:spPr>
            <a:xfrm>
              <a:off x="6368873" y="4194566"/>
              <a:ext cx="7826" cy="8437"/>
            </a:xfrm>
            <a:custGeom>
              <a:avLst/>
              <a:gdLst/>
              <a:ahLst/>
              <a:cxnLst/>
              <a:rect l="l" t="t" r="r" b="b"/>
              <a:pathLst>
                <a:path w="256" h="276" extrusionOk="0">
                  <a:moveTo>
                    <a:pt x="173" y="1"/>
                  </a:moveTo>
                  <a:cubicBezTo>
                    <a:pt x="155" y="1"/>
                    <a:pt x="137" y="1"/>
                    <a:pt x="119" y="10"/>
                  </a:cubicBezTo>
                  <a:cubicBezTo>
                    <a:pt x="110" y="19"/>
                    <a:pt x="100" y="28"/>
                    <a:pt x="91" y="37"/>
                  </a:cubicBezTo>
                  <a:lnTo>
                    <a:pt x="82" y="46"/>
                  </a:lnTo>
                  <a:cubicBezTo>
                    <a:pt x="73" y="56"/>
                    <a:pt x="64" y="65"/>
                    <a:pt x="55" y="83"/>
                  </a:cubicBezTo>
                  <a:cubicBezTo>
                    <a:pt x="55" y="83"/>
                    <a:pt x="55" y="92"/>
                    <a:pt x="46" y="101"/>
                  </a:cubicBezTo>
                  <a:cubicBezTo>
                    <a:pt x="28" y="147"/>
                    <a:pt x="0" y="201"/>
                    <a:pt x="37" y="247"/>
                  </a:cubicBezTo>
                  <a:cubicBezTo>
                    <a:pt x="37" y="256"/>
                    <a:pt x="46" y="265"/>
                    <a:pt x="55" y="265"/>
                  </a:cubicBezTo>
                  <a:cubicBezTo>
                    <a:pt x="55" y="274"/>
                    <a:pt x="64" y="274"/>
                    <a:pt x="73" y="274"/>
                  </a:cubicBezTo>
                  <a:lnTo>
                    <a:pt x="82" y="274"/>
                  </a:lnTo>
                  <a:cubicBezTo>
                    <a:pt x="86" y="275"/>
                    <a:pt x="90" y="275"/>
                    <a:pt x="94" y="275"/>
                  </a:cubicBezTo>
                  <a:cubicBezTo>
                    <a:pt x="136" y="275"/>
                    <a:pt x="176" y="235"/>
                    <a:pt x="201" y="201"/>
                  </a:cubicBezTo>
                  <a:lnTo>
                    <a:pt x="219" y="183"/>
                  </a:lnTo>
                  <a:cubicBezTo>
                    <a:pt x="228" y="174"/>
                    <a:pt x="237" y="165"/>
                    <a:pt x="237" y="147"/>
                  </a:cubicBezTo>
                  <a:cubicBezTo>
                    <a:pt x="246" y="138"/>
                    <a:pt x="255" y="119"/>
                    <a:pt x="255" y="110"/>
                  </a:cubicBezTo>
                  <a:cubicBezTo>
                    <a:pt x="255" y="92"/>
                    <a:pt x="255" y="65"/>
                    <a:pt x="246" y="46"/>
                  </a:cubicBezTo>
                  <a:cubicBezTo>
                    <a:pt x="237" y="46"/>
                    <a:pt x="237" y="46"/>
                    <a:pt x="246" y="37"/>
                  </a:cubicBezTo>
                  <a:lnTo>
                    <a:pt x="237" y="28"/>
                  </a:lnTo>
                  <a:cubicBezTo>
                    <a:pt x="228" y="19"/>
                    <a:pt x="219" y="10"/>
                    <a:pt x="219" y="10"/>
                  </a:cubicBezTo>
                  <a:cubicBezTo>
                    <a:pt x="201" y="1"/>
                    <a:pt x="192" y="1"/>
                    <a:pt x="173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7"/>
            <p:cNvSpPr/>
            <p:nvPr/>
          </p:nvSpPr>
          <p:spPr>
            <a:xfrm>
              <a:off x="6385014" y="4190133"/>
              <a:ext cx="6725" cy="7245"/>
            </a:xfrm>
            <a:custGeom>
              <a:avLst/>
              <a:gdLst/>
              <a:ahLst/>
              <a:cxnLst/>
              <a:rect l="l" t="t" r="r" b="b"/>
              <a:pathLst>
                <a:path w="220" h="237" extrusionOk="0">
                  <a:moveTo>
                    <a:pt x="92" y="0"/>
                  </a:moveTo>
                  <a:cubicBezTo>
                    <a:pt x="73" y="0"/>
                    <a:pt x="64" y="18"/>
                    <a:pt x="55" y="37"/>
                  </a:cubicBezTo>
                  <a:lnTo>
                    <a:pt x="55" y="64"/>
                  </a:lnTo>
                  <a:cubicBezTo>
                    <a:pt x="46" y="73"/>
                    <a:pt x="37" y="82"/>
                    <a:pt x="28" y="91"/>
                  </a:cubicBezTo>
                  <a:cubicBezTo>
                    <a:pt x="19" y="100"/>
                    <a:pt x="10" y="119"/>
                    <a:pt x="10" y="128"/>
                  </a:cubicBezTo>
                  <a:lnTo>
                    <a:pt x="10" y="137"/>
                  </a:lnTo>
                  <a:cubicBezTo>
                    <a:pt x="10" y="137"/>
                    <a:pt x="1" y="146"/>
                    <a:pt x="1" y="155"/>
                  </a:cubicBezTo>
                  <a:lnTo>
                    <a:pt x="1" y="182"/>
                  </a:lnTo>
                  <a:cubicBezTo>
                    <a:pt x="10" y="191"/>
                    <a:pt x="19" y="210"/>
                    <a:pt x="28" y="219"/>
                  </a:cubicBezTo>
                  <a:cubicBezTo>
                    <a:pt x="46" y="228"/>
                    <a:pt x="55" y="237"/>
                    <a:pt x="73" y="237"/>
                  </a:cubicBezTo>
                  <a:lnTo>
                    <a:pt x="128" y="237"/>
                  </a:lnTo>
                  <a:cubicBezTo>
                    <a:pt x="146" y="237"/>
                    <a:pt x="165" y="228"/>
                    <a:pt x="183" y="219"/>
                  </a:cubicBezTo>
                  <a:cubicBezTo>
                    <a:pt x="192" y="210"/>
                    <a:pt x="201" y="201"/>
                    <a:pt x="210" y="191"/>
                  </a:cubicBezTo>
                  <a:cubicBezTo>
                    <a:pt x="210" y="182"/>
                    <a:pt x="219" y="173"/>
                    <a:pt x="219" y="155"/>
                  </a:cubicBezTo>
                  <a:cubicBezTo>
                    <a:pt x="219" y="146"/>
                    <a:pt x="219" y="128"/>
                    <a:pt x="219" y="109"/>
                  </a:cubicBezTo>
                  <a:lnTo>
                    <a:pt x="219" y="100"/>
                  </a:lnTo>
                  <a:cubicBezTo>
                    <a:pt x="210" y="82"/>
                    <a:pt x="210" y="73"/>
                    <a:pt x="201" y="73"/>
                  </a:cubicBezTo>
                  <a:cubicBezTo>
                    <a:pt x="192" y="55"/>
                    <a:pt x="183" y="46"/>
                    <a:pt x="174" y="46"/>
                  </a:cubicBezTo>
                  <a:lnTo>
                    <a:pt x="165" y="46"/>
                  </a:lnTo>
                  <a:lnTo>
                    <a:pt x="137" y="18"/>
                  </a:lnTo>
                  <a:cubicBezTo>
                    <a:pt x="137" y="9"/>
                    <a:pt x="128" y="0"/>
                    <a:pt x="119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7"/>
            <p:cNvSpPr/>
            <p:nvPr/>
          </p:nvSpPr>
          <p:spPr>
            <a:xfrm>
              <a:off x="6820239" y="4059232"/>
              <a:ext cx="8682" cy="11739"/>
            </a:xfrm>
            <a:custGeom>
              <a:avLst/>
              <a:gdLst/>
              <a:ahLst/>
              <a:cxnLst/>
              <a:rect l="l" t="t" r="r" b="b"/>
              <a:pathLst>
                <a:path w="284" h="384" extrusionOk="0">
                  <a:moveTo>
                    <a:pt x="73" y="1"/>
                  </a:moveTo>
                  <a:cubicBezTo>
                    <a:pt x="58" y="1"/>
                    <a:pt x="46" y="11"/>
                    <a:pt x="46" y="28"/>
                  </a:cubicBezTo>
                  <a:cubicBezTo>
                    <a:pt x="1" y="74"/>
                    <a:pt x="19" y="165"/>
                    <a:pt x="37" y="220"/>
                  </a:cubicBezTo>
                  <a:cubicBezTo>
                    <a:pt x="37" y="247"/>
                    <a:pt x="46" y="274"/>
                    <a:pt x="65" y="292"/>
                  </a:cubicBezTo>
                  <a:cubicBezTo>
                    <a:pt x="74" y="311"/>
                    <a:pt x="92" y="329"/>
                    <a:pt x="110" y="347"/>
                  </a:cubicBezTo>
                  <a:cubicBezTo>
                    <a:pt x="119" y="365"/>
                    <a:pt x="147" y="374"/>
                    <a:pt x="165" y="384"/>
                  </a:cubicBezTo>
                  <a:cubicBezTo>
                    <a:pt x="183" y="384"/>
                    <a:pt x="210" y="384"/>
                    <a:pt x="229" y="374"/>
                  </a:cubicBezTo>
                  <a:cubicBezTo>
                    <a:pt x="247" y="356"/>
                    <a:pt x="256" y="347"/>
                    <a:pt x="265" y="329"/>
                  </a:cubicBezTo>
                  <a:cubicBezTo>
                    <a:pt x="274" y="311"/>
                    <a:pt x="283" y="283"/>
                    <a:pt x="283" y="256"/>
                  </a:cubicBezTo>
                  <a:cubicBezTo>
                    <a:pt x="283" y="238"/>
                    <a:pt x="283" y="220"/>
                    <a:pt x="274" y="201"/>
                  </a:cubicBezTo>
                  <a:cubicBezTo>
                    <a:pt x="265" y="174"/>
                    <a:pt x="247" y="147"/>
                    <a:pt x="238" y="119"/>
                  </a:cubicBezTo>
                  <a:cubicBezTo>
                    <a:pt x="220" y="101"/>
                    <a:pt x="210" y="83"/>
                    <a:pt x="192" y="65"/>
                  </a:cubicBezTo>
                  <a:cubicBezTo>
                    <a:pt x="183" y="56"/>
                    <a:pt x="174" y="37"/>
                    <a:pt x="165" y="28"/>
                  </a:cubicBezTo>
                  <a:lnTo>
                    <a:pt x="147" y="19"/>
                  </a:lnTo>
                  <a:cubicBezTo>
                    <a:pt x="134" y="13"/>
                    <a:pt x="121" y="6"/>
                    <a:pt x="111" y="6"/>
                  </a:cubicBezTo>
                  <a:cubicBezTo>
                    <a:pt x="107" y="6"/>
                    <a:pt x="104" y="7"/>
                    <a:pt x="101" y="10"/>
                  </a:cubicBezTo>
                  <a:cubicBezTo>
                    <a:pt x="91" y="4"/>
                    <a:pt x="82" y="1"/>
                    <a:pt x="73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7"/>
            <p:cNvSpPr/>
            <p:nvPr/>
          </p:nvSpPr>
          <p:spPr>
            <a:xfrm>
              <a:off x="6823877" y="4038750"/>
              <a:ext cx="8101" cy="12350"/>
            </a:xfrm>
            <a:custGeom>
              <a:avLst/>
              <a:gdLst/>
              <a:ahLst/>
              <a:cxnLst/>
              <a:rect l="l" t="t" r="r" b="b"/>
              <a:pathLst>
                <a:path w="265" h="404" extrusionOk="0">
                  <a:moveTo>
                    <a:pt x="42" y="0"/>
                  </a:moveTo>
                  <a:cubicBezTo>
                    <a:pt x="26" y="0"/>
                    <a:pt x="12" y="21"/>
                    <a:pt x="19" y="42"/>
                  </a:cubicBezTo>
                  <a:cubicBezTo>
                    <a:pt x="19" y="42"/>
                    <a:pt x="19" y="52"/>
                    <a:pt x="19" y="52"/>
                  </a:cubicBezTo>
                  <a:cubicBezTo>
                    <a:pt x="19" y="61"/>
                    <a:pt x="19" y="70"/>
                    <a:pt x="19" y="79"/>
                  </a:cubicBezTo>
                  <a:lnTo>
                    <a:pt x="19" y="88"/>
                  </a:lnTo>
                  <a:cubicBezTo>
                    <a:pt x="19" y="106"/>
                    <a:pt x="9" y="134"/>
                    <a:pt x="9" y="152"/>
                  </a:cubicBezTo>
                  <a:lnTo>
                    <a:pt x="9" y="161"/>
                  </a:lnTo>
                  <a:cubicBezTo>
                    <a:pt x="9" y="179"/>
                    <a:pt x="9" y="197"/>
                    <a:pt x="9" y="216"/>
                  </a:cubicBezTo>
                  <a:cubicBezTo>
                    <a:pt x="0" y="252"/>
                    <a:pt x="0" y="288"/>
                    <a:pt x="9" y="325"/>
                  </a:cubicBezTo>
                  <a:cubicBezTo>
                    <a:pt x="28" y="352"/>
                    <a:pt x="37" y="370"/>
                    <a:pt x="64" y="389"/>
                  </a:cubicBezTo>
                  <a:cubicBezTo>
                    <a:pt x="81" y="399"/>
                    <a:pt x="102" y="404"/>
                    <a:pt x="124" y="404"/>
                  </a:cubicBezTo>
                  <a:cubicBezTo>
                    <a:pt x="159" y="404"/>
                    <a:pt x="196" y="390"/>
                    <a:pt x="219" y="361"/>
                  </a:cubicBezTo>
                  <a:cubicBezTo>
                    <a:pt x="246" y="325"/>
                    <a:pt x="265" y="288"/>
                    <a:pt x="255" y="243"/>
                  </a:cubicBezTo>
                  <a:cubicBezTo>
                    <a:pt x="255" y="216"/>
                    <a:pt x="255" y="188"/>
                    <a:pt x="246" y="161"/>
                  </a:cubicBezTo>
                  <a:cubicBezTo>
                    <a:pt x="228" y="152"/>
                    <a:pt x="219" y="143"/>
                    <a:pt x="210" y="134"/>
                  </a:cubicBezTo>
                  <a:cubicBezTo>
                    <a:pt x="201" y="115"/>
                    <a:pt x="192" y="97"/>
                    <a:pt x="192" y="88"/>
                  </a:cubicBezTo>
                  <a:cubicBezTo>
                    <a:pt x="173" y="70"/>
                    <a:pt x="155" y="52"/>
                    <a:pt x="137" y="42"/>
                  </a:cubicBezTo>
                  <a:lnTo>
                    <a:pt x="137" y="42"/>
                  </a:lnTo>
                  <a:lnTo>
                    <a:pt x="155" y="52"/>
                  </a:lnTo>
                  <a:lnTo>
                    <a:pt x="146" y="42"/>
                  </a:lnTo>
                  <a:cubicBezTo>
                    <a:pt x="137" y="42"/>
                    <a:pt x="137" y="33"/>
                    <a:pt x="128" y="33"/>
                  </a:cubicBezTo>
                  <a:lnTo>
                    <a:pt x="110" y="24"/>
                  </a:lnTo>
                  <a:cubicBezTo>
                    <a:pt x="101" y="15"/>
                    <a:pt x="91" y="15"/>
                    <a:pt x="82" y="15"/>
                  </a:cubicBezTo>
                  <a:lnTo>
                    <a:pt x="55" y="6"/>
                  </a:lnTo>
                  <a:cubicBezTo>
                    <a:pt x="51" y="2"/>
                    <a:pt x="46" y="0"/>
                    <a:pt x="42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7"/>
            <p:cNvSpPr/>
            <p:nvPr/>
          </p:nvSpPr>
          <p:spPr>
            <a:xfrm>
              <a:off x="6829991" y="4054800"/>
              <a:ext cx="5900" cy="7184"/>
            </a:xfrm>
            <a:custGeom>
              <a:avLst/>
              <a:gdLst/>
              <a:ahLst/>
              <a:cxnLst/>
              <a:rect l="l" t="t" r="r" b="b"/>
              <a:pathLst>
                <a:path w="193" h="235" extrusionOk="0">
                  <a:moveTo>
                    <a:pt x="65" y="0"/>
                  </a:moveTo>
                  <a:cubicBezTo>
                    <a:pt x="55" y="0"/>
                    <a:pt x="46" y="9"/>
                    <a:pt x="37" y="9"/>
                  </a:cubicBezTo>
                  <a:cubicBezTo>
                    <a:pt x="28" y="9"/>
                    <a:pt x="19" y="18"/>
                    <a:pt x="19" y="28"/>
                  </a:cubicBezTo>
                  <a:lnTo>
                    <a:pt x="19" y="37"/>
                  </a:lnTo>
                  <a:lnTo>
                    <a:pt x="10" y="55"/>
                  </a:lnTo>
                  <a:cubicBezTo>
                    <a:pt x="1" y="64"/>
                    <a:pt x="1" y="73"/>
                    <a:pt x="10" y="82"/>
                  </a:cubicBezTo>
                  <a:cubicBezTo>
                    <a:pt x="10" y="82"/>
                    <a:pt x="10" y="82"/>
                    <a:pt x="10" y="91"/>
                  </a:cubicBezTo>
                  <a:cubicBezTo>
                    <a:pt x="10" y="100"/>
                    <a:pt x="10" y="110"/>
                    <a:pt x="10" y="119"/>
                  </a:cubicBezTo>
                  <a:lnTo>
                    <a:pt x="10" y="128"/>
                  </a:lnTo>
                  <a:cubicBezTo>
                    <a:pt x="1" y="137"/>
                    <a:pt x="1" y="155"/>
                    <a:pt x="10" y="164"/>
                  </a:cubicBezTo>
                  <a:cubicBezTo>
                    <a:pt x="10" y="173"/>
                    <a:pt x="10" y="173"/>
                    <a:pt x="19" y="182"/>
                  </a:cubicBezTo>
                  <a:cubicBezTo>
                    <a:pt x="19" y="191"/>
                    <a:pt x="28" y="201"/>
                    <a:pt x="37" y="210"/>
                  </a:cubicBezTo>
                  <a:lnTo>
                    <a:pt x="55" y="228"/>
                  </a:lnTo>
                  <a:lnTo>
                    <a:pt x="74" y="228"/>
                  </a:lnTo>
                  <a:cubicBezTo>
                    <a:pt x="83" y="232"/>
                    <a:pt x="90" y="235"/>
                    <a:pt x="95" y="235"/>
                  </a:cubicBezTo>
                  <a:cubicBezTo>
                    <a:pt x="101" y="235"/>
                    <a:pt x="106" y="232"/>
                    <a:pt x="110" y="228"/>
                  </a:cubicBezTo>
                  <a:cubicBezTo>
                    <a:pt x="119" y="228"/>
                    <a:pt x="137" y="228"/>
                    <a:pt x="147" y="219"/>
                  </a:cubicBezTo>
                  <a:cubicBezTo>
                    <a:pt x="156" y="210"/>
                    <a:pt x="165" y="201"/>
                    <a:pt x="165" y="191"/>
                  </a:cubicBezTo>
                  <a:cubicBezTo>
                    <a:pt x="174" y="182"/>
                    <a:pt x="183" y="173"/>
                    <a:pt x="183" y="164"/>
                  </a:cubicBezTo>
                  <a:cubicBezTo>
                    <a:pt x="192" y="164"/>
                    <a:pt x="192" y="155"/>
                    <a:pt x="192" y="146"/>
                  </a:cubicBezTo>
                  <a:lnTo>
                    <a:pt x="192" y="119"/>
                  </a:lnTo>
                  <a:cubicBezTo>
                    <a:pt x="192" y="119"/>
                    <a:pt x="192" y="110"/>
                    <a:pt x="192" y="110"/>
                  </a:cubicBezTo>
                  <a:lnTo>
                    <a:pt x="183" y="82"/>
                  </a:lnTo>
                  <a:cubicBezTo>
                    <a:pt x="174" y="64"/>
                    <a:pt x="165" y="46"/>
                    <a:pt x="147" y="37"/>
                  </a:cubicBezTo>
                  <a:cubicBezTo>
                    <a:pt x="137" y="28"/>
                    <a:pt x="128" y="18"/>
                    <a:pt x="119" y="9"/>
                  </a:cubicBezTo>
                  <a:lnTo>
                    <a:pt x="101" y="9"/>
                  </a:lnTo>
                  <a:cubicBezTo>
                    <a:pt x="92" y="0"/>
                    <a:pt x="74" y="0"/>
                    <a:pt x="65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7"/>
            <p:cNvSpPr/>
            <p:nvPr/>
          </p:nvSpPr>
          <p:spPr>
            <a:xfrm>
              <a:off x="6451167" y="4071185"/>
              <a:ext cx="397991" cy="151444"/>
            </a:xfrm>
            <a:custGeom>
              <a:avLst/>
              <a:gdLst/>
              <a:ahLst/>
              <a:cxnLst/>
              <a:rect l="l" t="t" r="r" b="b"/>
              <a:pathLst>
                <a:path w="13019" h="4954" extrusionOk="0">
                  <a:moveTo>
                    <a:pt x="12837" y="1"/>
                  </a:moveTo>
                  <a:cubicBezTo>
                    <a:pt x="12810" y="1"/>
                    <a:pt x="12783" y="9"/>
                    <a:pt x="12757" y="29"/>
                  </a:cubicBezTo>
                  <a:cubicBezTo>
                    <a:pt x="12411" y="302"/>
                    <a:pt x="12147" y="685"/>
                    <a:pt x="11828" y="1004"/>
                  </a:cubicBezTo>
                  <a:cubicBezTo>
                    <a:pt x="11500" y="1332"/>
                    <a:pt x="11154" y="1632"/>
                    <a:pt x="10780" y="1915"/>
                  </a:cubicBezTo>
                  <a:cubicBezTo>
                    <a:pt x="10052" y="2461"/>
                    <a:pt x="9259" y="2917"/>
                    <a:pt x="8412" y="3272"/>
                  </a:cubicBezTo>
                  <a:cubicBezTo>
                    <a:pt x="7465" y="3636"/>
                    <a:pt x="6490" y="3937"/>
                    <a:pt x="5497" y="4155"/>
                  </a:cubicBezTo>
                  <a:cubicBezTo>
                    <a:pt x="4687" y="4365"/>
                    <a:pt x="3848" y="4511"/>
                    <a:pt x="3010" y="4583"/>
                  </a:cubicBezTo>
                  <a:cubicBezTo>
                    <a:pt x="2817" y="4599"/>
                    <a:pt x="2623" y="4606"/>
                    <a:pt x="2429" y="4606"/>
                  </a:cubicBezTo>
                  <a:cubicBezTo>
                    <a:pt x="2158" y="4606"/>
                    <a:pt x="1887" y="4592"/>
                    <a:pt x="1617" y="4565"/>
                  </a:cubicBezTo>
                  <a:cubicBezTo>
                    <a:pt x="1134" y="4520"/>
                    <a:pt x="679" y="4383"/>
                    <a:pt x="205" y="4283"/>
                  </a:cubicBezTo>
                  <a:cubicBezTo>
                    <a:pt x="199" y="4282"/>
                    <a:pt x="192" y="4282"/>
                    <a:pt x="186" y="4282"/>
                  </a:cubicBezTo>
                  <a:cubicBezTo>
                    <a:pt x="54" y="4282"/>
                    <a:pt x="1" y="4468"/>
                    <a:pt x="123" y="4529"/>
                  </a:cubicBezTo>
                  <a:cubicBezTo>
                    <a:pt x="496" y="4729"/>
                    <a:pt x="961" y="4820"/>
                    <a:pt x="1371" y="4884"/>
                  </a:cubicBezTo>
                  <a:cubicBezTo>
                    <a:pt x="1702" y="4927"/>
                    <a:pt x="2040" y="4953"/>
                    <a:pt x="2378" y="4953"/>
                  </a:cubicBezTo>
                  <a:cubicBezTo>
                    <a:pt x="2467" y="4953"/>
                    <a:pt x="2557" y="4952"/>
                    <a:pt x="2646" y="4948"/>
                  </a:cubicBezTo>
                  <a:cubicBezTo>
                    <a:pt x="3530" y="4911"/>
                    <a:pt x="4404" y="4793"/>
                    <a:pt x="5270" y="4583"/>
                  </a:cubicBezTo>
                  <a:cubicBezTo>
                    <a:pt x="7201" y="4146"/>
                    <a:pt x="9104" y="3581"/>
                    <a:pt x="10744" y="2416"/>
                  </a:cubicBezTo>
                  <a:cubicBezTo>
                    <a:pt x="11163" y="2115"/>
                    <a:pt x="11555" y="1787"/>
                    <a:pt x="11937" y="1432"/>
                  </a:cubicBezTo>
                  <a:cubicBezTo>
                    <a:pt x="12119" y="1250"/>
                    <a:pt x="12302" y="1067"/>
                    <a:pt x="12484" y="876"/>
                  </a:cubicBezTo>
                  <a:cubicBezTo>
                    <a:pt x="12675" y="676"/>
                    <a:pt x="12839" y="457"/>
                    <a:pt x="12976" y="211"/>
                  </a:cubicBezTo>
                  <a:cubicBezTo>
                    <a:pt x="13018" y="111"/>
                    <a:pt x="12933" y="1"/>
                    <a:pt x="128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7"/>
            <p:cNvSpPr/>
            <p:nvPr/>
          </p:nvSpPr>
          <p:spPr>
            <a:xfrm>
              <a:off x="6461255" y="4100808"/>
              <a:ext cx="393069" cy="140591"/>
            </a:xfrm>
            <a:custGeom>
              <a:avLst/>
              <a:gdLst/>
              <a:ahLst/>
              <a:cxnLst/>
              <a:rect l="l" t="t" r="r" b="b"/>
              <a:pathLst>
                <a:path w="12858" h="4599" extrusionOk="0">
                  <a:moveTo>
                    <a:pt x="12748" y="1"/>
                  </a:moveTo>
                  <a:cubicBezTo>
                    <a:pt x="12725" y="1"/>
                    <a:pt x="12701" y="11"/>
                    <a:pt x="12682" y="35"/>
                  </a:cubicBezTo>
                  <a:cubicBezTo>
                    <a:pt x="12409" y="390"/>
                    <a:pt x="12099" y="727"/>
                    <a:pt x="11762" y="1037"/>
                  </a:cubicBezTo>
                  <a:cubicBezTo>
                    <a:pt x="11425" y="1319"/>
                    <a:pt x="11061" y="1574"/>
                    <a:pt x="10678" y="1793"/>
                  </a:cubicBezTo>
                  <a:cubicBezTo>
                    <a:pt x="9877" y="2285"/>
                    <a:pt x="9066" y="2786"/>
                    <a:pt x="8201" y="3168"/>
                  </a:cubicBezTo>
                  <a:cubicBezTo>
                    <a:pt x="7317" y="3551"/>
                    <a:pt x="6397" y="3842"/>
                    <a:pt x="5450" y="4024"/>
                  </a:cubicBezTo>
                  <a:cubicBezTo>
                    <a:pt x="4612" y="4207"/>
                    <a:pt x="3764" y="4325"/>
                    <a:pt x="2908" y="4389"/>
                  </a:cubicBezTo>
                  <a:cubicBezTo>
                    <a:pt x="2702" y="4403"/>
                    <a:pt x="2497" y="4410"/>
                    <a:pt x="2291" y="4410"/>
                  </a:cubicBezTo>
                  <a:cubicBezTo>
                    <a:pt x="1551" y="4410"/>
                    <a:pt x="816" y="4319"/>
                    <a:pt x="103" y="4134"/>
                  </a:cubicBezTo>
                  <a:cubicBezTo>
                    <a:pt x="94" y="4131"/>
                    <a:pt x="87" y="4130"/>
                    <a:pt x="80" y="4130"/>
                  </a:cubicBezTo>
                  <a:cubicBezTo>
                    <a:pt x="9" y="4130"/>
                    <a:pt x="1" y="4245"/>
                    <a:pt x="75" y="4270"/>
                  </a:cubicBezTo>
                  <a:cubicBezTo>
                    <a:pt x="824" y="4506"/>
                    <a:pt x="1598" y="4599"/>
                    <a:pt x="2376" y="4599"/>
                  </a:cubicBezTo>
                  <a:cubicBezTo>
                    <a:pt x="3341" y="4599"/>
                    <a:pt x="4312" y="4457"/>
                    <a:pt x="5249" y="4270"/>
                  </a:cubicBezTo>
                  <a:cubicBezTo>
                    <a:pt x="6197" y="4097"/>
                    <a:pt x="7117" y="3833"/>
                    <a:pt x="8009" y="3487"/>
                  </a:cubicBezTo>
                  <a:cubicBezTo>
                    <a:pt x="8902" y="3113"/>
                    <a:pt x="9731" y="2612"/>
                    <a:pt x="10551" y="2102"/>
                  </a:cubicBezTo>
                  <a:cubicBezTo>
                    <a:pt x="11416" y="1574"/>
                    <a:pt x="12272" y="991"/>
                    <a:pt x="12819" y="117"/>
                  </a:cubicBezTo>
                  <a:cubicBezTo>
                    <a:pt x="12857" y="59"/>
                    <a:pt x="12805" y="1"/>
                    <a:pt x="12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7"/>
            <p:cNvSpPr/>
            <p:nvPr/>
          </p:nvSpPr>
          <p:spPr>
            <a:xfrm>
              <a:off x="6456853" y="4009862"/>
              <a:ext cx="342812" cy="135639"/>
            </a:xfrm>
            <a:custGeom>
              <a:avLst/>
              <a:gdLst/>
              <a:ahLst/>
              <a:cxnLst/>
              <a:rect l="l" t="t" r="r" b="b"/>
              <a:pathLst>
                <a:path w="11214" h="4437" extrusionOk="0">
                  <a:moveTo>
                    <a:pt x="9936" y="1"/>
                  </a:moveTo>
                  <a:cubicBezTo>
                    <a:pt x="9878" y="1"/>
                    <a:pt x="9817" y="2"/>
                    <a:pt x="9756" y="4"/>
                  </a:cubicBezTo>
                  <a:cubicBezTo>
                    <a:pt x="9775" y="67"/>
                    <a:pt x="9784" y="140"/>
                    <a:pt x="9784" y="204"/>
                  </a:cubicBezTo>
                  <a:cubicBezTo>
                    <a:pt x="9848" y="887"/>
                    <a:pt x="9192" y="1406"/>
                    <a:pt x="8600" y="1753"/>
                  </a:cubicBezTo>
                  <a:cubicBezTo>
                    <a:pt x="7734" y="2244"/>
                    <a:pt x="6832" y="2682"/>
                    <a:pt x="5912" y="3064"/>
                  </a:cubicBezTo>
                  <a:cubicBezTo>
                    <a:pt x="5457" y="3246"/>
                    <a:pt x="4983" y="3420"/>
                    <a:pt x="4491" y="3438"/>
                  </a:cubicBezTo>
                  <a:cubicBezTo>
                    <a:pt x="4448" y="3440"/>
                    <a:pt x="4404" y="3441"/>
                    <a:pt x="4360" y="3441"/>
                  </a:cubicBezTo>
                  <a:cubicBezTo>
                    <a:pt x="4144" y="3441"/>
                    <a:pt x="3929" y="3417"/>
                    <a:pt x="3717" y="3417"/>
                  </a:cubicBezTo>
                  <a:cubicBezTo>
                    <a:pt x="3641" y="3417"/>
                    <a:pt x="3565" y="3420"/>
                    <a:pt x="3489" y="3429"/>
                  </a:cubicBezTo>
                  <a:cubicBezTo>
                    <a:pt x="3152" y="3456"/>
                    <a:pt x="2834" y="3583"/>
                    <a:pt x="2506" y="3647"/>
                  </a:cubicBezTo>
                  <a:cubicBezTo>
                    <a:pt x="2386" y="3671"/>
                    <a:pt x="2259" y="3685"/>
                    <a:pt x="2134" y="3685"/>
                  </a:cubicBezTo>
                  <a:cubicBezTo>
                    <a:pt x="1918" y="3685"/>
                    <a:pt x="1704" y="3641"/>
                    <a:pt x="1531" y="3520"/>
                  </a:cubicBezTo>
                  <a:cubicBezTo>
                    <a:pt x="1349" y="3392"/>
                    <a:pt x="1239" y="3192"/>
                    <a:pt x="1230" y="2973"/>
                  </a:cubicBezTo>
                  <a:cubicBezTo>
                    <a:pt x="638" y="3410"/>
                    <a:pt x="210" y="3848"/>
                    <a:pt x="1" y="4239"/>
                  </a:cubicBezTo>
                  <a:cubicBezTo>
                    <a:pt x="329" y="4371"/>
                    <a:pt x="781" y="4436"/>
                    <a:pt x="1327" y="4436"/>
                  </a:cubicBezTo>
                  <a:cubicBezTo>
                    <a:pt x="2555" y="4436"/>
                    <a:pt x="4252" y="4106"/>
                    <a:pt x="6049" y="3456"/>
                  </a:cubicBezTo>
                  <a:cubicBezTo>
                    <a:pt x="8645" y="2518"/>
                    <a:pt x="10667" y="1215"/>
                    <a:pt x="11214" y="195"/>
                  </a:cubicBezTo>
                  <a:cubicBezTo>
                    <a:pt x="10895" y="72"/>
                    <a:pt x="10458" y="1"/>
                    <a:pt x="9936" y="1"/>
                  </a:cubicBezTo>
                  <a:close/>
                </a:path>
              </a:pathLst>
            </a:custGeom>
            <a:solidFill>
              <a:srgbClr val="C273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7"/>
            <p:cNvSpPr/>
            <p:nvPr/>
          </p:nvSpPr>
          <p:spPr>
            <a:xfrm>
              <a:off x="6558498" y="4027562"/>
              <a:ext cx="144841" cy="64289"/>
            </a:xfrm>
            <a:custGeom>
              <a:avLst/>
              <a:gdLst/>
              <a:ahLst/>
              <a:cxnLst/>
              <a:rect l="l" t="t" r="r" b="b"/>
              <a:pathLst>
                <a:path w="4738" h="2103" extrusionOk="0">
                  <a:moveTo>
                    <a:pt x="4384" y="1"/>
                  </a:moveTo>
                  <a:cubicBezTo>
                    <a:pt x="4310" y="1"/>
                    <a:pt x="4235" y="13"/>
                    <a:pt x="4163" y="35"/>
                  </a:cubicBezTo>
                  <a:lnTo>
                    <a:pt x="3407" y="190"/>
                  </a:lnTo>
                  <a:cubicBezTo>
                    <a:pt x="2278" y="418"/>
                    <a:pt x="1203" y="891"/>
                    <a:pt x="265" y="1565"/>
                  </a:cubicBezTo>
                  <a:cubicBezTo>
                    <a:pt x="174" y="1620"/>
                    <a:pt x="101" y="1693"/>
                    <a:pt x="55" y="1784"/>
                  </a:cubicBezTo>
                  <a:cubicBezTo>
                    <a:pt x="0" y="1875"/>
                    <a:pt x="28" y="1993"/>
                    <a:pt x="101" y="2057"/>
                  </a:cubicBezTo>
                  <a:cubicBezTo>
                    <a:pt x="155" y="2094"/>
                    <a:pt x="228" y="2103"/>
                    <a:pt x="292" y="2103"/>
                  </a:cubicBezTo>
                  <a:cubicBezTo>
                    <a:pt x="538" y="2094"/>
                    <a:pt x="784" y="2012"/>
                    <a:pt x="984" y="1875"/>
                  </a:cubicBezTo>
                  <a:cubicBezTo>
                    <a:pt x="1212" y="1711"/>
                    <a:pt x="1385" y="1483"/>
                    <a:pt x="1640" y="1365"/>
                  </a:cubicBezTo>
                  <a:cubicBezTo>
                    <a:pt x="1804" y="1301"/>
                    <a:pt x="1986" y="1265"/>
                    <a:pt x="2168" y="1256"/>
                  </a:cubicBezTo>
                  <a:cubicBezTo>
                    <a:pt x="3034" y="1164"/>
                    <a:pt x="3963" y="1046"/>
                    <a:pt x="4610" y="445"/>
                  </a:cubicBezTo>
                  <a:cubicBezTo>
                    <a:pt x="4655" y="408"/>
                    <a:pt x="4701" y="354"/>
                    <a:pt x="4719" y="290"/>
                  </a:cubicBezTo>
                  <a:cubicBezTo>
                    <a:pt x="4737" y="162"/>
                    <a:pt x="4655" y="44"/>
                    <a:pt x="4528" y="17"/>
                  </a:cubicBezTo>
                  <a:cubicBezTo>
                    <a:pt x="4481" y="6"/>
                    <a:pt x="4433" y="1"/>
                    <a:pt x="4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7"/>
            <p:cNvSpPr/>
            <p:nvPr/>
          </p:nvSpPr>
          <p:spPr>
            <a:xfrm>
              <a:off x="6637033" y="4075404"/>
              <a:ext cx="9477" cy="10608"/>
            </a:xfrm>
            <a:custGeom>
              <a:avLst/>
              <a:gdLst/>
              <a:ahLst/>
              <a:cxnLst/>
              <a:rect l="l" t="t" r="r" b="b"/>
              <a:pathLst>
                <a:path w="310" h="347" extrusionOk="0">
                  <a:moveTo>
                    <a:pt x="137" y="0"/>
                  </a:moveTo>
                  <a:lnTo>
                    <a:pt x="110" y="9"/>
                  </a:lnTo>
                  <a:cubicBezTo>
                    <a:pt x="91" y="9"/>
                    <a:pt x="73" y="18"/>
                    <a:pt x="64" y="37"/>
                  </a:cubicBezTo>
                  <a:cubicBezTo>
                    <a:pt x="55" y="46"/>
                    <a:pt x="46" y="64"/>
                    <a:pt x="46" y="73"/>
                  </a:cubicBezTo>
                  <a:lnTo>
                    <a:pt x="46" y="91"/>
                  </a:lnTo>
                  <a:cubicBezTo>
                    <a:pt x="46" y="100"/>
                    <a:pt x="46" y="110"/>
                    <a:pt x="46" y="119"/>
                  </a:cubicBezTo>
                  <a:lnTo>
                    <a:pt x="28" y="137"/>
                  </a:lnTo>
                  <a:lnTo>
                    <a:pt x="9" y="164"/>
                  </a:lnTo>
                  <a:cubicBezTo>
                    <a:pt x="9" y="173"/>
                    <a:pt x="0" y="192"/>
                    <a:pt x="0" y="201"/>
                  </a:cubicBezTo>
                  <a:cubicBezTo>
                    <a:pt x="0" y="219"/>
                    <a:pt x="0" y="237"/>
                    <a:pt x="9" y="246"/>
                  </a:cubicBezTo>
                  <a:cubicBezTo>
                    <a:pt x="18" y="264"/>
                    <a:pt x="18" y="274"/>
                    <a:pt x="28" y="292"/>
                  </a:cubicBezTo>
                  <a:cubicBezTo>
                    <a:pt x="46" y="310"/>
                    <a:pt x="64" y="328"/>
                    <a:pt x="82" y="337"/>
                  </a:cubicBezTo>
                  <a:lnTo>
                    <a:pt x="119" y="346"/>
                  </a:lnTo>
                  <a:lnTo>
                    <a:pt x="155" y="346"/>
                  </a:lnTo>
                  <a:cubicBezTo>
                    <a:pt x="173" y="346"/>
                    <a:pt x="191" y="337"/>
                    <a:pt x="201" y="337"/>
                  </a:cubicBezTo>
                  <a:lnTo>
                    <a:pt x="219" y="337"/>
                  </a:lnTo>
                  <a:cubicBezTo>
                    <a:pt x="228" y="328"/>
                    <a:pt x="237" y="328"/>
                    <a:pt x="246" y="319"/>
                  </a:cubicBezTo>
                  <a:lnTo>
                    <a:pt x="255" y="319"/>
                  </a:lnTo>
                  <a:cubicBezTo>
                    <a:pt x="264" y="319"/>
                    <a:pt x="264" y="310"/>
                    <a:pt x="264" y="310"/>
                  </a:cubicBezTo>
                  <a:cubicBezTo>
                    <a:pt x="273" y="301"/>
                    <a:pt x="283" y="292"/>
                    <a:pt x="292" y="283"/>
                  </a:cubicBezTo>
                  <a:lnTo>
                    <a:pt x="292" y="274"/>
                  </a:lnTo>
                  <a:lnTo>
                    <a:pt x="301" y="246"/>
                  </a:lnTo>
                  <a:cubicBezTo>
                    <a:pt x="310" y="228"/>
                    <a:pt x="310" y="219"/>
                    <a:pt x="301" y="201"/>
                  </a:cubicBezTo>
                  <a:cubicBezTo>
                    <a:pt x="310" y="201"/>
                    <a:pt x="310" y="201"/>
                    <a:pt x="301" y="192"/>
                  </a:cubicBezTo>
                  <a:cubicBezTo>
                    <a:pt x="310" y="164"/>
                    <a:pt x="310" y="137"/>
                    <a:pt x="310" y="110"/>
                  </a:cubicBezTo>
                  <a:cubicBezTo>
                    <a:pt x="301" y="100"/>
                    <a:pt x="292" y="82"/>
                    <a:pt x="283" y="73"/>
                  </a:cubicBezTo>
                  <a:cubicBezTo>
                    <a:pt x="264" y="46"/>
                    <a:pt x="246" y="28"/>
                    <a:pt x="219" y="9"/>
                  </a:cubicBezTo>
                  <a:cubicBezTo>
                    <a:pt x="201" y="9"/>
                    <a:pt x="191" y="0"/>
                    <a:pt x="1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7"/>
            <p:cNvSpPr/>
            <p:nvPr/>
          </p:nvSpPr>
          <p:spPr>
            <a:xfrm>
              <a:off x="6657362" y="4065927"/>
              <a:ext cx="6145" cy="6634"/>
            </a:xfrm>
            <a:custGeom>
              <a:avLst/>
              <a:gdLst/>
              <a:ahLst/>
              <a:cxnLst/>
              <a:rect l="l" t="t" r="r" b="b"/>
              <a:pathLst>
                <a:path w="201" h="217" extrusionOk="0">
                  <a:moveTo>
                    <a:pt x="100" y="1"/>
                  </a:moveTo>
                  <a:cubicBezTo>
                    <a:pt x="91" y="1"/>
                    <a:pt x="82" y="10"/>
                    <a:pt x="64" y="19"/>
                  </a:cubicBezTo>
                  <a:cubicBezTo>
                    <a:pt x="64" y="19"/>
                    <a:pt x="55" y="19"/>
                    <a:pt x="46" y="28"/>
                  </a:cubicBezTo>
                  <a:cubicBezTo>
                    <a:pt x="37" y="37"/>
                    <a:pt x="27" y="46"/>
                    <a:pt x="27" y="55"/>
                  </a:cubicBezTo>
                  <a:lnTo>
                    <a:pt x="18" y="73"/>
                  </a:lnTo>
                  <a:cubicBezTo>
                    <a:pt x="9" y="83"/>
                    <a:pt x="9" y="101"/>
                    <a:pt x="9" y="110"/>
                  </a:cubicBezTo>
                  <a:cubicBezTo>
                    <a:pt x="0" y="128"/>
                    <a:pt x="0" y="137"/>
                    <a:pt x="9" y="146"/>
                  </a:cubicBezTo>
                  <a:cubicBezTo>
                    <a:pt x="9" y="165"/>
                    <a:pt x="18" y="174"/>
                    <a:pt x="27" y="183"/>
                  </a:cubicBezTo>
                  <a:cubicBezTo>
                    <a:pt x="37" y="192"/>
                    <a:pt x="46" y="201"/>
                    <a:pt x="55" y="201"/>
                  </a:cubicBezTo>
                  <a:lnTo>
                    <a:pt x="82" y="210"/>
                  </a:lnTo>
                  <a:cubicBezTo>
                    <a:pt x="91" y="215"/>
                    <a:pt x="100" y="217"/>
                    <a:pt x="108" y="217"/>
                  </a:cubicBezTo>
                  <a:cubicBezTo>
                    <a:pt x="116" y="217"/>
                    <a:pt x="123" y="215"/>
                    <a:pt x="128" y="210"/>
                  </a:cubicBezTo>
                  <a:lnTo>
                    <a:pt x="155" y="201"/>
                  </a:lnTo>
                  <a:cubicBezTo>
                    <a:pt x="164" y="192"/>
                    <a:pt x="173" y="174"/>
                    <a:pt x="182" y="165"/>
                  </a:cubicBezTo>
                  <a:lnTo>
                    <a:pt x="191" y="146"/>
                  </a:lnTo>
                  <a:lnTo>
                    <a:pt x="201" y="119"/>
                  </a:lnTo>
                  <a:cubicBezTo>
                    <a:pt x="201" y="110"/>
                    <a:pt x="201" y="92"/>
                    <a:pt x="201" y="83"/>
                  </a:cubicBezTo>
                  <a:cubicBezTo>
                    <a:pt x="201" y="73"/>
                    <a:pt x="201" y="64"/>
                    <a:pt x="191" y="64"/>
                  </a:cubicBezTo>
                  <a:cubicBezTo>
                    <a:pt x="191" y="46"/>
                    <a:pt x="182" y="28"/>
                    <a:pt x="173" y="19"/>
                  </a:cubicBezTo>
                  <a:lnTo>
                    <a:pt x="164" y="19"/>
                  </a:lnTo>
                  <a:cubicBezTo>
                    <a:pt x="164" y="10"/>
                    <a:pt x="155" y="10"/>
                    <a:pt x="1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7"/>
            <p:cNvSpPr/>
            <p:nvPr/>
          </p:nvSpPr>
          <p:spPr>
            <a:xfrm>
              <a:off x="6699395" y="4047677"/>
              <a:ext cx="13390" cy="13604"/>
            </a:xfrm>
            <a:custGeom>
              <a:avLst/>
              <a:gdLst/>
              <a:ahLst/>
              <a:cxnLst/>
              <a:rect l="l" t="t" r="r" b="b"/>
              <a:pathLst>
                <a:path w="438" h="445" extrusionOk="0">
                  <a:moveTo>
                    <a:pt x="236" y="1"/>
                  </a:moveTo>
                  <a:cubicBezTo>
                    <a:pt x="219" y="1"/>
                    <a:pt x="201" y="5"/>
                    <a:pt x="183" y="15"/>
                  </a:cubicBezTo>
                  <a:cubicBezTo>
                    <a:pt x="174" y="24"/>
                    <a:pt x="155" y="24"/>
                    <a:pt x="146" y="33"/>
                  </a:cubicBezTo>
                  <a:cubicBezTo>
                    <a:pt x="128" y="51"/>
                    <a:pt x="110" y="60"/>
                    <a:pt x="101" y="78"/>
                  </a:cubicBezTo>
                  <a:cubicBezTo>
                    <a:pt x="46" y="124"/>
                    <a:pt x="19" y="188"/>
                    <a:pt x="10" y="251"/>
                  </a:cubicBezTo>
                  <a:cubicBezTo>
                    <a:pt x="1" y="315"/>
                    <a:pt x="46" y="379"/>
                    <a:pt x="119" y="379"/>
                  </a:cubicBezTo>
                  <a:lnTo>
                    <a:pt x="128" y="379"/>
                  </a:lnTo>
                  <a:cubicBezTo>
                    <a:pt x="137" y="388"/>
                    <a:pt x="137" y="397"/>
                    <a:pt x="146" y="406"/>
                  </a:cubicBezTo>
                  <a:cubicBezTo>
                    <a:pt x="174" y="424"/>
                    <a:pt x="201" y="434"/>
                    <a:pt x="228" y="443"/>
                  </a:cubicBezTo>
                  <a:cubicBezTo>
                    <a:pt x="237" y="444"/>
                    <a:pt x="245" y="444"/>
                    <a:pt x="253" y="444"/>
                  </a:cubicBezTo>
                  <a:cubicBezTo>
                    <a:pt x="306" y="444"/>
                    <a:pt x="353" y="419"/>
                    <a:pt x="392" y="379"/>
                  </a:cubicBezTo>
                  <a:cubicBezTo>
                    <a:pt x="420" y="333"/>
                    <a:pt x="438" y="279"/>
                    <a:pt x="420" y="224"/>
                  </a:cubicBezTo>
                  <a:cubicBezTo>
                    <a:pt x="420" y="206"/>
                    <a:pt x="411" y="188"/>
                    <a:pt x="401" y="169"/>
                  </a:cubicBezTo>
                  <a:lnTo>
                    <a:pt x="401" y="133"/>
                  </a:lnTo>
                  <a:cubicBezTo>
                    <a:pt x="411" y="106"/>
                    <a:pt x="401" y="78"/>
                    <a:pt x="383" y="69"/>
                  </a:cubicBezTo>
                  <a:cubicBezTo>
                    <a:pt x="365" y="60"/>
                    <a:pt x="356" y="60"/>
                    <a:pt x="347" y="60"/>
                  </a:cubicBezTo>
                  <a:cubicBezTo>
                    <a:pt x="338" y="51"/>
                    <a:pt x="338" y="51"/>
                    <a:pt x="338" y="51"/>
                  </a:cubicBezTo>
                  <a:cubicBezTo>
                    <a:pt x="319" y="33"/>
                    <a:pt x="301" y="24"/>
                    <a:pt x="283" y="15"/>
                  </a:cubicBezTo>
                  <a:cubicBezTo>
                    <a:pt x="269" y="5"/>
                    <a:pt x="253" y="1"/>
                    <a:pt x="2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7"/>
            <p:cNvSpPr/>
            <p:nvPr/>
          </p:nvSpPr>
          <p:spPr>
            <a:xfrm>
              <a:off x="6716392" y="4028326"/>
              <a:ext cx="7826" cy="8040"/>
            </a:xfrm>
            <a:custGeom>
              <a:avLst/>
              <a:gdLst/>
              <a:ahLst/>
              <a:cxnLst/>
              <a:rect l="l" t="t" r="r" b="b"/>
              <a:pathLst>
                <a:path w="256" h="263" extrusionOk="0">
                  <a:moveTo>
                    <a:pt x="119" y="1"/>
                  </a:moveTo>
                  <a:cubicBezTo>
                    <a:pt x="100" y="1"/>
                    <a:pt x="91" y="1"/>
                    <a:pt x="73" y="10"/>
                  </a:cubicBezTo>
                  <a:lnTo>
                    <a:pt x="64" y="10"/>
                  </a:lnTo>
                  <a:cubicBezTo>
                    <a:pt x="46" y="10"/>
                    <a:pt x="28" y="10"/>
                    <a:pt x="18" y="28"/>
                  </a:cubicBezTo>
                  <a:cubicBezTo>
                    <a:pt x="9" y="37"/>
                    <a:pt x="0" y="56"/>
                    <a:pt x="0" y="74"/>
                  </a:cubicBezTo>
                  <a:lnTo>
                    <a:pt x="0" y="83"/>
                  </a:lnTo>
                  <a:lnTo>
                    <a:pt x="0" y="92"/>
                  </a:lnTo>
                  <a:cubicBezTo>
                    <a:pt x="0" y="101"/>
                    <a:pt x="0" y="101"/>
                    <a:pt x="0" y="110"/>
                  </a:cubicBezTo>
                  <a:lnTo>
                    <a:pt x="0" y="137"/>
                  </a:lnTo>
                  <a:lnTo>
                    <a:pt x="0" y="165"/>
                  </a:lnTo>
                  <a:lnTo>
                    <a:pt x="0" y="174"/>
                  </a:lnTo>
                  <a:lnTo>
                    <a:pt x="18" y="201"/>
                  </a:lnTo>
                  <a:lnTo>
                    <a:pt x="37" y="229"/>
                  </a:lnTo>
                  <a:cubicBezTo>
                    <a:pt x="55" y="238"/>
                    <a:pt x="64" y="247"/>
                    <a:pt x="82" y="247"/>
                  </a:cubicBezTo>
                  <a:cubicBezTo>
                    <a:pt x="91" y="256"/>
                    <a:pt x="110" y="256"/>
                    <a:pt x="119" y="256"/>
                  </a:cubicBezTo>
                  <a:cubicBezTo>
                    <a:pt x="123" y="260"/>
                    <a:pt x="128" y="263"/>
                    <a:pt x="134" y="263"/>
                  </a:cubicBezTo>
                  <a:cubicBezTo>
                    <a:pt x="139" y="263"/>
                    <a:pt x="146" y="260"/>
                    <a:pt x="155" y="256"/>
                  </a:cubicBezTo>
                  <a:cubicBezTo>
                    <a:pt x="173" y="256"/>
                    <a:pt x="182" y="247"/>
                    <a:pt x="201" y="238"/>
                  </a:cubicBezTo>
                  <a:lnTo>
                    <a:pt x="228" y="210"/>
                  </a:lnTo>
                  <a:lnTo>
                    <a:pt x="246" y="183"/>
                  </a:lnTo>
                  <a:cubicBezTo>
                    <a:pt x="255" y="174"/>
                    <a:pt x="255" y="156"/>
                    <a:pt x="255" y="137"/>
                  </a:cubicBezTo>
                  <a:cubicBezTo>
                    <a:pt x="255" y="110"/>
                    <a:pt x="255" y="92"/>
                    <a:pt x="237" y="65"/>
                  </a:cubicBezTo>
                  <a:cubicBezTo>
                    <a:pt x="237" y="56"/>
                    <a:pt x="228" y="37"/>
                    <a:pt x="219" y="28"/>
                  </a:cubicBezTo>
                  <a:lnTo>
                    <a:pt x="182" y="1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7"/>
            <p:cNvSpPr/>
            <p:nvPr/>
          </p:nvSpPr>
          <p:spPr>
            <a:xfrm>
              <a:off x="6519522" y="4093838"/>
              <a:ext cx="10883" cy="10822"/>
            </a:xfrm>
            <a:custGeom>
              <a:avLst/>
              <a:gdLst/>
              <a:ahLst/>
              <a:cxnLst/>
              <a:rect l="l" t="t" r="r" b="b"/>
              <a:pathLst>
                <a:path w="356" h="354" extrusionOk="0">
                  <a:moveTo>
                    <a:pt x="184" y="1"/>
                  </a:moveTo>
                  <a:cubicBezTo>
                    <a:pt x="173" y="1"/>
                    <a:pt x="164" y="3"/>
                    <a:pt x="155" y="8"/>
                  </a:cubicBezTo>
                  <a:cubicBezTo>
                    <a:pt x="128" y="8"/>
                    <a:pt x="110" y="17"/>
                    <a:pt x="91" y="35"/>
                  </a:cubicBezTo>
                  <a:lnTo>
                    <a:pt x="82" y="35"/>
                  </a:lnTo>
                  <a:cubicBezTo>
                    <a:pt x="73" y="44"/>
                    <a:pt x="64" y="53"/>
                    <a:pt x="55" y="62"/>
                  </a:cubicBezTo>
                  <a:cubicBezTo>
                    <a:pt x="37" y="71"/>
                    <a:pt x="28" y="90"/>
                    <a:pt x="18" y="108"/>
                  </a:cubicBezTo>
                  <a:cubicBezTo>
                    <a:pt x="9" y="117"/>
                    <a:pt x="9" y="126"/>
                    <a:pt x="9" y="135"/>
                  </a:cubicBezTo>
                  <a:cubicBezTo>
                    <a:pt x="9" y="144"/>
                    <a:pt x="9" y="153"/>
                    <a:pt x="9" y="162"/>
                  </a:cubicBezTo>
                  <a:lnTo>
                    <a:pt x="0" y="181"/>
                  </a:lnTo>
                  <a:lnTo>
                    <a:pt x="0" y="217"/>
                  </a:lnTo>
                  <a:lnTo>
                    <a:pt x="9" y="263"/>
                  </a:lnTo>
                  <a:cubicBezTo>
                    <a:pt x="18" y="281"/>
                    <a:pt x="28" y="299"/>
                    <a:pt x="46" y="308"/>
                  </a:cubicBezTo>
                  <a:cubicBezTo>
                    <a:pt x="55" y="326"/>
                    <a:pt x="82" y="345"/>
                    <a:pt x="100" y="345"/>
                  </a:cubicBezTo>
                  <a:cubicBezTo>
                    <a:pt x="119" y="354"/>
                    <a:pt x="128" y="354"/>
                    <a:pt x="137" y="354"/>
                  </a:cubicBezTo>
                  <a:lnTo>
                    <a:pt x="173" y="354"/>
                  </a:lnTo>
                  <a:cubicBezTo>
                    <a:pt x="191" y="354"/>
                    <a:pt x="210" y="354"/>
                    <a:pt x="228" y="345"/>
                  </a:cubicBezTo>
                  <a:cubicBezTo>
                    <a:pt x="255" y="335"/>
                    <a:pt x="283" y="317"/>
                    <a:pt x="301" y="290"/>
                  </a:cubicBezTo>
                  <a:cubicBezTo>
                    <a:pt x="319" y="281"/>
                    <a:pt x="328" y="263"/>
                    <a:pt x="337" y="235"/>
                  </a:cubicBezTo>
                  <a:lnTo>
                    <a:pt x="346" y="199"/>
                  </a:lnTo>
                  <a:cubicBezTo>
                    <a:pt x="355" y="181"/>
                    <a:pt x="355" y="153"/>
                    <a:pt x="346" y="135"/>
                  </a:cubicBezTo>
                  <a:cubicBezTo>
                    <a:pt x="346" y="126"/>
                    <a:pt x="346" y="108"/>
                    <a:pt x="337" y="99"/>
                  </a:cubicBezTo>
                  <a:cubicBezTo>
                    <a:pt x="328" y="71"/>
                    <a:pt x="310" y="53"/>
                    <a:pt x="292" y="44"/>
                  </a:cubicBezTo>
                  <a:lnTo>
                    <a:pt x="255" y="17"/>
                  </a:lnTo>
                  <a:lnTo>
                    <a:pt x="219" y="8"/>
                  </a:lnTo>
                  <a:cubicBezTo>
                    <a:pt x="205" y="3"/>
                    <a:pt x="194" y="1"/>
                    <a:pt x="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7"/>
            <p:cNvSpPr/>
            <p:nvPr/>
          </p:nvSpPr>
          <p:spPr>
            <a:xfrm>
              <a:off x="6543458" y="4101358"/>
              <a:ext cx="4494" cy="4158"/>
            </a:xfrm>
            <a:custGeom>
              <a:avLst/>
              <a:gdLst/>
              <a:ahLst/>
              <a:cxnLst/>
              <a:rect l="l" t="t" r="r" b="b"/>
              <a:pathLst>
                <a:path w="147" h="136" extrusionOk="0">
                  <a:moveTo>
                    <a:pt x="78" y="1"/>
                  </a:moveTo>
                  <a:cubicBezTo>
                    <a:pt x="73" y="1"/>
                    <a:pt x="69" y="3"/>
                    <a:pt x="64" y="8"/>
                  </a:cubicBezTo>
                  <a:lnTo>
                    <a:pt x="55" y="8"/>
                  </a:lnTo>
                  <a:cubicBezTo>
                    <a:pt x="46" y="8"/>
                    <a:pt x="37" y="8"/>
                    <a:pt x="37" y="17"/>
                  </a:cubicBezTo>
                  <a:lnTo>
                    <a:pt x="28" y="17"/>
                  </a:lnTo>
                  <a:cubicBezTo>
                    <a:pt x="19" y="17"/>
                    <a:pt x="10" y="26"/>
                    <a:pt x="10" y="35"/>
                  </a:cubicBezTo>
                  <a:cubicBezTo>
                    <a:pt x="1" y="35"/>
                    <a:pt x="1" y="44"/>
                    <a:pt x="1" y="53"/>
                  </a:cubicBezTo>
                  <a:cubicBezTo>
                    <a:pt x="1" y="62"/>
                    <a:pt x="1" y="71"/>
                    <a:pt x="1" y="80"/>
                  </a:cubicBezTo>
                  <a:cubicBezTo>
                    <a:pt x="1" y="89"/>
                    <a:pt x="10" y="99"/>
                    <a:pt x="10" y="108"/>
                  </a:cubicBezTo>
                  <a:cubicBezTo>
                    <a:pt x="19" y="117"/>
                    <a:pt x="28" y="117"/>
                    <a:pt x="37" y="126"/>
                  </a:cubicBezTo>
                  <a:lnTo>
                    <a:pt x="55" y="135"/>
                  </a:lnTo>
                  <a:lnTo>
                    <a:pt x="101" y="135"/>
                  </a:lnTo>
                  <a:lnTo>
                    <a:pt x="119" y="126"/>
                  </a:lnTo>
                  <a:cubicBezTo>
                    <a:pt x="128" y="117"/>
                    <a:pt x="128" y="117"/>
                    <a:pt x="137" y="108"/>
                  </a:cubicBezTo>
                  <a:lnTo>
                    <a:pt x="146" y="89"/>
                  </a:lnTo>
                  <a:cubicBezTo>
                    <a:pt x="146" y="89"/>
                    <a:pt x="146" y="80"/>
                    <a:pt x="146" y="71"/>
                  </a:cubicBezTo>
                  <a:cubicBezTo>
                    <a:pt x="146" y="62"/>
                    <a:pt x="146" y="53"/>
                    <a:pt x="146" y="53"/>
                  </a:cubicBezTo>
                  <a:cubicBezTo>
                    <a:pt x="146" y="44"/>
                    <a:pt x="146" y="35"/>
                    <a:pt x="146" y="35"/>
                  </a:cubicBezTo>
                  <a:cubicBezTo>
                    <a:pt x="137" y="26"/>
                    <a:pt x="128" y="26"/>
                    <a:pt x="119" y="17"/>
                  </a:cubicBezTo>
                  <a:lnTo>
                    <a:pt x="110" y="8"/>
                  </a:lnTo>
                  <a:lnTo>
                    <a:pt x="92" y="8"/>
                  </a:lnTo>
                  <a:cubicBezTo>
                    <a:pt x="87" y="3"/>
                    <a:pt x="83" y="1"/>
                    <a:pt x="78" y="1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7"/>
            <p:cNvSpPr/>
            <p:nvPr/>
          </p:nvSpPr>
          <p:spPr>
            <a:xfrm>
              <a:off x="6769156" y="4024719"/>
              <a:ext cx="9721" cy="6634"/>
            </a:xfrm>
            <a:custGeom>
              <a:avLst/>
              <a:gdLst/>
              <a:ahLst/>
              <a:cxnLst/>
              <a:rect l="l" t="t" r="r" b="b"/>
              <a:pathLst>
                <a:path w="318" h="217" extrusionOk="0">
                  <a:moveTo>
                    <a:pt x="167" y="1"/>
                  </a:moveTo>
                  <a:cubicBezTo>
                    <a:pt x="154" y="1"/>
                    <a:pt x="139" y="3"/>
                    <a:pt x="123" y="10"/>
                  </a:cubicBezTo>
                  <a:cubicBezTo>
                    <a:pt x="1" y="51"/>
                    <a:pt x="47" y="217"/>
                    <a:pt x="157" y="217"/>
                  </a:cubicBezTo>
                  <a:cubicBezTo>
                    <a:pt x="169" y="217"/>
                    <a:pt x="182" y="215"/>
                    <a:pt x="196" y="210"/>
                  </a:cubicBezTo>
                  <a:cubicBezTo>
                    <a:pt x="317" y="170"/>
                    <a:pt x="274" y="1"/>
                    <a:pt x="167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7"/>
            <p:cNvSpPr/>
            <p:nvPr/>
          </p:nvSpPr>
          <p:spPr>
            <a:xfrm>
              <a:off x="6762339" y="4035021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7"/>
            <p:cNvSpPr/>
            <p:nvPr/>
          </p:nvSpPr>
          <p:spPr>
            <a:xfrm>
              <a:off x="6762064" y="4034746"/>
              <a:ext cx="581" cy="31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0" y="0"/>
                  </a:moveTo>
                  <a:lnTo>
                    <a:pt x="18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7"/>
            <p:cNvSpPr/>
            <p:nvPr/>
          </p:nvSpPr>
          <p:spPr>
            <a:xfrm>
              <a:off x="6762614" y="403502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7"/>
            <p:cNvSpPr/>
            <p:nvPr/>
          </p:nvSpPr>
          <p:spPr>
            <a:xfrm>
              <a:off x="6763715" y="4035296"/>
              <a:ext cx="306" cy="3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lnTo>
                    <a:pt x="10" y="10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7"/>
            <p:cNvSpPr/>
            <p:nvPr/>
          </p:nvSpPr>
          <p:spPr>
            <a:xfrm>
              <a:off x="6756195" y="4034746"/>
              <a:ext cx="10913" cy="10058"/>
            </a:xfrm>
            <a:custGeom>
              <a:avLst/>
              <a:gdLst/>
              <a:ahLst/>
              <a:cxnLst/>
              <a:rect l="l" t="t" r="r" b="b"/>
              <a:pathLst>
                <a:path w="357" h="329" extrusionOk="0">
                  <a:moveTo>
                    <a:pt x="156" y="0"/>
                  </a:moveTo>
                  <a:lnTo>
                    <a:pt x="110" y="9"/>
                  </a:lnTo>
                  <a:cubicBezTo>
                    <a:pt x="83" y="19"/>
                    <a:pt x="65" y="37"/>
                    <a:pt x="37" y="64"/>
                  </a:cubicBezTo>
                  <a:cubicBezTo>
                    <a:pt x="19" y="101"/>
                    <a:pt x="1" y="137"/>
                    <a:pt x="1" y="183"/>
                  </a:cubicBezTo>
                  <a:cubicBezTo>
                    <a:pt x="1" y="201"/>
                    <a:pt x="10" y="219"/>
                    <a:pt x="19" y="246"/>
                  </a:cubicBezTo>
                  <a:cubicBezTo>
                    <a:pt x="28" y="265"/>
                    <a:pt x="46" y="283"/>
                    <a:pt x="65" y="292"/>
                  </a:cubicBezTo>
                  <a:cubicBezTo>
                    <a:pt x="83" y="310"/>
                    <a:pt x="110" y="328"/>
                    <a:pt x="138" y="328"/>
                  </a:cubicBezTo>
                  <a:lnTo>
                    <a:pt x="201" y="328"/>
                  </a:lnTo>
                  <a:lnTo>
                    <a:pt x="247" y="319"/>
                  </a:lnTo>
                  <a:cubicBezTo>
                    <a:pt x="274" y="310"/>
                    <a:pt x="292" y="292"/>
                    <a:pt x="320" y="274"/>
                  </a:cubicBezTo>
                  <a:cubicBezTo>
                    <a:pt x="338" y="246"/>
                    <a:pt x="347" y="219"/>
                    <a:pt x="356" y="192"/>
                  </a:cubicBezTo>
                  <a:cubicBezTo>
                    <a:pt x="356" y="164"/>
                    <a:pt x="356" y="137"/>
                    <a:pt x="347" y="110"/>
                  </a:cubicBezTo>
                  <a:lnTo>
                    <a:pt x="320" y="64"/>
                  </a:lnTo>
                  <a:cubicBezTo>
                    <a:pt x="311" y="55"/>
                    <a:pt x="301" y="37"/>
                    <a:pt x="283" y="37"/>
                  </a:cubicBezTo>
                  <a:lnTo>
                    <a:pt x="274" y="28"/>
                  </a:lnTo>
                  <a:cubicBezTo>
                    <a:pt x="265" y="19"/>
                    <a:pt x="265" y="19"/>
                    <a:pt x="256" y="19"/>
                  </a:cubicBezTo>
                  <a:lnTo>
                    <a:pt x="265" y="19"/>
                  </a:lnTo>
                  <a:cubicBezTo>
                    <a:pt x="256" y="9"/>
                    <a:pt x="247" y="9"/>
                    <a:pt x="238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7"/>
            <p:cNvSpPr/>
            <p:nvPr/>
          </p:nvSpPr>
          <p:spPr>
            <a:xfrm>
              <a:off x="6762889" y="403502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7"/>
            <p:cNvSpPr/>
            <p:nvPr/>
          </p:nvSpPr>
          <p:spPr>
            <a:xfrm>
              <a:off x="6763990" y="403529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7"/>
            <p:cNvSpPr/>
            <p:nvPr/>
          </p:nvSpPr>
          <p:spPr>
            <a:xfrm>
              <a:off x="6762339" y="403474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7"/>
            <p:cNvSpPr/>
            <p:nvPr/>
          </p:nvSpPr>
          <p:spPr>
            <a:xfrm>
              <a:off x="6762889" y="403502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7"/>
            <p:cNvSpPr/>
            <p:nvPr/>
          </p:nvSpPr>
          <p:spPr>
            <a:xfrm>
              <a:off x="6554891" y="4121901"/>
              <a:ext cx="6695" cy="6083"/>
            </a:xfrm>
            <a:custGeom>
              <a:avLst/>
              <a:gdLst/>
              <a:ahLst/>
              <a:cxnLst/>
              <a:rect l="l" t="t" r="r" b="b"/>
              <a:pathLst>
                <a:path w="219" h="199" extrusionOk="0">
                  <a:moveTo>
                    <a:pt x="73" y="0"/>
                  </a:moveTo>
                  <a:cubicBezTo>
                    <a:pt x="55" y="10"/>
                    <a:pt x="36" y="19"/>
                    <a:pt x="27" y="28"/>
                  </a:cubicBezTo>
                  <a:cubicBezTo>
                    <a:pt x="27" y="37"/>
                    <a:pt x="18" y="46"/>
                    <a:pt x="18" y="55"/>
                  </a:cubicBezTo>
                  <a:cubicBezTo>
                    <a:pt x="9" y="64"/>
                    <a:pt x="9" y="82"/>
                    <a:pt x="9" y="92"/>
                  </a:cubicBezTo>
                  <a:cubicBezTo>
                    <a:pt x="0" y="101"/>
                    <a:pt x="0" y="119"/>
                    <a:pt x="9" y="128"/>
                  </a:cubicBezTo>
                  <a:lnTo>
                    <a:pt x="18" y="155"/>
                  </a:lnTo>
                  <a:cubicBezTo>
                    <a:pt x="27" y="174"/>
                    <a:pt x="46" y="183"/>
                    <a:pt x="55" y="192"/>
                  </a:cubicBezTo>
                  <a:lnTo>
                    <a:pt x="82" y="192"/>
                  </a:lnTo>
                  <a:cubicBezTo>
                    <a:pt x="91" y="196"/>
                    <a:pt x="98" y="199"/>
                    <a:pt x="104" y="199"/>
                  </a:cubicBezTo>
                  <a:cubicBezTo>
                    <a:pt x="109" y="199"/>
                    <a:pt x="114" y="196"/>
                    <a:pt x="118" y="192"/>
                  </a:cubicBezTo>
                  <a:lnTo>
                    <a:pt x="146" y="192"/>
                  </a:lnTo>
                  <a:cubicBezTo>
                    <a:pt x="164" y="192"/>
                    <a:pt x="173" y="183"/>
                    <a:pt x="182" y="174"/>
                  </a:cubicBezTo>
                  <a:cubicBezTo>
                    <a:pt x="191" y="164"/>
                    <a:pt x="200" y="155"/>
                    <a:pt x="210" y="146"/>
                  </a:cubicBezTo>
                  <a:cubicBezTo>
                    <a:pt x="210" y="137"/>
                    <a:pt x="219" y="119"/>
                    <a:pt x="219" y="110"/>
                  </a:cubicBezTo>
                  <a:cubicBezTo>
                    <a:pt x="219" y="92"/>
                    <a:pt x="219" y="82"/>
                    <a:pt x="219" y="64"/>
                  </a:cubicBezTo>
                  <a:lnTo>
                    <a:pt x="200" y="37"/>
                  </a:lnTo>
                  <a:cubicBezTo>
                    <a:pt x="191" y="28"/>
                    <a:pt x="173" y="19"/>
                    <a:pt x="164" y="10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7"/>
            <p:cNvSpPr/>
            <p:nvPr/>
          </p:nvSpPr>
          <p:spPr>
            <a:xfrm>
              <a:off x="6494729" y="4122726"/>
              <a:ext cx="13115" cy="13237"/>
            </a:xfrm>
            <a:custGeom>
              <a:avLst/>
              <a:gdLst/>
              <a:ahLst/>
              <a:cxnLst/>
              <a:rect l="l" t="t" r="r" b="b"/>
              <a:pathLst>
                <a:path w="429" h="433" extrusionOk="0">
                  <a:moveTo>
                    <a:pt x="164" y="1"/>
                  </a:moveTo>
                  <a:cubicBezTo>
                    <a:pt x="137" y="1"/>
                    <a:pt x="101" y="19"/>
                    <a:pt x="82" y="46"/>
                  </a:cubicBezTo>
                  <a:cubicBezTo>
                    <a:pt x="55" y="74"/>
                    <a:pt x="46" y="101"/>
                    <a:pt x="55" y="137"/>
                  </a:cubicBezTo>
                  <a:lnTo>
                    <a:pt x="46" y="147"/>
                  </a:lnTo>
                  <a:cubicBezTo>
                    <a:pt x="37" y="147"/>
                    <a:pt x="37" y="156"/>
                    <a:pt x="37" y="165"/>
                  </a:cubicBezTo>
                  <a:cubicBezTo>
                    <a:pt x="28" y="174"/>
                    <a:pt x="28" y="174"/>
                    <a:pt x="37" y="183"/>
                  </a:cubicBezTo>
                  <a:lnTo>
                    <a:pt x="37" y="192"/>
                  </a:lnTo>
                  <a:cubicBezTo>
                    <a:pt x="37" y="201"/>
                    <a:pt x="37" y="210"/>
                    <a:pt x="37" y="210"/>
                  </a:cubicBezTo>
                  <a:cubicBezTo>
                    <a:pt x="37" y="219"/>
                    <a:pt x="37" y="229"/>
                    <a:pt x="37" y="229"/>
                  </a:cubicBezTo>
                  <a:cubicBezTo>
                    <a:pt x="19" y="238"/>
                    <a:pt x="10" y="256"/>
                    <a:pt x="10" y="274"/>
                  </a:cubicBezTo>
                  <a:cubicBezTo>
                    <a:pt x="0" y="301"/>
                    <a:pt x="10" y="329"/>
                    <a:pt x="19" y="356"/>
                  </a:cubicBezTo>
                  <a:cubicBezTo>
                    <a:pt x="37" y="383"/>
                    <a:pt x="55" y="402"/>
                    <a:pt x="82" y="411"/>
                  </a:cubicBezTo>
                  <a:cubicBezTo>
                    <a:pt x="119" y="429"/>
                    <a:pt x="155" y="429"/>
                    <a:pt x="192" y="429"/>
                  </a:cubicBezTo>
                  <a:cubicBezTo>
                    <a:pt x="203" y="431"/>
                    <a:pt x="215" y="432"/>
                    <a:pt x="227" y="432"/>
                  </a:cubicBezTo>
                  <a:cubicBezTo>
                    <a:pt x="264" y="432"/>
                    <a:pt x="301" y="422"/>
                    <a:pt x="328" y="402"/>
                  </a:cubicBezTo>
                  <a:cubicBezTo>
                    <a:pt x="365" y="374"/>
                    <a:pt x="392" y="347"/>
                    <a:pt x="410" y="310"/>
                  </a:cubicBezTo>
                  <a:lnTo>
                    <a:pt x="410" y="292"/>
                  </a:lnTo>
                  <a:cubicBezTo>
                    <a:pt x="410" y="274"/>
                    <a:pt x="420" y="265"/>
                    <a:pt x="429" y="247"/>
                  </a:cubicBezTo>
                  <a:cubicBezTo>
                    <a:pt x="429" y="229"/>
                    <a:pt x="429" y="201"/>
                    <a:pt x="429" y="183"/>
                  </a:cubicBezTo>
                  <a:cubicBezTo>
                    <a:pt x="420" y="137"/>
                    <a:pt x="410" y="92"/>
                    <a:pt x="374" y="65"/>
                  </a:cubicBezTo>
                  <a:cubicBezTo>
                    <a:pt x="356" y="46"/>
                    <a:pt x="338" y="37"/>
                    <a:pt x="319" y="28"/>
                  </a:cubicBezTo>
                  <a:cubicBezTo>
                    <a:pt x="301" y="19"/>
                    <a:pt x="274" y="10"/>
                    <a:pt x="246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7"/>
            <p:cNvSpPr/>
            <p:nvPr/>
          </p:nvSpPr>
          <p:spPr>
            <a:xfrm>
              <a:off x="6481645" y="4128871"/>
              <a:ext cx="31" cy="581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lnTo>
                    <a:pt x="0" y="0"/>
                  </a:lnTo>
                  <a:lnTo>
                    <a:pt x="0" y="9"/>
                  </a:ln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7"/>
            <p:cNvSpPr/>
            <p:nvPr/>
          </p:nvSpPr>
          <p:spPr>
            <a:xfrm>
              <a:off x="6474951" y="4126639"/>
              <a:ext cx="6450" cy="6695"/>
            </a:xfrm>
            <a:custGeom>
              <a:avLst/>
              <a:gdLst/>
              <a:ahLst/>
              <a:cxnLst/>
              <a:rect l="l" t="t" r="r" b="b"/>
              <a:pathLst>
                <a:path w="211" h="219" extrusionOk="0">
                  <a:moveTo>
                    <a:pt x="147" y="0"/>
                  </a:moveTo>
                  <a:cubicBezTo>
                    <a:pt x="137" y="0"/>
                    <a:pt x="128" y="9"/>
                    <a:pt x="119" y="19"/>
                  </a:cubicBezTo>
                  <a:cubicBezTo>
                    <a:pt x="119" y="28"/>
                    <a:pt x="119" y="37"/>
                    <a:pt x="110" y="46"/>
                  </a:cubicBezTo>
                  <a:cubicBezTo>
                    <a:pt x="106" y="41"/>
                    <a:pt x="101" y="39"/>
                    <a:pt x="96" y="39"/>
                  </a:cubicBezTo>
                  <a:cubicBezTo>
                    <a:pt x="92" y="39"/>
                    <a:pt x="87" y="41"/>
                    <a:pt x="83" y="46"/>
                  </a:cubicBezTo>
                  <a:cubicBezTo>
                    <a:pt x="74" y="46"/>
                    <a:pt x="55" y="46"/>
                    <a:pt x="46" y="55"/>
                  </a:cubicBezTo>
                  <a:cubicBezTo>
                    <a:pt x="37" y="55"/>
                    <a:pt x="28" y="64"/>
                    <a:pt x="19" y="73"/>
                  </a:cubicBezTo>
                  <a:cubicBezTo>
                    <a:pt x="10" y="91"/>
                    <a:pt x="1" y="110"/>
                    <a:pt x="1" y="137"/>
                  </a:cubicBezTo>
                  <a:lnTo>
                    <a:pt x="1" y="155"/>
                  </a:lnTo>
                  <a:cubicBezTo>
                    <a:pt x="10" y="173"/>
                    <a:pt x="19" y="182"/>
                    <a:pt x="28" y="201"/>
                  </a:cubicBezTo>
                  <a:cubicBezTo>
                    <a:pt x="37" y="201"/>
                    <a:pt x="46" y="210"/>
                    <a:pt x="55" y="210"/>
                  </a:cubicBezTo>
                  <a:lnTo>
                    <a:pt x="92" y="219"/>
                  </a:lnTo>
                  <a:lnTo>
                    <a:pt x="119" y="219"/>
                  </a:lnTo>
                  <a:cubicBezTo>
                    <a:pt x="137" y="219"/>
                    <a:pt x="147" y="219"/>
                    <a:pt x="165" y="210"/>
                  </a:cubicBezTo>
                  <a:cubicBezTo>
                    <a:pt x="174" y="201"/>
                    <a:pt x="183" y="201"/>
                    <a:pt x="192" y="192"/>
                  </a:cubicBezTo>
                  <a:cubicBezTo>
                    <a:pt x="192" y="182"/>
                    <a:pt x="201" y="173"/>
                    <a:pt x="201" y="173"/>
                  </a:cubicBezTo>
                  <a:cubicBezTo>
                    <a:pt x="210" y="155"/>
                    <a:pt x="210" y="146"/>
                    <a:pt x="210" y="137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55"/>
                    <a:pt x="192" y="37"/>
                  </a:cubicBezTo>
                  <a:cubicBezTo>
                    <a:pt x="192" y="19"/>
                    <a:pt x="183" y="0"/>
                    <a:pt x="165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7"/>
            <p:cNvSpPr/>
            <p:nvPr/>
          </p:nvSpPr>
          <p:spPr>
            <a:xfrm>
              <a:off x="6732258" y="4053821"/>
              <a:ext cx="65175" cy="116747"/>
            </a:xfrm>
            <a:custGeom>
              <a:avLst/>
              <a:gdLst/>
              <a:ahLst/>
              <a:cxnLst/>
              <a:rect l="l" t="t" r="r" b="b"/>
              <a:pathLst>
                <a:path w="2132" h="3819" extrusionOk="0">
                  <a:moveTo>
                    <a:pt x="537" y="0"/>
                  </a:moveTo>
                  <a:cubicBezTo>
                    <a:pt x="421" y="0"/>
                    <a:pt x="305" y="39"/>
                    <a:pt x="210" y="114"/>
                  </a:cubicBezTo>
                  <a:cubicBezTo>
                    <a:pt x="101" y="214"/>
                    <a:pt x="82" y="378"/>
                    <a:pt x="19" y="515"/>
                  </a:cubicBezTo>
                  <a:cubicBezTo>
                    <a:pt x="0" y="570"/>
                    <a:pt x="28" y="633"/>
                    <a:pt x="82" y="643"/>
                  </a:cubicBezTo>
                  <a:cubicBezTo>
                    <a:pt x="95" y="644"/>
                    <a:pt x="107" y="645"/>
                    <a:pt x="118" y="645"/>
                  </a:cubicBezTo>
                  <a:cubicBezTo>
                    <a:pt x="216" y="645"/>
                    <a:pt x="279" y="577"/>
                    <a:pt x="328" y="488"/>
                  </a:cubicBezTo>
                  <a:cubicBezTo>
                    <a:pt x="365" y="415"/>
                    <a:pt x="374" y="333"/>
                    <a:pt x="465" y="305"/>
                  </a:cubicBezTo>
                  <a:cubicBezTo>
                    <a:pt x="486" y="301"/>
                    <a:pt x="505" y="298"/>
                    <a:pt x="523" y="298"/>
                  </a:cubicBezTo>
                  <a:cubicBezTo>
                    <a:pt x="606" y="298"/>
                    <a:pt x="659" y="347"/>
                    <a:pt x="711" y="415"/>
                  </a:cubicBezTo>
                  <a:cubicBezTo>
                    <a:pt x="957" y="743"/>
                    <a:pt x="1094" y="1180"/>
                    <a:pt x="1230" y="1553"/>
                  </a:cubicBezTo>
                  <a:cubicBezTo>
                    <a:pt x="1376" y="1954"/>
                    <a:pt x="1494" y="2364"/>
                    <a:pt x="1585" y="2783"/>
                  </a:cubicBezTo>
                  <a:cubicBezTo>
                    <a:pt x="1631" y="2993"/>
                    <a:pt x="1667" y="3202"/>
                    <a:pt x="1704" y="3421"/>
                  </a:cubicBezTo>
                  <a:cubicBezTo>
                    <a:pt x="1722" y="3530"/>
                    <a:pt x="1704" y="3749"/>
                    <a:pt x="1841" y="3803"/>
                  </a:cubicBezTo>
                  <a:cubicBezTo>
                    <a:pt x="1866" y="3814"/>
                    <a:pt x="1893" y="3818"/>
                    <a:pt x="1918" y="3818"/>
                  </a:cubicBezTo>
                  <a:cubicBezTo>
                    <a:pt x="2030" y="3818"/>
                    <a:pt x="2132" y="3729"/>
                    <a:pt x="2132" y="3603"/>
                  </a:cubicBezTo>
                  <a:cubicBezTo>
                    <a:pt x="2123" y="3375"/>
                    <a:pt x="2086" y="3157"/>
                    <a:pt x="2032" y="2929"/>
                  </a:cubicBezTo>
                  <a:cubicBezTo>
                    <a:pt x="1986" y="2692"/>
                    <a:pt x="1932" y="2464"/>
                    <a:pt x="1868" y="2227"/>
                  </a:cubicBezTo>
                  <a:cubicBezTo>
                    <a:pt x="1740" y="1763"/>
                    <a:pt x="1576" y="1307"/>
                    <a:pt x="1376" y="870"/>
                  </a:cubicBezTo>
                  <a:cubicBezTo>
                    <a:pt x="1221" y="533"/>
                    <a:pt x="1066" y="105"/>
                    <a:pt x="656" y="14"/>
                  </a:cubicBezTo>
                  <a:cubicBezTo>
                    <a:pt x="617" y="5"/>
                    <a:pt x="577" y="0"/>
                    <a:pt x="537" y="0"/>
                  </a:cubicBezTo>
                  <a:close/>
                </a:path>
              </a:pathLst>
            </a:custGeom>
            <a:solidFill>
              <a:srgbClr val="18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7"/>
            <p:cNvSpPr/>
            <p:nvPr/>
          </p:nvSpPr>
          <p:spPr>
            <a:xfrm>
              <a:off x="6759038" y="4126303"/>
              <a:ext cx="96326" cy="138849"/>
            </a:xfrm>
            <a:custGeom>
              <a:avLst/>
              <a:gdLst/>
              <a:ahLst/>
              <a:cxnLst/>
              <a:rect l="l" t="t" r="r" b="b"/>
              <a:pathLst>
                <a:path w="3151" h="4542" extrusionOk="0">
                  <a:moveTo>
                    <a:pt x="1537" y="1"/>
                  </a:moveTo>
                  <a:cubicBezTo>
                    <a:pt x="1480" y="1"/>
                    <a:pt x="1425" y="36"/>
                    <a:pt x="1393" y="93"/>
                  </a:cubicBezTo>
                  <a:cubicBezTo>
                    <a:pt x="1283" y="312"/>
                    <a:pt x="1466" y="503"/>
                    <a:pt x="1675" y="558"/>
                  </a:cubicBezTo>
                  <a:cubicBezTo>
                    <a:pt x="1793" y="594"/>
                    <a:pt x="1985" y="576"/>
                    <a:pt x="2048" y="694"/>
                  </a:cubicBezTo>
                  <a:cubicBezTo>
                    <a:pt x="2103" y="840"/>
                    <a:pt x="2149" y="995"/>
                    <a:pt x="2167" y="1150"/>
                  </a:cubicBezTo>
                  <a:cubicBezTo>
                    <a:pt x="2203" y="1305"/>
                    <a:pt x="2240" y="1460"/>
                    <a:pt x="2276" y="1614"/>
                  </a:cubicBezTo>
                  <a:cubicBezTo>
                    <a:pt x="2349" y="1933"/>
                    <a:pt x="2422" y="2252"/>
                    <a:pt x="2486" y="2571"/>
                  </a:cubicBezTo>
                  <a:cubicBezTo>
                    <a:pt x="2531" y="2817"/>
                    <a:pt x="2613" y="3090"/>
                    <a:pt x="2586" y="3336"/>
                  </a:cubicBezTo>
                  <a:cubicBezTo>
                    <a:pt x="2559" y="3582"/>
                    <a:pt x="2258" y="3591"/>
                    <a:pt x="2048" y="3646"/>
                  </a:cubicBezTo>
                  <a:cubicBezTo>
                    <a:pt x="1420" y="3792"/>
                    <a:pt x="791" y="3974"/>
                    <a:pt x="181" y="4192"/>
                  </a:cubicBezTo>
                  <a:cubicBezTo>
                    <a:pt x="0" y="4253"/>
                    <a:pt x="39" y="4541"/>
                    <a:pt x="222" y="4541"/>
                  </a:cubicBezTo>
                  <a:cubicBezTo>
                    <a:pt x="232" y="4541"/>
                    <a:pt x="243" y="4540"/>
                    <a:pt x="254" y="4538"/>
                  </a:cubicBezTo>
                  <a:cubicBezTo>
                    <a:pt x="965" y="4429"/>
                    <a:pt x="1666" y="4274"/>
                    <a:pt x="2358" y="4083"/>
                  </a:cubicBezTo>
                  <a:cubicBezTo>
                    <a:pt x="2650" y="4010"/>
                    <a:pt x="2923" y="3928"/>
                    <a:pt x="3041" y="3628"/>
                  </a:cubicBezTo>
                  <a:cubicBezTo>
                    <a:pt x="3151" y="3373"/>
                    <a:pt x="3105" y="3081"/>
                    <a:pt x="3069" y="2826"/>
                  </a:cubicBezTo>
                  <a:cubicBezTo>
                    <a:pt x="2941" y="2106"/>
                    <a:pt x="2795" y="1396"/>
                    <a:pt x="2613" y="685"/>
                  </a:cubicBezTo>
                  <a:cubicBezTo>
                    <a:pt x="2522" y="385"/>
                    <a:pt x="2404" y="184"/>
                    <a:pt x="2094" y="102"/>
                  </a:cubicBezTo>
                  <a:cubicBezTo>
                    <a:pt x="1921" y="57"/>
                    <a:pt x="1739" y="20"/>
                    <a:pt x="1557" y="2"/>
                  </a:cubicBezTo>
                  <a:cubicBezTo>
                    <a:pt x="1550" y="1"/>
                    <a:pt x="1544" y="1"/>
                    <a:pt x="1537" y="1"/>
                  </a:cubicBezTo>
                  <a:close/>
                </a:path>
              </a:pathLst>
            </a:custGeom>
            <a:solidFill>
              <a:srgbClr val="3F4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7"/>
            <p:cNvSpPr/>
            <p:nvPr/>
          </p:nvSpPr>
          <p:spPr>
            <a:xfrm>
              <a:off x="6737822" y="4112271"/>
              <a:ext cx="106414" cy="146919"/>
            </a:xfrm>
            <a:custGeom>
              <a:avLst/>
              <a:gdLst/>
              <a:ahLst/>
              <a:cxnLst/>
              <a:rect l="l" t="t" r="r" b="b"/>
              <a:pathLst>
                <a:path w="3481" h="4806" extrusionOk="0">
                  <a:moveTo>
                    <a:pt x="1599" y="1"/>
                  </a:moveTo>
                  <a:cubicBezTo>
                    <a:pt x="1044" y="1"/>
                    <a:pt x="585" y="752"/>
                    <a:pt x="256" y="1135"/>
                  </a:cubicBezTo>
                  <a:cubicBezTo>
                    <a:pt x="1" y="1445"/>
                    <a:pt x="119" y="1800"/>
                    <a:pt x="174" y="2165"/>
                  </a:cubicBezTo>
                  <a:cubicBezTo>
                    <a:pt x="301" y="3021"/>
                    <a:pt x="483" y="3868"/>
                    <a:pt x="702" y="4706"/>
                  </a:cubicBezTo>
                  <a:cubicBezTo>
                    <a:pt x="724" y="4764"/>
                    <a:pt x="787" y="4805"/>
                    <a:pt x="853" y="4805"/>
                  </a:cubicBezTo>
                  <a:cubicBezTo>
                    <a:pt x="869" y="4805"/>
                    <a:pt x="886" y="4803"/>
                    <a:pt x="902" y="4797"/>
                  </a:cubicBezTo>
                  <a:cubicBezTo>
                    <a:pt x="1549" y="4588"/>
                    <a:pt x="2196" y="4387"/>
                    <a:pt x="2843" y="4178"/>
                  </a:cubicBezTo>
                  <a:cubicBezTo>
                    <a:pt x="3061" y="4114"/>
                    <a:pt x="3389" y="4077"/>
                    <a:pt x="3462" y="3822"/>
                  </a:cubicBezTo>
                  <a:cubicBezTo>
                    <a:pt x="3480" y="3686"/>
                    <a:pt x="3480" y="3549"/>
                    <a:pt x="3453" y="3413"/>
                  </a:cubicBezTo>
                  <a:cubicBezTo>
                    <a:pt x="3435" y="3267"/>
                    <a:pt x="3417" y="3112"/>
                    <a:pt x="3398" y="2957"/>
                  </a:cubicBezTo>
                  <a:cubicBezTo>
                    <a:pt x="3353" y="2638"/>
                    <a:pt x="3298" y="2319"/>
                    <a:pt x="3225" y="2010"/>
                  </a:cubicBezTo>
                  <a:cubicBezTo>
                    <a:pt x="3189" y="1773"/>
                    <a:pt x="3125" y="1536"/>
                    <a:pt x="3061" y="1308"/>
                  </a:cubicBezTo>
                  <a:cubicBezTo>
                    <a:pt x="3034" y="1072"/>
                    <a:pt x="2952" y="844"/>
                    <a:pt x="2815" y="652"/>
                  </a:cubicBezTo>
                  <a:cubicBezTo>
                    <a:pt x="2661" y="489"/>
                    <a:pt x="2469" y="361"/>
                    <a:pt x="2269" y="270"/>
                  </a:cubicBezTo>
                  <a:cubicBezTo>
                    <a:pt x="2150" y="206"/>
                    <a:pt x="2041" y="152"/>
                    <a:pt x="1923" y="88"/>
                  </a:cubicBezTo>
                  <a:cubicBezTo>
                    <a:pt x="1812" y="27"/>
                    <a:pt x="1704" y="1"/>
                    <a:pt x="15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7"/>
            <p:cNvSpPr/>
            <p:nvPr/>
          </p:nvSpPr>
          <p:spPr>
            <a:xfrm>
              <a:off x="6763440" y="4133120"/>
              <a:ext cx="67988" cy="105375"/>
            </a:xfrm>
            <a:custGeom>
              <a:avLst/>
              <a:gdLst/>
              <a:ahLst/>
              <a:cxnLst/>
              <a:rect l="l" t="t" r="r" b="b"/>
              <a:pathLst>
                <a:path w="2224" h="3447" extrusionOk="0">
                  <a:moveTo>
                    <a:pt x="1230" y="271"/>
                  </a:moveTo>
                  <a:cubicBezTo>
                    <a:pt x="1203" y="353"/>
                    <a:pt x="1185" y="444"/>
                    <a:pt x="1176" y="535"/>
                  </a:cubicBezTo>
                  <a:cubicBezTo>
                    <a:pt x="1176" y="553"/>
                    <a:pt x="1167" y="581"/>
                    <a:pt x="1158" y="599"/>
                  </a:cubicBezTo>
                  <a:cubicBezTo>
                    <a:pt x="1148" y="553"/>
                    <a:pt x="1130" y="499"/>
                    <a:pt x="1103" y="462"/>
                  </a:cubicBezTo>
                  <a:lnTo>
                    <a:pt x="1103" y="453"/>
                  </a:lnTo>
                  <a:cubicBezTo>
                    <a:pt x="1094" y="435"/>
                    <a:pt x="1076" y="417"/>
                    <a:pt x="1066" y="399"/>
                  </a:cubicBezTo>
                  <a:cubicBezTo>
                    <a:pt x="1112" y="353"/>
                    <a:pt x="1167" y="308"/>
                    <a:pt x="1230" y="271"/>
                  </a:cubicBezTo>
                  <a:close/>
                  <a:moveTo>
                    <a:pt x="1385" y="317"/>
                  </a:moveTo>
                  <a:cubicBezTo>
                    <a:pt x="1475" y="505"/>
                    <a:pt x="1538" y="712"/>
                    <a:pt x="1575" y="928"/>
                  </a:cubicBezTo>
                  <a:lnTo>
                    <a:pt x="1575" y="928"/>
                  </a:lnTo>
                  <a:cubicBezTo>
                    <a:pt x="1557" y="937"/>
                    <a:pt x="1531" y="954"/>
                    <a:pt x="1522" y="963"/>
                  </a:cubicBezTo>
                  <a:cubicBezTo>
                    <a:pt x="1458" y="991"/>
                    <a:pt x="1394" y="1018"/>
                    <a:pt x="1340" y="1054"/>
                  </a:cubicBezTo>
                  <a:cubicBezTo>
                    <a:pt x="1303" y="1082"/>
                    <a:pt x="1258" y="1109"/>
                    <a:pt x="1221" y="1136"/>
                  </a:cubicBezTo>
                  <a:cubicBezTo>
                    <a:pt x="1240" y="1082"/>
                    <a:pt x="1258" y="1027"/>
                    <a:pt x="1267" y="982"/>
                  </a:cubicBezTo>
                  <a:cubicBezTo>
                    <a:pt x="1340" y="763"/>
                    <a:pt x="1376" y="544"/>
                    <a:pt x="1385" y="317"/>
                  </a:cubicBezTo>
                  <a:close/>
                  <a:moveTo>
                    <a:pt x="957" y="481"/>
                  </a:moveTo>
                  <a:cubicBezTo>
                    <a:pt x="975" y="499"/>
                    <a:pt x="984" y="517"/>
                    <a:pt x="994" y="535"/>
                  </a:cubicBezTo>
                  <a:cubicBezTo>
                    <a:pt x="1012" y="581"/>
                    <a:pt x="1030" y="626"/>
                    <a:pt x="1039" y="672"/>
                  </a:cubicBezTo>
                  <a:cubicBezTo>
                    <a:pt x="1057" y="717"/>
                    <a:pt x="1066" y="772"/>
                    <a:pt x="1076" y="818"/>
                  </a:cubicBezTo>
                  <a:cubicBezTo>
                    <a:pt x="1085" y="845"/>
                    <a:pt x="1085" y="863"/>
                    <a:pt x="1094" y="891"/>
                  </a:cubicBezTo>
                  <a:cubicBezTo>
                    <a:pt x="1094" y="909"/>
                    <a:pt x="1085" y="927"/>
                    <a:pt x="1085" y="945"/>
                  </a:cubicBezTo>
                  <a:cubicBezTo>
                    <a:pt x="1039" y="1127"/>
                    <a:pt x="984" y="1310"/>
                    <a:pt x="921" y="1492"/>
                  </a:cubicBezTo>
                  <a:cubicBezTo>
                    <a:pt x="921" y="1473"/>
                    <a:pt x="921" y="1455"/>
                    <a:pt x="921" y="1428"/>
                  </a:cubicBezTo>
                  <a:cubicBezTo>
                    <a:pt x="893" y="1246"/>
                    <a:pt x="857" y="1064"/>
                    <a:pt x="802" y="891"/>
                  </a:cubicBezTo>
                  <a:cubicBezTo>
                    <a:pt x="793" y="827"/>
                    <a:pt x="775" y="772"/>
                    <a:pt x="757" y="708"/>
                  </a:cubicBezTo>
                  <a:cubicBezTo>
                    <a:pt x="821" y="635"/>
                    <a:pt x="884" y="553"/>
                    <a:pt x="957" y="481"/>
                  </a:cubicBezTo>
                  <a:close/>
                  <a:moveTo>
                    <a:pt x="1595" y="1054"/>
                  </a:moveTo>
                  <a:lnTo>
                    <a:pt x="1595" y="1054"/>
                  </a:lnTo>
                  <a:cubicBezTo>
                    <a:pt x="1622" y="1337"/>
                    <a:pt x="1604" y="1610"/>
                    <a:pt x="1522" y="1883"/>
                  </a:cubicBezTo>
                  <a:cubicBezTo>
                    <a:pt x="1358" y="1938"/>
                    <a:pt x="1203" y="2011"/>
                    <a:pt x="1057" y="2111"/>
                  </a:cubicBezTo>
                  <a:cubicBezTo>
                    <a:pt x="975" y="2157"/>
                    <a:pt x="902" y="2202"/>
                    <a:pt x="839" y="2257"/>
                  </a:cubicBezTo>
                  <a:cubicBezTo>
                    <a:pt x="902" y="2102"/>
                    <a:pt x="966" y="1938"/>
                    <a:pt x="1021" y="1774"/>
                  </a:cubicBezTo>
                  <a:cubicBezTo>
                    <a:pt x="1076" y="1619"/>
                    <a:pt x="1139" y="1455"/>
                    <a:pt x="1176" y="1291"/>
                  </a:cubicBezTo>
                  <a:lnTo>
                    <a:pt x="1249" y="1246"/>
                  </a:lnTo>
                  <a:cubicBezTo>
                    <a:pt x="1303" y="1209"/>
                    <a:pt x="1358" y="1173"/>
                    <a:pt x="1413" y="1146"/>
                  </a:cubicBezTo>
                  <a:cubicBezTo>
                    <a:pt x="1476" y="1109"/>
                    <a:pt x="1531" y="1082"/>
                    <a:pt x="1595" y="1054"/>
                  </a:cubicBezTo>
                  <a:close/>
                  <a:moveTo>
                    <a:pt x="657" y="863"/>
                  </a:moveTo>
                  <a:cubicBezTo>
                    <a:pt x="702" y="1018"/>
                    <a:pt x="739" y="1182"/>
                    <a:pt x="775" y="1346"/>
                  </a:cubicBezTo>
                  <a:cubicBezTo>
                    <a:pt x="784" y="1446"/>
                    <a:pt x="802" y="1546"/>
                    <a:pt x="802" y="1647"/>
                  </a:cubicBezTo>
                  <a:cubicBezTo>
                    <a:pt x="802" y="1710"/>
                    <a:pt x="802" y="1774"/>
                    <a:pt x="811" y="1829"/>
                  </a:cubicBezTo>
                  <a:cubicBezTo>
                    <a:pt x="739" y="2029"/>
                    <a:pt x="657" y="2230"/>
                    <a:pt x="575" y="2421"/>
                  </a:cubicBezTo>
                  <a:lnTo>
                    <a:pt x="575" y="2412"/>
                  </a:lnTo>
                  <a:cubicBezTo>
                    <a:pt x="547" y="2339"/>
                    <a:pt x="520" y="2275"/>
                    <a:pt x="493" y="2202"/>
                  </a:cubicBezTo>
                  <a:cubicBezTo>
                    <a:pt x="465" y="2138"/>
                    <a:pt x="429" y="2066"/>
                    <a:pt x="402" y="2002"/>
                  </a:cubicBezTo>
                  <a:cubicBezTo>
                    <a:pt x="374" y="1929"/>
                    <a:pt x="329" y="1874"/>
                    <a:pt x="283" y="1829"/>
                  </a:cubicBezTo>
                  <a:cubicBezTo>
                    <a:pt x="301" y="1692"/>
                    <a:pt x="338" y="1555"/>
                    <a:pt x="374" y="1428"/>
                  </a:cubicBezTo>
                  <a:cubicBezTo>
                    <a:pt x="447" y="1228"/>
                    <a:pt x="538" y="1036"/>
                    <a:pt x="657" y="863"/>
                  </a:cubicBezTo>
                  <a:close/>
                  <a:moveTo>
                    <a:pt x="247" y="2020"/>
                  </a:moveTo>
                  <a:cubicBezTo>
                    <a:pt x="247" y="2029"/>
                    <a:pt x="256" y="2038"/>
                    <a:pt x="265" y="2047"/>
                  </a:cubicBezTo>
                  <a:cubicBezTo>
                    <a:pt x="292" y="2111"/>
                    <a:pt x="320" y="2184"/>
                    <a:pt x="347" y="2248"/>
                  </a:cubicBezTo>
                  <a:cubicBezTo>
                    <a:pt x="374" y="2321"/>
                    <a:pt x="392" y="2384"/>
                    <a:pt x="420" y="2448"/>
                  </a:cubicBezTo>
                  <a:cubicBezTo>
                    <a:pt x="438" y="2512"/>
                    <a:pt x="456" y="2567"/>
                    <a:pt x="483" y="2630"/>
                  </a:cubicBezTo>
                  <a:cubicBezTo>
                    <a:pt x="411" y="2785"/>
                    <a:pt x="347" y="2940"/>
                    <a:pt x="274" y="3086"/>
                  </a:cubicBezTo>
                  <a:cubicBezTo>
                    <a:pt x="247" y="2849"/>
                    <a:pt x="228" y="2603"/>
                    <a:pt x="228" y="2357"/>
                  </a:cubicBezTo>
                  <a:cubicBezTo>
                    <a:pt x="228" y="2248"/>
                    <a:pt x="238" y="2129"/>
                    <a:pt x="247" y="2020"/>
                  </a:cubicBezTo>
                  <a:close/>
                  <a:moveTo>
                    <a:pt x="1458" y="2066"/>
                  </a:moveTo>
                  <a:lnTo>
                    <a:pt x="1458" y="2066"/>
                  </a:lnTo>
                  <a:cubicBezTo>
                    <a:pt x="1258" y="2548"/>
                    <a:pt x="902" y="2940"/>
                    <a:pt x="438" y="3177"/>
                  </a:cubicBezTo>
                  <a:cubicBezTo>
                    <a:pt x="538" y="2949"/>
                    <a:pt x="647" y="2712"/>
                    <a:pt x="748" y="2475"/>
                  </a:cubicBezTo>
                  <a:cubicBezTo>
                    <a:pt x="766" y="2466"/>
                    <a:pt x="784" y="2448"/>
                    <a:pt x="802" y="2439"/>
                  </a:cubicBezTo>
                  <a:cubicBezTo>
                    <a:pt x="839" y="2412"/>
                    <a:pt x="875" y="2384"/>
                    <a:pt x="921" y="2357"/>
                  </a:cubicBezTo>
                  <a:cubicBezTo>
                    <a:pt x="984" y="2311"/>
                    <a:pt x="1057" y="2275"/>
                    <a:pt x="1130" y="2230"/>
                  </a:cubicBezTo>
                  <a:cubicBezTo>
                    <a:pt x="1240" y="2166"/>
                    <a:pt x="1349" y="2120"/>
                    <a:pt x="1458" y="2066"/>
                  </a:cubicBezTo>
                  <a:close/>
                  <a:moveTo>
                    <a:pt x="1361" y="0"/>
                  </a:moveTo>
                  <a:cubicBezTo>
                    <a:pt x="1344" y="0"/>
                    <a:pt x="1327" y="5"/>
                    <a:pt x="1312" y="16"/>
                  </a:cubicBezTo>
                  <a:cubicBezTo>
                    <a:pt x="784" y="317"/>
                    <a:pt x="392" y="799"/>
                    <a:pt x="210" y="1382"/>
                  </a:cubicBezTo>
                  <a:cubicBezTo>
                    <a:pt x="10" y="1993"/>
                    <a:pt x="1" y="2658"/>
                    <a:pt x="192" y="3277"/>
                  </a:cubicBezTo>
                  <a:lnTo>
                    <a:pt x="165" y="3323"/>
                  </a:lnTo>
                  <a:cubicBezTo>
                    <a:pt x="141" y="3385"/>
                    <a:pt x="184" y="3447"/>
                    <a:pt x="248" y="3447"/>
                  </a:cubicBezTo>
                  <a:cubicBezTo>
                    <a:pt x="259" y="3447"/>
                    <a:pt x="271" y="3445"/>
                    <a:pt x="283" y="3441"/>
                  </a:cubicBezTo>
                  <a:cubicBezTo>
                    <a:pt x="1668" y="2940"/>
                    <a:pt x="2223" y="1282"/>
                    <a:pt x="1431" y="34"/>
                  </a:cubicBezTo>
                  <a:cubicBezTo>
                    <a:pt x="1414" y="12"/>
                    <a:pt x="1388" y="0"/>
                    <a:pt x="13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7"/>
            <p:cNvSpPr/>
            <p:nvPr/>
          </p:nvSpPr>
          <p:spPr>
            <a:xfrm>
              <a:off x="6944811" y="4148527"/>
              <a:ext cx="489" cy="978"/>
            </a:xfrm>
            <a:custGeom>
              <a:avLst/>
              <a:gdLst/>
              <a:ahLst/>
              <a:cxnLst/>
              <a:rect l="l" t="t" r="r" b="b"/>
              <a:pathLst>
                <a:path w="16" h="32" extrusionOk="0">
                  <a:moveTo>
                    <a:pt x="1" y="1"/>
                  </a:moveTo>
                  <a:lnTo>
                    <a:pt x="7" y="13"/>
                  </a:lnTo>
                  <a:lnTo>
                    <a:pt x="7" y="13"/>
                  </a:lnTo>
                  <a:lnTo>
                    <a:pt x="1" y="1"/>
                  </a:lnTo>
                  <a:close/>
                  <a:moveTo>
                    <a:pt x="7" y="13"/>
                  </a:moveTo>
                  <a:cubicBezTo>
                    <a:pt x="7" y="22"/>
                    <a:pt x="7" y="22"/>
                    <a:pt x="16" y="31"/>
                  </a:cubicBezTo>
                  <a:lnTo>
                    <a:pt x="7" y="13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7"/>
            <p:cNvSpPr/>
            <p:nvPr/>
          </p:nvSpPr>
          <p:spPr>
            <a:xfrm>
              <a:off x="6942763" y="4142291"/>
              <a:ext cx="13695" cy="12748"/>
            </a:xfrm>
            <a:custGeom>
              <a:avLst/>
              <a:gdLst/>
              <a:ahLst/>
              <a:cxnLst/>
              <a:rect l="l" t="t" r="r" b="b"/>
              <a:pathLst>
                <a:path w="448" h="417" extrusionOk="0">
                  <a:moveTo>
                    <a:pt x="106" y="1"/>
                  </a:moveTo>
                  <a:cubicBezTo>
                    <a:pt x="99" y="1"/>
                    <a:pt x="92" y="3"/>
                    <a:pt x="83" y="8"/>
                  </a:cubicBezTo>
                  <a:cubicBezTo>
                    <a:pt x="78" y="5"/>
                    <a:pt x="72" y="4"/>
                    <a:pt x="67" y="4"/>
                  </a:cubicBezTo>
                  <a:cubicBezTo>
                    <a:pt x="51" y="4"/>
                    <a:pt x="32" y="12"/>
                    <a:pt x="19" y="26"/>
                  </a:cubicBezTo>
                  <a:cubicBezTo>
                    <a:pt x="10" y="44"/>
                    <a:pt x="1" y="71"/>
                    <a:pt x="10" y="99"/>
                  </a:cubicBezTo>
                  <a:lnTo>
                    <a:pt x="10" y="90"/>
                  </a:lnTo>
                  <a:cubicBezTo>
                    <a:pt x="10" y="117"/>
                    <a:pt x="19" y="144"/>
                    <a:pt x="37" y="162"/>
                  </a:cubicBezTo>
                  <a:lnTo>
                    <a:pt x="56" y="190"/>
                  </a:lnTo>
                  <a:cubicBezTo>
                    <a:pt x="56" y="199"/>
                    <a:pt x="65" y="208"/>
                    <a:pt x="74" y="217"/>
                  </a:cubicBezTo>
                  <a:lnTo>
                    <a:pt x="92" y="272"/>
                  </a:lnTo>
                  <a:lnTo>
                    <a:pt x="110" y="299"/>
                  </a:lnTo>
                  <a:lnTo>
                    <a:pt x="128" y="326"/>
                  </a:lnTo>
                  <a:cubicBezTo>
                    <a:pt x="138" y="335"/>
                    <a:pt x="147" y="354"/>
                    <a:pt x="156" y="363"/>
                  </a:cubicBezTo>
                  <a:cubicBezTo>
                    <a:pt x="174" y="381"/>
                    <a:pt x="183" y="390"/>
                    <a:pt x="210" y="399"/>
                  </a:cubicBezTo>
                  <a:cubicBezTo>
                    <a:pt x="232" y="411"/>
                    <a:pt x="256" y="417"/>
                    <a:pt x="279" y="417"/>
                  </a:cubicBezTo>
                  <a:cubicBezTo>
                    <a:pt x="345" y="417"/>
                    <a:pt x="411" y="373"/>
                    <a:pt x="438" y="299"/>
                  </a:cubicBezTo>
                  <a:cubicBezTo>
                    <a:pt x="447" y="253"/>
                    <a:pt x="438" y="199"/>
                    <a:pt x="411" y="162"/>
                  </a:cubicBezTo>
                  <a:cubicBezTo>
                    <a:pt x="374" y="117"/>
                    <a:pt x="329" y="80"/>
                    <a:pt x="283" y="53"/>
                  </a:cubicBezTo>
                  <a:cubicBezTo>
                    <a:pt x="274" y="53"/>
                    <a:pt x="256" y="44"/>
                    <a:pt x="247" y="35"/>
                  </a:cubicBezTo>
                  <a:cubicBezTo>
                    <a:pt x="229" y="26"/>
                    <a:pt x="210" y="26"/>
                    <a:pt x="192" y="17"/>
                  </a:cubicBezTo>
                  <a:lnTo>
                    <a:pt x="147" y="8"/>
                  </a:lnTo>
                  <a:lnTo>
                    <a:pt x="128" y="8"/>
                  </a:lnTo>
                  <a:cubicBezTo>
                    <a:pt x="119" y="3"/>
                    <a:pt x="113" y="1"/>
                    <a:pt x="106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7"/>
            <p:cNvSpPr/>
            <p:nvPr/>
          </p:nvSpPr>
          <p:spPr>
            <a:xfrm>
              <a:off x="6944445" y="4160939"/>
              <a:ext cx="10058" cy="8621"/>
            </a:xfrm>
            <a:custGeom>
              <a:avLst/>
              <a:gdLst/>
              <a:ahLst/>
              <a:cxnLst/>
              <a:rect l="l" t="t" r="r" b="b"/>
              <a:pathLst>
                <a:path w="329" h="282" extrusionOk="0">
                  <a:moveTo>
                    <a:pt x="113" y="1"/>
                  </a:moveTo>
                  <a:cubicBezTo>
                    <a:pt x="108" y="1"/>
                    <a:pt x="101" y="3"/>
                    <a:pt x="92" y="8"/>
                  </a:cubicBezTo>
                  <a:lnTo>
                    <a:pt x="46" y="8"/>
                  </a:lnTo>
                  <a:cubicBezTo>
                    <a:pt x="37" y="8"/>
                    <a:pt x="28" y="17"/>
                    <a:pt x="28" y="17"/>
                  </a:cubicBezTo>
                  <a:cubicBezTo>
                    <a:pt x="10" y="35"/>
                    <a:pt x="10" y="44"/>
                    <a:pt x="1" y="62"/>
                  </a:cubicBezTo>
                  <a:cubicBezTo>
                    <a:pt x="1" y="72"/>
                    <a:pt x="1" y="81"/>
                    <a:pt x="1" y="90"/>
                  </a:cubicBezTo>
                  <a:cubicBezTo>
                    <a:pt x="1" y="99"/>
                    <a:pt x="1" y="108"/>
                    <a:pt x="1" y="108"/>
                  </a:cubicBezTo>
                  <a:cubicBezTo>
                    <a:pt x="1" y="126"/>
                    <a:pt x="10" y="135"/>
                    <a:pt x="10" y="144"/>
                  </a:cubicBezTo>
                  <a:cubicBezTo>
                    <a:pt x="10" y="154"/>
                    <a:pt x="19" y="163"/>
                    <a:pt x="28" y="172"/>
                  </a:cubicBezTo>
                  <a:cubicBezTo>
                    <a:pt x="37" y="190"/>
                    <a:pt x="37" y="190"/>
                    <a:pt x="37" y="199"/>
                  </a:cubicBezTo>
                  <a:cubicBezTo>
                    <a:pt x="46" y="208"/>
                    <a:pt x="64" y="226"/>
                    <a:pt x="73" y="236"/>
                  </a:cubicBezTo>
                  <a:lnTo>
                    <a:pt x="83" y="245"/>
                  </a:lnTo>
                  <a:cubicBezTo>
                    <a:pt x="101" y="263"/>
                    <a:pt x="128" y="272"/>
                    <a:pt x="155" y="281"/>
                  </a:cubicBezTo>
                  <a:lnTo>
                    <a:pt x="237" y="281"/>
                  </a:lnTo>
                  <a:cubicBezTo>
                    <a:pt x="265" y="272"/>
                    <a:pt x="283" y="254"/>
                    <a:pt x="301" y="236"/>
                  </a:cubicBezTo>
                  <a:cubicBezTo>
                    <a:pt x="310" y="226"/>
                    <a:pt x="310" y="217"/>
                    <a:pt x="319" y="208"/>
                  </a:cubicBezTo>
                  <a:cubicBezTo>
                    <a:pt x="328" y="190"/>
                    <a:pt x="328" y="163"/>
                    <a:pt x="328" y="144"/>
                  </a:cubicBezTo>
                  <a:cubicBezTo>
                    <a:pt x="328" y="135"/>
                    <a:pt x="319" y="117"/>
                    <a:pt x="319" y="108"/>
                  </a:cubicBezTo>
                  <a:cubicBezTo>
                    <a:pt x="319" y="81"/>
                    <a:pt x="301" y="62"/>
                    <a:pt x="283" y="44"/>
                  </a:cubicBezTo>
                  <a:lnTo>
                    <a:pt x="265" y="26"/>
                  </a:lnTo>
                  <a:lnTo>
                    <a:pt x="237" y="8"/>
                  </a:lnTo>
                  <a:lnTo>
                    <a:pt x="210" y="8"/>
                  </a:lnTo>
                  <a:cubicBezTo>
                    <a:pt x="201" y="3"/>
                    <a:pt x="192" y="1"/>
                    <a:pt x="184" y="1"/>
                  </a:cubicBezTo>
                  <a:cubicBezTo>
                    <a:pt x="176" y="1"/>
                    <a:pt x="169" y="3"/>
                    <a:pt x="165" y="8"/>
                  </a:cubicBezTo>
                  <a:lnTo>
                    <a:pt x="128" y="8"/>
                  </a:lnTo>
                  <a:cubicBezTo>
                    <a:pt x="124" y="3"/>
                    <a:pt x="119" y="1"/>
                    <a:pt x="113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7"/>
            <p:cNvSpPr/>
            <p:nvPr/>
          </p:nvSpPr>
          <p:spPr>
            <a:xfrm>
              <a:off x="6962267" y="4161214"/>
              <a:ext cx="11158" cy="12320"/>
            </a:xfrm>
            <a:custGeom>
              <a:avLst/>
              <a:gdLst/>
              <a:ahLst/>
              <a:cxnLst/>
              <a:rect l="l" t="t" r="r" b="b"/>
              <a:pathLst>
                <a:path w="365" h="403" extrusionOk="0">
                  <a:moveTo>
                    <a:pt x="71" y="1"/>
                  </a:moveTo>
                  <a:cubicBezTo>
                    <a:pt x="46" y="1"/>
                    <a:pt x="25" y="16"/>
                    <a:pt x="19" y="35"/>
                  </a:cubicBezTo>
                  <a:cubicBezTo>
                    <a:pt x="10" y="63"/>
                    <a:pt x="1" y="99"/>
                    <a:pt x="10" y="135"/>
                  </a:cubicBezTo>
                  <a:cubicBezTo>
                    <a:pt x="19" y="154"/>
                    <a:pt x="19" y="172"/>
                    <a:pt x="28" y="199"/>
                  </a:cubicBezTo>
                  <a:cubicBezTo>
                    <a:pt x="28" y="208"/>
                    <a:pt x="37" y="227"/>
                    <a:pt x="46" y="236"/>
                  </a:cubicBezTo>
                  <a:lnTo>
                    <a:pt x="55" y="263"/>
                  </a:lnTo>
                  <a:cubicBezTo>
                    <a:pt x="64" y="290"/>
                    <a:pt x="83" y="309"/>
                    <a:pt x="92" y="327"/>
                  </a:cubicBezTo>
                  <a:cubicBezTo>
                    <a:pt x="92" y="336"/>
                    <a:pt x="101" y="345"/>
                    <a:pt x="110" y="354"/>
                  </a:cubicBezTo>
                  <a:lnTo>
                    <a:pt x="119" y="363"/>
                  </a:lnTo>
                  <a:cubicBezTo>
                    <a:pt x="119" y="372"/>
                    <a:pt x="128" y="381"/>
                    <a:pt x="146" y="391"/>
                  </a:cubicBezTo>
                  <a:lnTo>
                    <a:pt x="155" y="391"/>
                  </a:lnTo>
                  <a:cubicBezTo>
                    <a:pt x="174" y="398"/>
                    <a:pt x="196" y="402"/>
                    <a:pt x="218" y="402"/>
                  </a:cubicBezTo>
                  <a:cubicBezTo>
                    <a:pt x="249" y="402"/>
                    <a:pt x="280" y="394"/>
                    <a:pt x="301" y="372"/>
                  </a:cubicBezTo>
                  <a:cubicBezTo>
                    <a:pt x="338" y="345"/>
                    <a:pt x="356" y="309"/>
                    <a:pt x="365" y="272"/>
                  </a:cubicBezTo>
                  <a:cubicBezTo>
                    <a:pt x="365" y="254"/>
                    <a:pt x="365" y="236"/>
                    <a:pt x="365" y="217"/>
                  </a:cubicBezTo>
                  <a:cubicBezTo>
                    <a:pt x="365" y="199"/>
                    <a:pt x="365" y="181"/>
                    <a:pt x="356" y="163"/>
                  </a:cubicBezTo>
                  <a:cubicBezTo>
                    <a:pt x="347" y="135"/>
                    <a:pt x="338" y="117"/>
                    <a:pt x="328" y="99"/>
                  </a:cubicBezTo>
                  <a:cubicBezTo>
                    <a:pt x="292" y="53"/>
                    <a:pt x="237" y="17"/>
                    <a:pt x="174" y="8"/>
                  </a:cubicBezTo>
                  <a:lnTo>
                    <a:pt x="101" y="8"/>
                  </a:lnTo>
                  <a:cubicBezTo>
                    <a:pt x="91" y="3"/>
                    <a:pt x="80" y="1"/>
                    <a:pt x="71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7"/>
            <p:cNvSpPr/>
            <p:nvPr/>
          </p:nvSpPr>
          <p:spPr>
            <a:xfrm>
              <a:off x="6964499" y="4170079"/>
              <a:ext cx="581" cy="856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0" y="0"/>
                  </a:moveTo>
                  <a:cubicBezTo>
                    <a:pt x="0" y="9"/>
                    <a:pt x="10" y="19"/>
                    <a:pt x="19" y="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7"/>
            <p:cNvSpPr/>
            <p:nvPr/>
          </p:nvSpPr>
          <p:spPr>
            <a:xfrm>
              <a:off x="6965049" y="4170905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7"/>
            <p:cNvSpPr/>
            <p:nvPr/>
          </p:nvSpPr>
          <p:spPr>
            <a:xfrm>
              <a:off x="6961717" y="4178211"/>
              <a:ext cx="8926" cy="7765"/>
            </a:xfrm>
            <a:custGeom>
              <a:avLst/>
              <a:gdLst/>
              <a:ahLst/>
              <a:cxnLst/>
              <a:rect l="l" t="t" r="r" b="b"/>
              <a:pathLst>
                <a:path w="292" h="254" extrusionOk="0">
                  <a:moveTo>
                    <a:pt x="99" y="1"/>
                  </a:moveTo>
                  <a:cubicBezTo>
                    <a:pt x="91" y="1"/>
                    <a:pt x="82" y="3"/>
                    <a:pt x="73" y="8"/>
                  </a:cubicBezTo>
                  <a:cubicBezTo>
                    <a:pt x="55" y="8"/>
                    <a:pt x="46" y="17"/>
                    <a:pt x="28" y="35"/>
                  </a:cubicBezTo>
                  <a:cubicBezTo>
                    <a:pt x="9" y="62"/>
                    <a:pt x="0" y="99"/>
                    <a:pt x="9" y="126"/>
                  </a:cubicBezTo>
                  <a:cubicBezTo>
                    <a:pt x="19" y="153"/>
                    <a:pt x="37" y="172"/>
                    <a:pt x="46" y="199"/>
                  </a:cubicBezTo>
                  <a:lnTo>
                    <a:pt x="55" y="208"/>
                  </a:lnTo>
                  <a:lnTo>
                    <a:pt x="64" y="217"/>
                  </a:lnTo>
                  <a:cubicBezTo>
                    <a:pt x="73" y="226"/>
                    <a:pt x="82" y="235"/>
                    <a:pt x="91" y="235"/>
                  </a:cubicBezTo>
                  <a:cubicBezTo>
                    <a:pt x="101" y="244"/>
                    <a:pt x="110" y="254"/>
                    <a:pt x="119" y="254"/>
                  </a:cubicBezTo>
                  <a:lnTo>
                    <a:pt x="219" y="254"/>
                  </a:lnTo>
                  <a:lnTo>
                    <a:pt x="246" y="235"/>
                  </a:lnTo>
                  <a:cubicBezTo>
                    <a:pt x="255" y="226"/>
                    <a:pt x="264" y="217"/>
                    <a:pt x="274" y="208"/>
                  </a:cubicBezTo>
                  <a:cubicBezTo>
                    <a:pt x="283" y="199"/>
                    <a:pt x="283" y="190"/>
                    <a:pt x="283" y="181"/>
                  </a:cubicBezTo>
                  <a:cubicBezTo>
                    <a:pt x="292" y="172"/>
                    <a:pt x="292" y="162"/>
                    <a:pt x="283" y="153"/>
                  </a:cubicBezTo>
                  <a:cubicBezTo>
                    <a:pt x="292" y="144"/>
                    <a:pt x="292" y="126"/>
                    <a:pt x="283" y="117"/>
                  </a:cubicBezTo>
                  <a:cubicBezTo>
                    <a:pt x="283" y="108"/>
                    <a:pt x="283" y="99"/>
                    <a:pt x="274" y="90"/>
                  </a:cubicBezTo>
                  <a:cubicBezTo>
                    <a:pt x="264" y="71"/>
                    <a:pt x="255" y="53"/>
                    <a:pt x="246" y="44"/>
                  </a:cubicBezTo>
                  <a:cubicBezTo>
                    <a:pt x="228" y="35"/>
                    <a:pt x="210" y="26"/>
                    <a:pt x="192" y="17"/>
                  </a:cubicBezTo>
                  <a:cubicBezTo>
                    <a:pt x="183" y="8"/>
                    <a:pt x="164" y="8"/>
                    <a:pt x="146" y="8"/>
                  </a:cubicBezTo>
                  <a:lnTo>
                    <a:pt x="119" y="8"/>
                  </a:lnTo>
                  <a:cubicBezTo>
                    <a:pt x="114" y="3"/>
                    <a:pt x="107" y="1"/>
                    <a:pt x="99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7"/>
            <p:cNvSpPr/>
            <p:nvPr/>
          </p:nvSpPr>
          <p:spPr>
            <a:xfrm>
              <a:off x="6976176" y="4182766"/>
              <a:ext cx="8132" cy="10180"/>
            </a:xfrm>
            <a:custGeom>
              <a:avLst/>
              <a:gdLst/>
              <a:ahLst/>
              <a:cxnLst/>
              <a:rect l="l" t="t" r="r" b="b"/>
              <a:pathLst>
                <a:path w="266" h="333" extrusionOk="0">
                  <a:moveTo>
                    <a:pt x="42" y="1"/>
                  </a:moveTo>
                  <a:cubicBezTo>
                    <a:pt x="29" y="1"/>
                    <a:pt x="17" y="11"/>
                    <a:pt x="10" y="32"/>
                  </a:cubicBezTo>
                  <a:lnTo>
                    <a:pt x="10" y="41"/>
                  </a:lnTo>
                  <a:cubicBezTo>
                    <a:pt x="1" y="59"/>
                    <a:pt x="1" y="68"/>
                    <a:pt x="1" y="86"/>
                  </a:cubicBezTo>
                  <a:cubicBezTo>
                    <a:pt x="1" y="105"/>
                    <a:pt x="1" y="123"/>
                    <a:pt x="1" y="141"/>
                  </a:cubicBezTo>
                  <a:lnTo>
                    <a:pt x="1" y="177"/>
                  </a:lnTo>
                  <a:cubicBezTo>
                    <a:pt x="1" y="196"/>
                    <a:pt x="1" y="214"/>
                    <a:pt x="10" y="232"/>
                  </a:cubicBezTo>
                  <a:cubicBezTo>
                    <a:pt x="10" y="241"/>
                    <a:pt x="10" y="241"/>
                    <a:pt x="10" y="250"/>
                  </a:cubicBezTo>
                  <a:cubicBezTo>
                    <a:pt x="19" y="278"/>
                    <a:pt x="47" y="305"/>
                    <a:pt x="74" y="314"/>
                  </a:cubicBezTo>
                  <a:cubicBezTo>
                    <a:pt x="92" y="323"/>
                    <a:pt x="101" y="332"/>
                    <a:pt x="119" y="332"/>
                  </a:cubicBezTo>
                  <a:lnTo>
                    <a:pt x="147" y="332"/>
                  </a:lnTo>
                  <a:cubicBezTo>
                    <a:pt x="165" y="323"/>
                    <a:pt x="192" y="323"/>
                    <a:pt x="211" y="305"/>
                  </a:cubicBezTo>
                  <a:cubicBezTo>
                    <a:pt x="220" y="296"/>
                    <a:pt x="229" y="287"/>
                    <a:pt x="238" y="268"/>
                  </a:cubicBezTo>
                  <a:cubicBezTo>
                    <a:pt x="247" y="259"/>
                    <a:pt x="256" y="241"/>
                    <a:pt x="256" y="223"/>
                  </a:cubicBezTo>
                  <a:cubicBezTo>
                    <a:pt x="265" y="205"/>
                    <a:pt x="265" y="187"/>
                    <a:pt x="256" y="159"/>
                  </a:cubicBezTo>
                  <a:lnTo>
                    <a:pt x="247" y="141"/>
                  </a:lnTo>
                  <a:cubicBezTo>
                    <a:pt x="238" y="114"/>
                    <a:pt x="220" y="95"/>
                    <a:pt x="201" y="77"/>
                  </a:cubicBezTo>
                  <a:lnTo>
                    <a:pt x="192" y="68"/>
                  </a:lnTo>
                  <a:lnTo>
                    <a:pt x="156" y="50"/>
                  </a:lnTo>
                  <a:cubicBezTo>
                    <a:pt x="138" y="41"/>
                    <a:pt x="129" y="23"/>
                    <a:pt x="110" y="23"/>
                  </a:cubicBezTo>
                  <a:cubicBezTo>
                    <a:pt x="92" y="13"/>
                    <a:pt x="83" y="4"/>
                    <a:pt x="74" y="4"/>
                  </a:cubicBezTo>
                  <a:lnTo>
                    <a:pt x="56" y="4"/>
                  </a:lnTo>
                  <a:cubicBezTo>
                    <a:pt x="51" y="2"/>
                    <a:pt x="47" y="1"/>
                    <a:pt x="42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7"/>
            <p:cNvSpPr/>
            <p:nvPr/>
          </p:nvSpPr>
          <p:spPr>
            <a:xfrm>
              <a:off x="6432061" y="4374012"/>
              <a:ext cx="8407" cy="8284"/>
            </a:xfrm>
            <a:custGeom>
              <a:avLst/>
              <a:gdLst/>
              <a:ahLst/>
              <a:cxnLst/>
              <a:rect l="l" t="t" r="r" b="b"/>
              <a:pathLst>
                <a:path w="275" h="271" extrusionOk="0">
                  <a:moveTo>
                    <a:pt x="71" y="0"/>
                  </a:moveTo>
                  <a:cubicBezTo>
                    <a:pt x="60" y="0"/>
                    <a:pt x="49" y="2"/>
                    <a:pt x="37" y="6"/>
                  </a:cubicBezTo>
                  <a:cubicBezTo>
                    <a:pt x="10" y="15"/>
                    <a:pt x="1" y="43"/>
                    <a:pt x="1" y="70"/>
                  </a:cubicBezTo>
                  <a:cubicBezTo>
                    <a:pt x="1" y="79"/>
                    <a:pt x="1" y="88"/>
                    <a:pt x="1" y="106"/>
                  </a:cubicBezTo>
                  <a:lnTo>
                    <a:pt x="10" y="152"/>
                  </a:lnTo>
                  <a:cubicBezTo>
                    <a:pt x="10" y="161"/>
                    <a:pt x="19" y="170"/>
                    <a:pt x="19" y="179"/>
                  </a:cubicBezTo>
                  <a:cubicBezTo>
                    <a:pt x="28" y="197"/>
                    <a:pt x="28" y="207"/>
                    <a:pt x="37" y="216"/>
                  </a:cubicBezTo>
                  <a:cubicBezTo>
                    <a:pt x="37" y="225"/>
                    <a:pt x="47" y="225"/>
                    <a:pt x="56" y="234"/>
                  </a:cubicBezTo>
                  <a:cubicBezTo>
                    <a:pt x="56" y="234"/>
                    <a:pt x="56" y="243"/>
                    <a:pt x="65" y="243"/>
                  </a:cubicBezTo>
                  <a:cubicBezTo>
                    <a:pt x="74" y="252"/>
                    <a:pt x="83" y="261"/>
                    <a:pt x="92" y="261"/>
                  </a:cubicBezTo>
                  <a:cubicBezTo>
                    <a:pt x="101" y="270"/>
                    <a:pt x="119" y="270"/>
                    <a:pt x="128" y="270"/>
                  </a:cubicBezTo>
                  <a:lnTo>
                    <a:pt x="174" y="270"/>
                  </a:lnTo>
                  <a:lnTo>
                    <a:pt x="201" y="261"/>
                  </a:lnTo>
                  <a:lnTo>
                    <a:pt x="229" y="252"/>
                  </a:lnTo>
                  <a:lnTo>
                    <a:pt x="247" y="234"/>
                  </a:lnTo>
                  <a:lnTo>
                    <a:pt x="265" y="216"/>
                  </a:lnTo>
                  <a:cubicBezTo>
                    <a:pt x="265" y="207"/>
                    <a:pt x="265" y="197"/>
                    <a:pt x="265" y="188"/>
                  </a:cubicBezTo>
                  <a:cubicBezTo>
                    <a:pt x="274" y="179"/>
                    <a:pt x="274" y="170"/>
                    <a:pt x="265" y="152"/>
                  </a:cubicBezTo>
                  <a:cubicBezTo>
                    <a:pt x="274" y="152"/>
                    <a:pt x="274" y="143"/>
                    <a:pt x="265" y="134"/>
                  </a:cubicBezTo>
                  <a:cubicBezTo>
                    <a:pt x="265" y="115"/>
                    <a:pt x="247" y="97"/>
                    <a:pt x="229" y="97"/>
                  </a:cubicBezTo>
                  <a:cubicBezTo>
                    <a:pt x="220" y="88"/>
                    <a:pt x="210" y="88"/>
                    <a:pt x="201" y="88"/>
                  </a:cubicBezTo>
                  <a:cubicBezTo>
                    <a:pt x="192" y="79"/>
                    <a:pt x="183" y="79"/>
                    <a:pt x="165" y="79"/>
                  </a:cubicBezTo>
                  <a:cubicBezTo>
                    <a:pt x="165" y="70"/>
                    <a:pt x="156" y="70"/>
                    <a:pt x="156" y="61"/>
                  </a:cubicBezTo>
                  <a:cubicBezTo>
                    <a:pt x="138" y="43"/>
                    <a:pt x="128" y="24"/>
                    <a:pt x="110" y="15"/>
                  </a:cubicBezTo>
                  <a:cubicBezTo>
                    <a:pt x="100" y="5"/>
                    <a:pt x="86" y="0"/>
                    <a:pt x="71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7"/>
            <p:cNvSpPr/>
            <p:nvPr/>
          </p:nvSpPr>
          <p:spPr>
            <a:xfrm>
              <a:off x="6438756" y="4376702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7"/>
            <p:cNvSpPr/>
            <p:nvPr/>
          </p:nvSpPr>
          <p:spPr>
            <a:xfrm>
              <a:off x="6439887" y="4366828"/>
              <a:ext cx="8651" cy="9966"/>
            </a:xfrm>
            <a:custGeom>
              <a:avLst/>
              <a:gdLst/>
              <a:ahLst/>
              <a:cxnLst/>
              <a:rect l="l" t="t" r="r" b="b"/>
              <a:pathLst>
                <a:path w="283" h="326" extrusionOk="0">
                  <a:moveTo>
                    <a:pt x="93" y="1"/>
                  </a:moveTo>
                  <a:cubicBezTo>
                    <a:pt x="83" y="1"/>
                    <a:pt x="74" y="2"/>
                    <a:pt x="64" y="4"/>
                  </a:cubicBezTo>
                  <a:cubicBezTo>
                    <a:pt x="46" y="4"/>
                    <a:pt x="18" y="23"/>
                    <a:pt x="9" y="41"/>
                  </a:cubicBezTo>
                  <a:cubicBezTo>
                    <a:pt x="0" y="68"/>
                    <a:pt x="0" y="86"/>
                    <a:pt x="18" y="114"/>
                  </a:cubicBezTo>
                  <a:cubicBezTo>
                    <a:pt x="27" y="114"/>
                    <a:pt x="27" y="123"/>
                    <a:pt x="36" y="132"/>
                  </a:cubicBezTo>
                  <a:cubicBezTo>
                    <a:pt x="36" y="141"/>
                    <a:pt x="36" y="141"/>
                    <a:pt x="46" y="150"/>
                  </a:cubicBezTo>
                  <a:lnTo>
                    <a:pt x="55" y="159"/>
                  </a:lnTo>
                  <a:cubicBezTo>
                    <a:pt x="64" y="177"/>
                    <a:pt x="82" y="196"/>
                    <a:pt x="91" y="205"/>
                  </a:cubicBezTo>
                  <a:lnTo>
                    <a:pt x="109" y="232"/>
                  </a:lnTo>
                  <a:cubicBezTo>
                    <a:pt x="109" y="241"/>
                    <a:pt x="118" y="250"/>
                    <a:pt x="128" y="259"/>
                  </a:cubicBezTo>
                  <a:cubicBezTo>
                    <a:pt x="137" y="278"/>
                    <a:pt x="155" y="287"/>
                    <a:pt x="164" y="305"/>
                  </a:cubicBezTo>
                  <a:cubicBezTo>
                    <a:pt x="173" y="319"/>
                    <a:pt x="187" y="325"/>
                    <a:pt x="202" y="325"/>
                  </a:cubicBezTo>
                  <a:cubicBezTo>
                    <a:pt x="216" y="325"/>
                    <a:pt x="232" y="319"/>
                    <a:pt x="246" y="305"/>
                  </a:cubicBezTo>
                  <a:cubicBezTo>
                    <a:pt x="264" y="278"/>
                    <a:pt x="273" y="250"/>
                    <a:pt x="282" y="223"/>
                  </a:cubicBezTo>
                  <a:cubicBezTo>
                    <a:pt x="282" y="196"/>
                    <a:pt x="282" y="168"/>
                    <a:pt x="282" y="141"/>
                  </a:cubicBezTo>
                  <a:cubicBezTo>
                    <a:pt x="273" y="132"/>
                    <a:pt x="264" y="114"/>
                    <a:pt x="255" y="95"/>
                  </a:cubicBezTo>
                  <a:cubicBezTo>
                    <a:pt x="228" y="59"/>
                    <a:pt x="200" y="41"/>
                    <a:pt x="173" y="23"/>
                  </a:cubicBezTo>
                  <a:cubicBezTo>
                    <a:pt x="146" y="9"/>
                    <a:pt x="120" y="1"/>
                    <a:pt x="93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7"/>
            <p:cNvSpPr/>
            <p:nvPr/>
          </p:nvSpPr>
          <p:spPr>
            <a:xfrm>
              <a:off x="6450189" y="4383641"/>
              <a:ext cx="9202" cy="9874"/>
            </a:xfrm>
            <a:custGeom>
              <a:avLst/>
              <a:gdLst/>
              <a:ahLst/>
              <a:cxnLst/>
              <a:rect l="l" t="t" r="r" b="b"/>
              <a:pathLst>
                <a:path w="301" h="323" extrusionOk="0">
                  <a:moveTo>
                    <a:pt x="105" y="189"/>
                  </a:moveTo>
                  <a:cubicBezTo>
                    <a:pt x="108" y="193"/>
                    <a:pt x="109" y="199"/>
                    <a:pt x="109" y="205"/>
                  </a:cubicBezTo>
                  <a:lnTo>
                    <a:pt x="109" y="205"/>
                  </a:lnTo>
                  <a:cubicBezTo>
                    <a:pt x="108" y="199"/>
                    <a:pt x="107" y="193"/>
                    <a:pt x="105" y="189"/>
                  </a:cubicBezTo>
                  <a:close/>
                  <a:moveTo>
                    <a:pt x="109" y="1"/>
                  </a:moveTo>
                  <a:cubicBezTo>
                    <a:pt x="100" y="1"/>
                    <a:pt x="91" y="1"/>
                    <a:pt x="91" y="10"/>
                  </a:cubicBezTo>
                  <a:cubicBezTo>
                    <a:pt x="73" y="10"/>
                    <a:pt x="55" y="19"/>
                    <a:pt x="46" y="19"/>
                  </a:cubicBezTo>
                  <a:lnTo>
                    <a:pt x="27" y="19"/>
                  </a:lnTo>
                  <a:cubicBezTo>
                    <a:pt x="9" y="19"/>
                    <a:pt x="0" y="46"/>
                    <a:pt x="18" y="65"/>
                  </a:cubicBezTo>
                  <a:lnTo>
                    <a:pt x="19" y="65"/>
                  </a:lnTo>
                  <a:cubicBezTo>
                    <a:pt x="21" y="67"/>
                    <a:pt x="23" y="69"/>
                    <a:pt x="27" y="74"/>
                  </a:cubicBezTo>
                  <a:cubicBezTo>
                    <a:pt x="27" y="83"/>
                    <a:pt x="36" y="101"/>
                    <a:pt x="46" y="110"/>
                  </a:cubicBezTo>
                  <a:cubicBezTo>
                    <a:pt x="55" y="119"/>
                    <a:pt x="55" y="128"/>
                    <a:pt x="64" y="128"/>
                  </a:cubicBezTo>
                  <a:cubicBezTo>
                    <a:pt x="82" y="147"/>
                    <a:pt x="91" y="165"/>
                    <a:pt x="100" y="174"/>
                  </a:cubicBezTo>
                  <a:cubicBezTo>
                    <a:pt x="100" y="179"/>
                    <a:pt x="103" y="183"/>
                    <a:pt x="105" y="189"/>
                  </a:cubicBezTo>
                  <a:lnTo>
                    <a:pt x="105" y="189"/>
                  </a:lnTo>
                  <a:cubicBezTo>
                    <a:pt x="104" y="187"/>
                    <a:pt x="102" y="185"/>
                    <a:pt x="100" y="183"/>
                  </a:cubicBezTo>
                  <a:lnTo>
                    <a:pt x="100" y="183"/>
                  </a:lnTo>
                  <a:lnTo>
                    <a:pt x="109" y="210"/>
                  </a:lnTo>
                  <a:lnTo>
                    <a:pt x="109" y="210"/>
                  </a:lnTo>
                  <a:cubicBezTo>
                    <a:pt x="109" y="208"/>
                    <a:pt x="109" y="207"/>
                    <a:pt x="109" y="205"/>
                  </a:cubicBezTo>
                  <a:lnTo>
                    <a:pt x="109" y="205"/>
                  </a:lnTo>
                  <a:cubicBezTo>
                    <a:pt x="109" y="207"/>
                    <a:pt x="109" y="209"/>
                    <a:pt x="109" y="210"/>
                  </a:cubicBezTo>
                  <a:lnTo>
                    <a:pt x="109" y="210"/>
                  </a:lnTo>
                  <a:lnTo>
                    <a:pt x="109" y="210"/>
                  </a:lnTo>
                  <a:cubicBezTo>
                    <a:pt x="109" y="213"/>
                    <a:pt x="109" y="216"/>
                    <a:pt x="109" y="220"/>
                  </a:cubicBezTo>
                  <a:cubicBezTo>
                    <a:pt x="109" y="220"/>
                    <a:pt x="109" y="220"/>
                    <a:pt x="109" y="229"/>
                  </a:cubicBezTo>
                  <a:lnTo>
                    <a:pt x="109" y="238"/>
                  </a:lnTo>
                  <a:cubicBezTo>
                    <a:pt x="100" y="256"/>
                    <a:pt x="100" y="274"/>
                    <a:pt x="109" y="292"/>
                  </a:cubicBezTo>
                  <a:cubicBezTo>
                    <a:pt x="109" y="301"/>
                    <a:pt x="128" y="320"/>
                    <a:pt x="146" y="320"/>
                  </a:cubicBezTo>
                  <a:cubicBezTo>
                    <a:pt x="154" y="321"/>
                    <a:pt x="161" y="322"/>
                    <a:pt x="168" y="322"/>
                  </a:cubicBezTo>
                  <a:cubicBezTo>
                    <a:pt x="204" y="322"/>
                    <a:pt x="232" y="304"/>
                    <a:pt x="255" y="274"/>
                  </a:cubicBezTo>
                  <a:cubicBezTo>
                    <a:pt x="273" y="265"/>
                    <a:pt x="282" y="247"/>
                    <a:pt x="292" y="229"/>
                  </a:cubicBezTo>
                  <a:cubicBezTo>
                    <a:pt x="301" y="201"/>
                    <a:pt x="301" y="183"/>
                    <a:pt x="301" y="165"/>
                  </a:cubicBezTo>
                  <a:cubicBezTo>
                    <a:pt x="301" y="147"/>
                    <a:pt x="292" y="128"/>
                    <a:pt x="292" y="119"/>
                  </a:cubicBezTo>
                  <a:cubicBezTo>
                    <a:pt x="273" y="74"/>
                    <a:pt x="237" y="37"/>
                    <a:pt x="200" y="19"/>
                  </a:cubicBezTo>
                  <a:cubicBezTo>
                    <a:pt x="173" y="1"/>
                    <a:pt x="146" y="1"/>
                    <a:pt x="109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7"/>
            <p:cNvSpPr/>
            <p:nvPr/>
          </p:nvSpPr>
          <p:spPr>
            <a:xfrm>
              <a:off x="6441538" y="4389511"/>
              <a:ext cx="5869" cy="4952"/>
            </a:xfrm>
            <a:custGeom>
              <a:avLst/>
              <a:gdLst/>
              <a:ahLst/>
              <a:cxnLst/>
              <a:rect l="l" t="t" r="r" b="b"/>
              <a:pathLst>
                <a:path w="192" h="162" extrusionOk="0">
                  <a:moveTo>
                    <a:pt x="55" y="0"/>
                  </a:moveTo>
                  <a:cubicBezTo>
                    <a:pt x="46" y="0"/>
                    <a:pt x="37" y="9"/>
                    <a:pt x="28" y="9"/>
                  </a:cubicBezTo>
                  <a:cubicBezTo>
                    <a:pt x="28" y="18"/>
                    <a:pt x="19" y="18"/>
                    <a:pt x="19" y="18"/>
                  </a:cubicBezTo>
                  <a:cubicBezTo>
                    <a:pt x="10" y="28"/>
                    <a:pt x="10" y="37"/>
                    <a:pt x="10" y="55"/>
                  </a:cubicBezTo>
                  <a:lnTo>
                    <a:pt x="10" y="37"/>
                  </a:lnTo>
                  <a:lnTo>
                    <a:pt x="10" y="37"/>
                  </a:lnTo>
                  <a:cubicBezTo>
                    <a:pt x="1" y="55"/>
                    <a:pt x="1" y="73"/>
                    <a:pt x="19" y="100"/>
                  </a:cubicBezTo>
                  <a:lnTo>
                    <a:pt x="28" y="109"/>
                  </a:lnTo>
                  <a:lnTo>
                    <a:pt x="37" y="119"/>
                  </a:lnTo>
                  <a:cubicBezTo>
                    <a:pt x="46" y="128"/>
                    <a:pt x="55" y="137"/>
                    <a:pt x="64" y="146"/>
                  </a:cubicBezTo>
                  <a:lnTo>
                    <a:pt x="83" y="155"/>
                  </a:lnTo>
                  <a:cubicBezTo>
                    <a:pt x="92" y="160"/>
                    <a:pt x="103" y="162"/>
                    <a:pt x="115" y="162"/>
                  </a:cubicBezTo>
                  <a:cubicBezTo>
                    <a:pt x="126" y="162"/>
                    <a:pt x="137" y="160"/>
                    <a:pt x="146" y="155"/>
                  </a:cubicBezTo>
                  <a:lnTo>
                    <a:pt x="165" y="146"/>
                  </a:lnTo>
                  <a:cubicBezTo>
                    <a:pt x="183" y="137"/>
                    <a:pt x="192" y="109"/>
                    <a:pt x="192" y="91"/>
                  </a:cubicBezTo>
                  <a:cubicBezTo>
                    <a:pt x="183" y="82"/>
                    <a:pt x="183" y="73"/>
                    <a:pt x="174" y="64"/>
                  </a:cubicBezTo>
                  <a:cubicBezTo>
                    <a:pt x="174" y="64"/>
                    <a:pt x="174" y="64"/>
                    <a:pt x="174" y="55"/>
                  </a:cubicBezTo>
                  <a:cubicBezTo>
                    <a:pt x="165" y="55"/>
                    <a:pt x="165" y="46"/>
                    <a:pt x="156" y="37"/>
                  </a:cubicBezTo>
                  <a:lnTo>
                    <a:pt x="137" y="28"/>
                  </a:lnTo>
                  <a:cubicBezTo>
                    <a:pt x="128" y="18"/>
                    <a:pt x="128" y="18"/>
                    <a:pt x="119" y="18"/>
                  </a:cubicBezTo>
                  <a:lnTo>
                    <a:pt x="110" y="18"/>
                  </a:lnTo>
                  <a:lnTo>
                    <a:pt x="83" y="9"/>
                  </a:lnTo>
                  <a:cubicBezTo>
                    <a:pt x="74" y="0"/>
                    <a:pt x="64" y="0"/>
                    <a:pt x="55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7"/>
            <p:cNvSpPr/>
            <p:nvPr/>
          </p:nvSpPr>
          <p:spPr>
            <a:xfrm>
              <a:off x="6947502" y="4284075"/>
              <a:ext cx="8957" cy="7704"/>
            </a:xfrm>
            <a:custGeom>
              <a:avLst/>
              <a:gdLst/>
              <a:ahLst/>
              <a:cxnLst/>
              <a:rect l="l" t="t" r="r" b="b"/>
              <a:pathLst>
                <a:path w="293" h="252" extrusionOk="0">
                  <a:moveTo>
                    <a:pt x="218" y="0"/>
                  </a:moveTo>
                  <a:cubicBezTo>
                    <a:pt x="209" y="0"/>
                    <a:pt x="200" y="2"/>
                    <a:pt x="192" y="6"/>
                  </a:cubicBezTo>
                  <a:cubicBezTo>
                    <a:pt x="174" y="6"/>
                    <a:pt x="165" y="15"/>
                    <a:pt x="156" y="24"/>
                  </a:cubicBezTo>
                  <a:cubicBezTo>
                    <a:pt x="147" y="33"/>
                    <a:pt x="128" y="42"/>
                    <a:pt x="128" y="52"/>
                  </a:cubicBezTo>
                  <a:cubicBezTo>
                    <a:pt x="119" y="61"/>
                    <a:pt x="110" y="70"/>
                    <a:pt x="101" y="79"/>
                  </a:cubicBezTo>
                  <a:cubicBezTo>
                    <a:pt x="83" y="88"/>
                    <a:pt x="74" y="97"/>
                    <a:pt x="65" y="115"/>
                  </a:cubicBezTo>
                  <a:lnTo>
                    <a:pt x="37" y="143"/>
                  </a:lnTo>
                  <a:cubicBezTo>
                    <a:pt x="1" y="179"/>
                    <a:pt x="19" y="243"/>
                    <a:pt x="74" y="252"/>
                  </a:cubicBezTo>
                  <a:lnTo>
                    <a:pt x="128" y="252"/>
                  </a:lnTo>
                  <a:cubicBezTo>
                    <a:pt x="147" y="243"/>
                    <a:pt x="165" y="243"/>
                    <a:pt x="183" y="234"/>
                  </a:cubicBezTo>
                  <a:lnTo>
                    <a:pt x="192" y="234"/>
                  </a:lnTo>
                  <a:lnTo>
                    <a:pt x="210" y="215"/>
                  </a:lnTo>
                  <a:cubicBezTo>
                    <a:pt x="228" y="206"/>
                    <a:pt x="247" y="188"/>
                    <a:pt x="256" y="170"/>
                  </a:cubicBezTo>
                  <a:cubicBezTo>
                    <a:pt x="274" y="161"/>
                    <a:pt x="283" y="134"/>
                    <a:pt x="283" y="115"/>
                  </a:cubicBezTo>
                  <a:cubicBezTo>
                    <a:pt x="292" y="106"/>
                    <a:pt x="292" y="88"/>
                    <a:pt x="283" y="79"/>
                  </a:cubicBezTo>
                  <a:cubicBezTo>
                    <a:pt x="283" y="52"/>
                    <a:pt x="274" y="33"/>
                    <a:pt x="256" y="15"/>
                  </a:cubicBezTo>
                  <a:cubicBezTo>
                    <a:pt x="245" y="4"/>
                    <a:pt x="231" y="0"/>
                    <a:pt x="218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7"/>
            <p:cNvSpPr/>
            <p:nvPr/>
          </p:nvSpPr>
          <p:spPr>
            <a:xfrm>
              <a:off x="6953371" y="4274567"/>
              <a:ext cx="7520" cy="5808"/>
            </a:xfrm>
            <a:custGeom>
              <a:avLst/>
              <a:gdLst/>
              <a:ahLst/>
              <a:cxnLst/>
              <a:rect l="l" t="t" r="r" b="b"/>
              <a:pathLst>
                <a:path w="246" h="190" extrusionOk="0">
                  <a:moveTo>
                    <a:pt x="154" y="0"/>
                  </a:moveTo>
                  <a:cubicBezTo>
                    <a:pt x="146" y="0"/>
                    <a:pt x="137" y="3"/>
                    <a:pt x="128" y="7"/>
                  </a:cubicBezTo>
                  <a:lnTo>
                    <a:pt x="91" y="16"/>
                  </a:lnTo>
                  <a:cubicBezTo>
                    <a:pt x="73" y="16"/>
                    <a:pt x="55" y="35"/>
                    <a:pt x="46" y="44"/>
                  </a:cubicBezTo>
                  <a:cubicBezTo>
                    <a:pt x="36" y="53"/>
                    <a:pt x="27" y="62"/>
                    <a:pt x="18" y="80"/>
                  </a:cubicBezTo>
                  <a:lnTo>
                    <a:pt x="18" y="89"/>
                  </a:lnTo>
                  <a:cubicBezTo>
                    <a:pt x="0" y="117"/>
                    <a:pt x="18" y="162"/>
                    <a:pt x="46" y="171"/>
                  </a:cubicBezTo>
                  <a:cubicBezTo>
                    <a:pt x="46" y="171"/>
                    <a:pt x="55" y="171"/>
                    <a:pt x="55" y="180"/>
                  </a:cubicBezTo>
                  <a:cubicBezTo>
                    <a:pt x="73" y="189"/>
                    <a:pt x="82" y="189"/>
                    <a:pt x="100" y="189"/>
                  </a:cubicBezTo>
                  <a:cubicBezTo>
                    <a:pt x="118" y="189"/>
                    <a:pt x="137" y="189"/>
                    <a:pt x="155" y="180"/>
                  </a:cubicBezTo>
                  <a:cubicBezTo>
                    <a:pt x="164" y="180"/>
                    <a:pt x="182" y="171"/>
                    <a:pt x="191" y="162"/>
                  </a:cubicBezTo>
                  <a:cubicBezTo>
                    <a:pt x="200" y="162"/>
                    <a:pt x="210" y="153"/>
                    <a:pt x="219" y="144"/>
                  </a:cubicBezTo>
                  <a:cubicBezTo>
                    <a:pt x="228" y="135"/>
                    <a:pt x="237" y="126"/>
                    <a:pt x="237" y="117"/>
                  </a:cubicBezTo>
                  <a:cubicBezTo>
                    <a:pt x="246" y="98"/>
                    <a:pt x="246" y="71"/>
                    <a:pt x="237" y="53"/>
                  </a:cubicBezTo>
                  <a:cubicBezTo>
                    <a:pt x="228" y="35"/>
                    <a:pt x="219" y="16"/>
                    <a:pt x="200" y="7"/>
                  </a:cubicBezTo>
                  <a:lnTo>
                    <a:pt x="173" y="7"/>
                  </a:lnTo>
                  <a:cubicBezTo>
                    <a:pt x="169" y="3"/>
                    <a:pt x="162" y="0"/>
                    <a:pt x="154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7"/>
            <p:cNvSpPr/>
            <p:nvPr/>
          </p:nvSpPr>
          <p:spPr>
            <a:xfrm>
              <a:off x="6963673" y="427560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7"/>
            <p:cNvSpPr/>
            <p:nvPr/>
          </p:nvSpPr>
          <p:spPr>
            <a:xfrm>
              <a:off x="6963948" y="4273375"/>
              <a:ext cx="6145" cy="5900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46" y="1"/>
                  </a:moveTo>
                  <a:cubicBezTo>
                    <a:pt x="37" y="10"/>
                    <a:pt x="28" y="10"/>
                    <a:pt x="28" y="19"/>
                  </a:cubicBezTo>
                  <a:lnTo>
                    <a:pt x="9" y="46"/>
                  </a:lnTo>
                  <a:lnTo>
                    <a:pt x="9" y="55"/>
                  </a:lnTo>
                  <a:lnTo>
                    <a:pt x="9" y="65"/>
                  </a:lnTo>
                  <a:cubicBezTo>
                    <a:pt x="9" y="65"/>
                    <a:pt x="9" y="65"/>
                    <a:pt x="9" y="74"/>
                  </a:cubicBezTo>
                  <a:cubicBezTo>
                    <a:pt x="9" y="83"/>
                    <a:pt x="0" y="83"/>
                    <a:pt x="0" y="92"/>
                  </a:cubicBezTo>
                  <a:cubicBezTo>
                    <a:pt x="0" y="110"/>
                    <a:pt x="0" y="128"/>
                    <a:pt x="18" y="146"/>
                  </a:cubicBezTo>
                  <a:cubicBezTo>
                    <a:pt x="18" y="156"/>
                    <a:pt x="28" y="156"/>
                    <a:pt x="28" y="165"/>
                  </a:cubicBezTo>
                  <a:cubicBezTo>
                    <a:pt x="37" y="174"/>
                    <a:pt x="46" y="174"/>
                    <a:pt x="55" y="183"/>
                  </a:cubicBezTo>
                  <a:cubicBezTo>
                    <a:pt x="64" y="192"/>
                    <a:pt x="82" y="192"/>
                    <a:pt x="100" y="192"/>
                  </a:cubicBezTo>
                  <a:lnTo>
                    <a:pt x="146" y="192"/>
                  </a:lnTo>
                  <a:cubicBezTo>
                    <a:pt x="155" y="183"/>
                    <a:pt x="164" y="174"/>
                    <a:pt x="173" y="165"/>
                  </a:cubicBezTo>
                  <a:lnTo>
                    <a:pt x="191" y="146"/>
                  </a:lnTo>
                  <a:lnTo>
                    <a:pt x="191" y="119"/>
                  </a:lnTo>
                  <a:cubicBezTo>
                    <a:pt x="201" y="110"/>
                    <a:pt x="201" y="101"/>
                    <a:pt x="191" y="92"/>
                  </a:cubicBezTo>
                  <a:cubicBezTo>
                    <a:pt x="191" y="74"/>
                    <a:pt x="173" y="55"/>
                    <a:pt x="155" y="55"/>
                  </a:cubicBezTo>
                  <a:lnTo>
                    <a:pt x="155" y="46"/>
                  </a:lnTo>
                  <a:cubicBezTo>
                    <a:pt x="146" y="28"/>
                    <a:pt x="137" y="19"/>
                    <a:pt x="119" y="10"/>
                  </a:cubicBezTo>
                  <a:lnTo>
                    <a:pt x="110" y="10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7"/>
            <p:cNvSpPr/>
            <p:nvPr/>
          </p:nvSpPr>
          <p:spPr>
            <a:xfrm>
              <a:off x="6525360" y="4311802"/>
              <a:ext cx="10333" cy="11005"/>
            </a:xfrm>
            <a:custGeom>
              <a:avLst/>
              <a:gdLst/>
              <a:ahLst/>
              <a:cxnLst/>
              <a:rect l="l" t="t" r="r" b="b"/>
              <a:pathLst>
                <a:path w="338" h="360" extrusionOk="0">
                  <a:moveTo>
                    <a:pt x="110" y="1"/>
                  </a:moveTo>
                  <a:cubicBezTo>
                    <a:pt x="92" y="1"/>
                    <a:pt x="73" y="1"/>
                    <a:pt x="55" y="10"/>
                  </a:cubicBezTo>
                  <a:cubicBezTo>
                    <a:pt x="19" y="28"/>
                    <a:pt x="0" y="74"/>
                    <a:pt x="10" y="110"/>
                  </a:cubicBezTo>
                  <a:cubicBezTo>
                    <a:pt x="37" y="165"/>
                    <a:pt x="55" y="210"/>
                    <a:pt x="92" y="256"/>
                  </a:cubicBezTo>
                  <a:cubicBezTo>
                    <a:pt x="110" y="274"/>
                    <a:pt x="128" y="301"/>
                    <a:pt x="146" y="320"/>
                  </a:cubicBezTo>
                  <a:cubicBezTo>
                    <a:pt x="164" y="347"/>
                    <a:pt x="192" y="356"/>
                    <a:pt x="219" y="356"/>
                  </a:cubicBezTo>
                  <a:cubicBezTo>
                    <a:pt x="226" y="358"/>
                    <a:pt x="234" y="360"/>
                    <a:pt x="241" y="360"/>
                  </a:cubicBezTo>
                  <a:cubicBezTo>
                    <a:pt x="261" y="360"/>
                    <a:pt x="281" y="351"/>
                    <a:pt x="301" y="338"/>
                  </a:cubicBezTo>
                  <a:lnTo>
                    <a:pt x="319" y="320"/>
                  </a:lnTo>
                  <a:cubicBezTo>
                    <a:pt x="328" y="310"/>
                    <a:pt x="328" y="301"/>
                    <a:pt x="338" y="283"/>
                  </a:cubicBezTo>
                  <a:cubicBezTo>
                    <a:pt x="338" y="274"/>
                    <a:pt x="338" y="256"/>
                    <a:pt x="338" y="238"/>
                  </a:cubicBezTo>
                  <a:cubicBezTo>
                    <a:pt x="338" y="228"/>
                    <a:pt x="338" y="219"/>
                    <a:pt x="328" y="210"/>
                  </a:cubicBezTo>
                  <a:cubicBezTo>
                    <a:pt x="328" y="192"/>
                    <a:pt x="319" y="174"/>
                    <a:pt x="301" y="165"/>
                  </a:cubicBezTo>
                  <a:cubicBezTo>
                    <a:pt x="295" y="158"/>
                    <a:pt x="279" y="152"/>
                    <a:pt x="264" y="152"/>
                  </a:cubicBezTo>
                  <a:cubicBezTo>
                    <a:pt x="258" y="152"/>
                    <a:pt x="252" y="153"/>
                    <a:pt x="246" y="156"/>
                  </a:cubicBezTo>
                  <a:lnTo>
                    <a:pt x="219" y="119"/>
                  </a:lnTo>
                  <a:lnTo>
                    <a:pt x="237" y="137"/>
                  </a:lnTo>
                  <a:cubicBezTo>
                    <a:pt x="210" y="110"/>
                    <a:pt x="183" y="74"/>
                    <a:pt x="164" y="37"/>
                  </a:cubicBezTo>
                  <a:cubicBezTo>
                    <a:pt x="146" y="19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7"/>
            <p:cNvSpPr/>
            <p:nvPr/>
          </p:nvSpPr>
          <p:spPr>
            <a:xfrm>
              <a:off x="6542235" y="4320881"/>
              <a:ext cx="428" cy="153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3" y="0"/>
                  </a:moveTo>
                  <a:cubicBezTo>
                    <a:pt x="0" y="0"/>
                    <a:pt x="4" y="4"/>
                    <a:pt x="4" y="4"/>
                  </a:cubicBezTo>
                  <a:lnTo>
                    <a:pt x="13" y="4"/>
                  </a:lnTo>
                  <a:cubicBezTo>
                    <a:pt x="7" y="1"/>
                    <a:pt x="4" y="0"/>
                    <a:pt x="3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7"/>
            <p:cNvSpPr/>
            <p:nvPr/>
          </p:nvSpPr>
          <p:spPr>
            <a:xfrm>
              <a:off x="6537069" y="4311588"/>
              <a:ext cx="9202" cy="9874"/>
            </a:xfrm>
            <a:custGeom>
              <a:avLst/>
              <a:gdLst/>
              <a:ahLst/>
              <a:cxnLst/>
              <a:rect l="l" t="t" r="r" b="b"/>
              <a:pathLst>
                <a:path w="301" h="323" extrusionOk="0">
                  <a:moveTo>
                    <a:pt x="105" y="1"/>
                  </a:moveTo>
                  <a:cubicBezTo>
                    <a:pt x="98" y="1"/>
                    <a:pt x="91" y="3"/>
                    <a:pt x="82" y="8"/>
                  </a:cubicBezTo>
                  <a:cubicBezTo>
                    <a:pt x="27" y="8"/>
                    <a:pt x="0" y="62"/>
                    <a:pt x="27" y="108"/>
                  </a:cubicBezTo>
                  <a:cubicBezTo>
                    <a:pt x="35" y="116"/>
                    <a:pt x="43" y="123"/>
                    <a:pt x="50" y="131"/>
                  </a:cubicBezTo>
                  <a:lnTo>
                    <a:pt x="50" y="131"/>
                  </a:lnTo>
                  <a:cubicBezTo>
                    <a:pt x="52" y="135"/>
                    <a:pt x="55" y="140"/>
                    <a:pt x="55" y="144"/>
                  </a:cubicBezTo>
                  <a:cubicBezTo>
                    <a:pt x="67" y="157"/>
                    <a:pt x="75" y="165"/>
                    <a:pt x="82" y="175"/>
                  </a:cubicBezTo>
                  <a:lnTo>
                    <a:pt x="82" y="175"/>
                  </a:lnTo>
                  <a:cubicBezTo>
                    <a:pt x="84" y="185"/>
                    <a:pt x="92" y="201"/>
                    <a:pt x="100" y="217"/>
                  </a:cubicBezTo>
                  <a:cubicBezTo>
                    <a:pt x="109" y="235"/>
                    <a:pt x="118" y="254"/>
                    <a:pt x="128" y="272"/>
                  </a:cubicBezTo>
                  <a:cubicBezTo>
                    <a:pt x="137" y="281"/>
                    <a:pt x="155" y="299"/>
                    <a:pt x="173" y="308"/>
                  </a:cubicBezTo>
                  <a:cubicBezTo>
                    <a:pt x="182" y="317"/>
                    <a:pt x="194" y="322"/>
                    <a:pt x="206" y="322"/>
                  </a:cubicBezTo>
                  <a:cubicBezTo>
                    <a:pt x="219" y="322"/>
                    <a:pt x="232" y="317"/>
                    <a:pt x="246" y="308"/>
                  </a:cubicBezTo>
                  <a:cubicBezTo>
                    <a:pt x="255" y="299"/>
                    <a:pt x="264" y="290"/>
                    <a:pt x="273" y="281"/>
                  </a:cubicBezTo>
                  <a:cubicBezTo>
                    <a:pt x="292" y="254"/>
                    <a:pt x="301" y="226"/>
                    <a:pt x="292" y="199"/>
                  </a:cubicBezTo>
                  <a:cubicBezTo>
                    <a:pt x="292" y="163"/>
                    <a:pt x="273" y="117"/>
                    <a:pt x="255" y="90"/>
                  </a:cubicBezTo>
                  <a:cubicBezTo>
                    <a:pt x="246" y="72"/>
                    <a:pt x="237" y="62"/>
                    <a:pt x="219" y="53"/>
                  </a:cubicBezTo>
                  <a:lnTo>
                    <a:pt x="191" y="26"/>
                  </a:lnTo>
                  <a:cubicBezTo>
                    <a:pt x="173" y="17"/>
                    <a:pt x="164" y="8"/>
                    <a:pt x="146" y="8"/>
                  </a:cubicBezTo>
                  <a:lnTo>
                    <a:pt x="128" y="8"/>
                  </a:lnTo>
                  <a:cubicBezTo>
                    <a:pt x="118" y="3"/>
                    <a:pt x="112" y="1"/>
                    <a:pt x="105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7"/>
            <p:cNvSpPr/>
            <p:nvPr/>
          </p:nvSpPr>
          <p:spPr>
            <a:xfrm>
              <a:off x="6545965" y="432766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7"/>
            <p:cNvSpPr/>
            <p:nvPr/>
          </p:nvSpPr>
          <p:spPr>
            <a:xfrm>
              <a:off x="6540951" y="4325986"/>
              <a:ext cx="8101" cy="8132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80" y="1"/>
                  </a:moveTo>
                  <a:cubicBezTo>
                    <a:pt x="70" y="1"/>
                    <a:pt x="62" y="3"/>
                    <a:pt x="55" y="10"/>
                  </a:cubicBezTo>
                  <a:cubicBezTo>
                    <a:pt x="28" y="20"/>
                    <a:pt x="10" y="38"/>
                    <a:pt x="1" y="65"/>
                  </a:cubicBezTo>
                  <a:cubicBezTo>
                    <a:pt x="1" y="83"/>
                    <a:pt x="1" y="111"/>
                    <a:pt x="1" y="138"/>
                  </a:cubicBezTo>
                  <a:cubicBezTo>
                    <a:pt x="10" y="156"/>
                    <a:pt x="19" y="165"/>
                    <a:pt x="19" y="174"/>
                  </a:cubicBezTo>
                  <a:cubicBezTo>
                    <a:pt x="28" y="184"/>
                    <a:pt x="28" y="193"/>
                    <a:pt x="37" y="193"/>
                  </a:cubicBezTo>
                  <a:cubicBezTo>
                    <a:pt x="55" y="220"/>
                    <a:pt x="73" y="238"/>
                    <a:pt x="101" y="247"/>
                  </a:cubicBezTo>
                  <a:cubicBezTo>
                    <a:pt x="110" y="256"/>
                    <a:pt x="128" y="256"/>
                    <a:pt x="146" y="265"/>
                  </a:cubicBezTo>
                  <a:lnTo>
                    <a:pt x="174" y="265"/>
                  </a:lnTo>
                  <a:lnTo>
                    <a:pt x="201" y="256"/>
                  </a:lnTo>
                  <a:cubicBezTo>
                    <a:pt x="210" y="247"/>
                    <a:pt x="219" y="247"/>
                    <a:pt x="228" y="238"/>
                  </a:cubicBezTo>
                  <a:cubicBezTo>
                    <a:pt x="247" y="220"/>
                    <a:pt x="265" y="202"/>
                    <a:pt x="265" y="174"/>
                  </a:cubicBezTo>
                  <a:cubicBezTo>
                    <a:pt x="265" y="156"/>
                    <a:pt x="265" y="147"/>
                    <a:pt x="265" y="138"/>
                  </a:cubicBezTo>
                  <a:cubicBezTo>
                    <a:pt x="256" y="120"/>
                    <a:pt x="247" y="111"/>
                    <a:pt x="238" y="102"/>
                  </a:cubicBezTo>
                  <a:lnTo>
                    <a:pt x="238" y="102"/>
                  </a:lnTo>
                  <a:lnTo>
                    <a:pt x="256" y="120"/>
                  </a:lnTo>
                  <a:cubicBezTo>
                    <a:pt x="247" y="111"/>
                    <a:pt x="237" y="102"/>
                    <a:pt x="237" y="92"/>
                  </a:cubicBezTo>
                  <a:cubicBezTo>
                    <a:pt x="219" y="83"/>
                    <a:pt x="210" y="74"/>
                    <a:pt x="192" y="74"/>
                  </a:cubicBezTo>
                  <a:lnTo>
                    <a:pt x="201" y="74"/>
                  </a:lnTo>
                  <a:lnTo>
                    <a:pt x="183" y="65"/>
                  </a:lnTo>
                  <a:lnTo>
                    <a:pt x="165" y="56"/>
                  </a:lnTo>
                  <a:lnTo>
                    <a:pt x="155" y="56"/>
                  </a:lnTo>
                  <a:cubicBezTo>
                    <a:pt x="155" y="47"/>
                    <a:pt x="146" y="38"/>
                    <a:pt x="137" y="29"/>
                  </a:cubicBezTo>
                  <a:cubicBezTo>
                    <a:pt x="128" y="29"/>
                    <a:pt x="128" y="20"/>
                    <a:pt x="128" y="20"/>
                  </a:cubicBezTo>
                  <a:cubicBezTo>
                    <a:pt x="111" y="8"/>
                    <a:pt x="94" y="1"/>
                    <a:pt x="8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7"/>
            <p:cNvSpPr/>
            <p:nvPr/>
          </p:nvSpPr>
          <p:spPr>
            <a:xfrm>
              <a:off x="6545690" y="4327117"/>
              <a:ext cx="856" cy="887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0" y="1"/>
                  </a:moveTo>
                  <a:lnTo>
                    <a:pt x="10" y="19"/>
                  </a:lnTo>
                  <a:lnTo>
                    <a:pt x="28" y="28"/>
                  </a:lnTo>
                  <a:cubicBezTo>
                    <a:pt x="19" y="19"/>
                    <a:pt x="10" y="10"/>
                    <a:pt x="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7"/>
            <p:cNvSpPr/>
            <p:nvPr/>
          </p:nvSpPr>
          <p:spPr>
            <a:xfrm>
              <a:off x="6554371" y="4332100"/>
              <a:ext cx="7215" cy="6206"/>
            </a:xfrm>
            <a:custGeom>
              <a:avLst/>
              <a:gdLst/>
              <a:ahLst/>
              <a:cxnLst/>
              <a:rect l="l" t="t" r="r" b="b"/>
              <a:pathLst>
                <a:path w="236" h="203" extrusionOk="0">
                  <a:moveTo>
                    <a:pt x="94" y="1"/>
                  </a:moveTo>
                  <a:cubicBezTo>
                    <a:pt x="38" y="1"/>
                    <a:pt x="1" y="51"/>
                    <a:pt x="26" y="102"/>
                  </a:cubicBezTo>
                  <a:lnTo>
                    <a:pt x="26" y="111"/>
                  </a:lnTo>
                  <a:cubicBezTo>
                    <a:pt x="35" y="129"/>
                    <a:pt x="35" y="138"/>
                    <a:pt x="44" y="147"/>
                  </a:cubicBezTo>
                  <a:lnTo>
                    <a:pt x="53" y="157"/>
                  </a:lnTo>
                  <a:cubicBezTo>
                    <a:pt x="63" y="166"/>
                    <a:pt x="63" y="175"/>
                    <a:pt x="72" y="175"/>
                  </a:cubicBezTo>
                  <a:lnTo>
                    <a:pt x="99" y="193"/>
                  </a:lnTo>
                  <a:lnTo>
                    <a:pt x="108" y="193"/>
                  </a:lnTo>
                  <a:cubicBezTo>
                    <a:pt x="126" y="202"/>
                    <a:pt x="135" y="202"/>
                    <a:pt x="154" y="202"/>
                  </a:cubicBezTo>
                  <a:cubicBezTo>
                    <a:pt x="172" y="202"/>
                    <a:pt x="181" y="193"/>
                    <a:pt x="199" y="184"/>
                  </a:cubicBezTo>
                  <a:cubicBezTo>
                    <a:pt x="208" y="175"/>
                    <a:pt x="217" y="166"/>
                    <a:pt x="227" y="147"/>
                  </a:cubicBezTo>
                  <a:lnTo>
                    <a:pt x="236" y="129"/>
                  </a:lnTo>
                  <a:cubicBezTo>
                    <a:pt x="236" y="120"/>
                    <a:pt x="236" y="111"/>
                    <a:pt x="236" y="93"/>
                  </a:cubicBezTo>
                  <a:cubicBezTo>
                    <a:pt x="236" y="84"/>
                    <a:pt x="227" y="84"/>
                    <a:pt x="227" y="75"/>
                  </a:cubicBezTo>
                  <a:cubicBezTo>
                    <a:pt x="217" y="65"/>
                    <a:pt x="208" y="56"/>
                    <a:pt x="199" y="56"/>
                  </a:cubicBezTo>
                  <a:lnTo>
                    <a:pt x="190" y="38"/>
                  </a:lnTo>
                  <a:cubicBezTo>
                    <a:pt x="181" y="29"/>
                    <a:pt x="172" y="20"/>
                    <a:pt x="154" y="20"/>
                  </a:cubicBezTo>
                  <a:cubicBezTo>
                    <a:pt x="135" y="11"/>
                    <a:pt x="117" y="2"/>
                    <a:pt x="108" y="2"/>
                  </a:cubicBezTo>
                  <a:cubicBezTo>
                    <a:pt x="103" y="1"/>
                    <a:pt x="99" y="1"/>
                    <a:pt x="94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" name="Google Shape;1470;p37"/>
          <p:cNvGrpSpPr/>
          <p:nvPr/>
        </p:nvGrpSpPr>
        <p:grpSpPr>
          <a:xfrm>
            <a:off x="5981872" y="-102985"/>
            <a:ext cx="798514" cy="886916"/>
            <a:chOff x="2238713" y="553923"/>
            <a:chExt cx="324164" cy="360023"/>
          </a:xfrm>
        </p:grpSpPr>
        <p:sp>
          <p:nvSpPr>
            <p:cNvPr id="1471" name="Google Shape;1471;p37"/>
            <p:cNvSpPr/>
            <p:nvPr/>
          </p:nvSpPr>
          <p:spPr>
            <a:xfrm>
              <a:off x="2439741" y="661255"/>
              <a:ext cx="123136" cy="252692"/>
            </a:xfrm>
            <a:custGeom>
              <a:avLst/>
              <a:gdLst/>
              <a:ahLst/>
              <a:cxnLst/>
              <a:rect l="l" t="t" r="r" b="b"/>
              <a:pathLst>
                <a:path w="4028" h="8266" extrusionOk="0">
                  <a:moveTo>
                    <a:pt x="1161" y="1"/>
                  </a:moveTo>
                  <a:cubicBezTo>
                    <a:pt x="1117" y="1"/>
                    <a:pt x="1071" y="21"/>
                    <a:pt x="1039" y="62"/>
                  </a:cubicBezTo>
                  <a:cubicBezTo>
                    <a:pt x="702" y="508"/>
                    <a:pt x="447" y="1019"/>
                    <a:pt x="292" y="1565"/>
                  </a:cubicBezTo>
                  <a:cubicBezTo>
                    <a:pt x="220" y="1802"/>
                    <a:pt x="174" y="2039"/>
                    <a:pt x="156" y="2276"/>
                  </a:cubicBezTo>
                  <a:cubicBezTo>
                    <a:pt x="28" y="2777"/>
                    <a:pt x="1" y="3296"/>
                    <a:pt x="65" y="3815"/>
                  </a:cubicBezTo>
                  <a:cubicBezTo>
                    <a:pt x="210" y="4990"/>
                    <a:pt x="912" y="6010"/>
                    <a:pt x="1886" y="6867"/>
                  </a:cubicBezTo>
                  <a:cubicBezTo>
                    <a:pt x="2442" y="7358"/>
                    <a:pt x="3034" y="7814"/>
                    <a:pt x="3645" y="8233"/>
                  </a:cubicBezTo>
                  <a:cubicBezTo>
                    <a:pt x="3676" y="8256"/>
                    <a:pt x="3709" y="8265"/>
                    <a:pt x="3738" y="8265"/>
                  </a:cubicBezTo>
                  <a:cubicBezTo>
                    <a:pt x="3827" y="8265"/>
                    <a:pt x="3890" y="8178"/>
                    <a:pt x="3836" y="8096"/>
                  </a:cubicBezTo>
                  <a:cubicBezTo>
                    <a:pt x="3535" y="7604"/>
                    <a:pt x="3590" y="7030"/>
                    <a:pt x="3699" y="6520"/>
                  </a:cubicBezTo>
                  <a:cubicBezTo>
                    <a:pt x="3808" y="5956"/>
                    <a:pt x="3963" y="5391"/>
                    <a:pt x="3982" y="4799"/>
                  </a:cubicBezTo>
                  <a:cubicBezTo>
                    <a:pt x="4027" y="3687"/>
                    <a:pt x="3799" y="2376"/>
                    <a:pt x="2907" y="1456"/>
                  </a:cubicBezTo>
                  <a:cubicBezTo>
                    <a:pt x="2415" y="946"/>
                    <a:pt x="1741" y="590"/>
                    <a:pt x="1276" y="62"/>
                  </a:cubicBezTo>
                  <a:cubicBezTo>
                    <a:pt x="1249" y="21"/>
                    <a:pt x="1206" y="1"/>
                    <a:pt x="1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7"/>
            <p:cNvSpPr/>
            <p:nvPr/>
          </p:nvSpPr>
          <p:spPr>
            <a:xfrm>
              <a:off x="2238713" y="623378"/>
              <a:ext cx="230590" cy="165292"/>
            </a:xfrm>
            <a:custGeom>
              <a:avLst/>
              <a:gdLst/>
              <a:ahLst/>
              <a:cxnLst/>
              <a:rect l="l" t="t" r="r" b="b"/>
              <a:pathLst>
                <a:path w="7543" h="5407" extrusionOk="0">
                  <a:moveTo>
                    <a:pt x="6241" y="0"/>
                  </a:moveTo>
                  <a:cubicBezTo>
                    <a:pt x="5689" y="0"/>
                    <a:pt x="5142" y="86"/>
                    <a:pt x="4618" y="254"/>
                  </a:cubicBezTo>
                  <a:cubicBezTo>
                    <a:pt x="3270" y="673"/>
                    <a:pt x="2068" y="1574"/>
                    <a:pt x="1203" y="2677"/>
                  </a:cubicBezTo>
                  <a:cubicBezTo>
                    <a:pt x="720" y="3296"/>
                    <a:pt x="273" y="3997"/>
                    <a:pt x="18" y="4744"/>
                  </a:cubicBezTo>
                  <a:cubicBezTo>
                    <a:pt x="0" y="4799"/>
                    <a:pt x="37" y="4863"/>
                    <a:pt x="91" y="4872"/>
                  </a:cubicBezTo>
                  <a:cubicBezTo>
                    <a:pt x="793" y="5045"/>
                    <a:pt x="1458" y="5273"/>
                    <a:pt x="2186" y="5364"/>
                  </a:cubicBezTo>
                  <a:cubicBezTo>
                    <a:pt x="2389" y="5392"/>
                    <a:pt x="2594" y="5406"/>
                    <a:pt x="2799" y="5406"/>
                  </a:cubicBezTo>
                  <a:cubicBezTo>
                    <a:pt x="3255" y="5406"/>
                    <a:pt x="3711" y="5335"/>
                    <a:pt x="4145" y="5191"/>
                  </a:cubicBezTo>
                  <a:cubicBezTo>
                    <a:pt x="5365" y="4744"/>
                    <a:pt x="6349" y="3651"/>
                    <a:pt x="6878" y="2494"/>
                  </a:cubicBezTo>
                  <a:cubicBezTo>
                    <a:pt x="7069" y="2084"/>
                    <a:pt x="7205" y="1647"/>
                    <a:pt x="7297" y="1201"/>
                  </a:cubicBezTo>
                  <a:cubicBezTo>
                    <a:pt x="7333" y="1092"/>
                    <a:pt x="7369" y="973"/>
                    <a:pt x="7397" y="864"/>
                  </a:cubicBezTo>
                  <a:cubicBezTo>
                    <a:pt x="7442" y="700"/>
                    <a:pt x="7542" y="472"/>
                    <a:pt x="7497" y="299"/>
                  </a:cubicBezTo>
                  <a:cubicBezTo>
                    <a:pt x="7451" y="172"/>
                    <a:pt x="7333" y="126"/>
                    <a:pt x="7205" y="99"/>
                  </a:cubicBezTo>
                  <a:cubicBezTo>
                    <a:pt x="7023" y="53"/>
                    <a:pt x="6841" y="26"/>
                    <a:pt x="6659" y="17"/>
                  </a:cubicBezTo>
                  <a:cubicBezTo>
                    <a:pt x="6520" y="6"/>
                    <a:pt x="6380" y="0"/>
                    <a:pt x="62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7"/>
            <p:cNvSpPr/>
            <p:nvPr/>
          </p:nvSpPr>
          <p:spPr>
            <a:xfrm>
              <a:off x="2255343" y="553923"/>
              <a:ext cx="286624" cy="296101"/>
            </a:xfrm>
            <a:custGeom>
              <a:avLst/>
              <a:gdLst/>
              <a:ahLst/>
              <a:cxnLst/>
              <a:rect l="l" t="t" r="r" b="b"/>
              <a:pathLst>
                <a:path w="9376" h="9686" extrusionOk="0">
                  <a:moveTo>
                    <a:pt x="7681" y="0"/>
                  </a:moveTo>
                  <a:cubicBezTo>
                    <a:pt x="7634" y="0"/>
                    <a:pt x="7590" y="25"/>
                    <a:pt x="7572" y="84"/>
                  </a:cubicBezTo>
                  <a:cubicBezTo>
                    <a:pt x="7436" y="531"/>
                    <a:pt x="7326" y="995"/>
                    <a:pt x="7244" y="1460"/>
                  </a:cubicBezTo>
                  <a:cubicBezTo>
                    <a:pt x="7035" y="2043"/>
                    <a:pt x="6743" y="2598"/>
                    <a:pt x="6379" y="3099"/>
                  </a:cubicBezTo>
                  <a:cubicBezTo>
                    <a:pt x="6379" y="3081"/>
                    <a:pt x="6370" y="3063"/>
                    <a:pt x="6352" y="3063"/>
                  </a:cubicBezTo>
                  <a:cubicBezTo>
                    <a:pt x="5978" y="2945"/>
                    <a:pt x="5587" y="2863"/>
                    <a:pt x="5204" y="2808"/>
                  </a:cubicBezTo>
                  <a:cubicBezTo>
                    <a:pt x="5004" y="2781"/>
                    <a:pt x="4803" y="2772"/>
                    <a:pt x="4612" y="2772"/>
                  </a:cubicBezTo>
                  <a:lnTo>
                    <a:pt x="4320" y="2772"/>
                  </a:lnTo>
                  <a:cubicBezTo>
                    <a:pt x="4307" y="2770"/>
                    <a:pt x="4293" y="2769"/>
                    <a:pt x="4279" y="2769"/>
                  </a:cubicBezTo>
                  <a:cubicBezTo>
                    <a:pt x="4211" y="2769"/>
                    <a:pt x="4144" y="2788"/>
                    <a:pt x="4084" y="2826"/>
                  </a:cubicBezTo>
                  <a:cubicBezTo>
                    <a:pt x="4047" y="2844"/>
                    <a:pt x="4056" y="2899"/>
                    <a:pt x="4093" y="2917"/>
                  </a:cubicBezTo>
                  <a:cubicBezTo>
                    <a:pt x="4146" y="2935"/>
                    <a:pt x="4199" y="2945"/>
                    <a:pt x="4254" y="2945"/>
                  </a:cubicBezTo>
                  <a:cubicBezTo>
                    <a:pt x="4284" y="2945"/>
                    <a:pt x="4315" y="2942"/>
                    <a:pt x="4348" y="2935"/>
                  </a:cubicBezTo>
                  <a:cubicBezTo>
                    <a:pt x="4408" y="2935"/>
                    <a:pt x="4473" y="2931"/>
                    <a:pt x="4537" y="2931"/>
                  </a:cubicBezTo>
                  <a:cubicBezTo>
                    <a:pt x="4568" y="2931"/>
                    <a:pt x="4600" y="2932"/>
                    <a:pt x="4630" y="2935"/>
                  </a:cubicBezTo>
                  <a:cubicBezTo>
                    <a:pt x="4821" y="2935"/>
                    <a:pt x="5013" y="2945"/>
                    <a:pt x="5195" y="2972"/>
                  </a:cubicBezTo>
                  <a:cubicBezTo>
                    <a:pt x="5577" y="3008"/>
                    <a:pt x="5942" y="3109"/>
                    <a:pt x="6315" y="3172"/>
                  </a:cubicBezTo>
                  <a:lnTo>
                    <a:pt x="6324" y="3172"/>
                  </a:lnTo>
                  <a:cubicBezTo>
                    <a:pt x="6215" y="3318"/>
                    <a:pt x="6097" y="3464"/>
                    <a:pt x="5987" y="3610"/>
                  </a:cubicBezTo>
                  <a:cubicBezTo>
                    <a:pt x="5760" y="3874"/>
                    <a:pt x="5505" y="4129"/>
                    <a:pt x="5240" y="4366"/>
                  </a:cubicBezTo>
                  <a:cubicBezTo>
                    <a:pt x="5158" y="4311"/>
                    <a:pt x="5067" y="4284"/>
                    <a:pt x="4976" y="4275"/>
                  </a:cubicBezTo>
                  <a:cubicBezTo>
                    <a:pt x="4803" y="4229"/>
                    <a:pt x="4621" y="4193"/>
                    <a:pt x="4439" y="4156"/>
                  </a:cubicBezTo>
                  <a:cubicBezTo>
                    <a:pt x="4074" y="4092"/>
                    <a:pt x="3701" y="4056"/>
                    <a:pt x="3337" y="4038"/>
                  </a:cubicBezTo>
                  <a:cubicBezTo>
                    <a:pt x="3201" y="4031"/>
                    <a:pt x="3065" y="4028"/>
                    <a:pt x="2930" y="4028"/>
                  </a:cubicBezTo>
                  <a:cubicBezTo>
                    <a:pt x="2711" y="4028"/>
                    <a:pt x="2494" y="4036"/>
                    <a:pt x="2280" y="4047"/>
                  </a:cubicBezTo>
                  <a:cubicBezTo>
                    <a:pt x="2171" y="4056"/>
                    <a:pt x="2016" y="4047"/>
                    <a:pt x="1934" y="4138"/>
                  </a:cubicBezTo>
                  <a:cubicBezTo>
                    <a:pt x="1870" y="4193"/>
                    <a:pt x="1888" y="4302"/>
                    <a:pt x="1970" y="4347"/>
                  </a:cubicBezTo>
                  <a:cubicBezTo>
                    <a:pt x="1976" y="4351"/>
                    <a:pt x="1983" y="4353"/>
                    <a:pt x="1990" y="4353"/>
                  </a:cubicBezTo>
                  <a:cubicBezTo>
                    <a:pt x="2012" y="4353"/>
                    <a:pt x="2032" y="4332"/>
                    <a:pt x="2025" y="4311"/>
                  </a:cubicBezTo>
                  <a:cubicBezTo>
                    <a:pt x="2015" y="4229"/>
                    <a:pt x="2432" y="4208"/>
                    <a:pt x="2850" y="4208"/>
                  </a:cubicBezTo>
                  <a:cubicBezTo>
                    <a:pt x="3223" y="4208"/>
                    <a:pt x="3596" y="4225"/>
                    <a:pt x="3674" y="4229"/>
                  </a:cubicBezTo>
                  <a:cubicBezTo>
                    <a:pt x="3956" y="4247"/>
                    <a:pt x="4248" y="4284"/>
                    <a:pt x="4530" y="4329"/>
                  </a:cubicBezTo>
                  <a:cubicBezTo>
                    <a:pt x="4676" y="4356"/>
                    <a:pt x="4831" y="4384"/>
                    <a:pt x="4985" y="4420"/>
                  </a:cubicBezTo>
                  <a:cubicBezTo>
                    <a:pt x="5031" y="4429"/>
                    <a:pt x="5086" y="4448"/>
                    <a:pt x="5140" y="4448"/>
                  </a:cubicBezTo>
                  <a:cubicBezTo>
                    <a:pt x="4676" y="4848"/>
                    <a:pt x="4175" y="5204"/>
                    <a:pt x="3637" y="5495"/>
                  </a:cubicBezTo>
                  <a:cubicBezTo>
                    <a:pt x="3564" y="5459"/>
                    <a:pt x="3482" y="5422"/>
                    <a:pt x="3400" y="5404"/>
                  </a:cubicBezTo>
                  <a:cubicBezTo>
                    <a:pt x="3273" y="5368"/>
                    <a:pt x="3154" y="5340"/>
                    <a:pt x="3027" y="5304"/>
                  </a:cubicBezTo>
                  <a:cubicBezTo>
                    <a:pt x="2745" y="5240"/>
                    <a:pt x="2462" y="5195"/>
                    <a:pt x="2180" y="5167"/>
                  </a:cubicBezTo>
                  <a:cubicBezTo>
                    <a:pt x="2020" y="5157"/>
                    <a:pt x="1863" y="5152"/>
                    <a:pt x="1705" y="5152"/>
                  </a:cubicBezTo>
                  <a:cubicBezTo>
                    <a:pt x="1594" y="5152"/>
                    <a:pt x="1482" y="5154"/>
                    <a:pt x="1369" y="5158"/>
                  </a:cubicBezTo>
                  <a:cubicBezTo>
                    <a:pt x="1232" y="5167"/>
                    <a:pt x="1096" y="5176"/>
                    <a:pt x="968" y="5195"/>
                  </a:cubicBezTo>
                  <a:cubicBezTo>
                    <a:pt x="886" y="5204"/>
                    <a:pt x="832" y="5258"/>
                    <a:pt x="813" y="5331"/>
                  </a:cubicBezTo>
                  <a:cubicBezTo>
                    <a:pt x="813" y="5358"/>
                    <a:pt x="823" y="5386"/>
                    <a:pt x="841" y="5404"/>
                  </a:cubicBezTo>
                  <a:cubicBezTo>
                    <a:pt x="859" y="5422"/>
                    <a:pt x="877" y="5431"/>
                    <a:pt x="905" y="5440"/>
                  </a:cubicBezTo>
                  <a:cubicBezTo>
                    <a:pt x="909" y="5442"/>
                    <a:pt x="914" y="5442"/>
                    <a:pt x="919" y="5442"/>
                  </a:cubicBezTo>
                  <a:cubicBezTo>
                    <a:pt x="952" y="5442"/>
                    <a:pt x="985" y="5416"/>
                    <a:pt x="977" y="5377"/>
                  </a:cubicBezTo>
                  <a:cubicBezTo>
                    <a:pt x="1050" y="5358"/>
                    <a:pt x="1132" y="5349"/>
                    <a:pt x="1205" y="5349"/>
                  </a:cubicBezTo>
                  <a:cubicBezTo>
                    <a:pt x="1324" y="5340"/>
                    <a:pt x="1451" y="5331"/>
                    <a:pt x="1570" y="5331"/>
                  </a:cubicBezTo>
                  <a:cubicBezTo>
                    <a:pt x="1615" y="5329"/>
                    <a:pt x="1660" y="5329"/>
                    <a:pt x="1705" y="5329"/>
                  </a:cubicBezTo>
                  <a:cubicBezTo>
                    <a:pt x="1906" y="5329"/>
                    <a:pt x="2107" y="5344"/>
                    <a:pt x="2307" y="5358"/>
                  </a:cubicBezTo>
                  <a:cubicBezTo>
                    <a:pt x="2535" y="5386"/>
                    <a:pt x="2772" y="5422"/>
                    <a:pt x="3000" y="5468"/>
                  </a:cubicBezTo>
                  <a:cubicBezTo>
                    <a:pt x="3127" y="5495"/>
                    <a:pt x="3255" y="5532"/>
                    <a:pt x="3382" y="5568"/>
                  </a:cubicBezTo>
                  <a:lnTo>
                    <a:pt x="3473" y="5595"/>
                  </a:lnTo>
                  <a:cubicBezTo>
                    <a:pt x="3273" y="5705"/>
                    <a:pt x="3072" y="5805"/>
                    <a:pt x="2863" y="5896"/>
                  </a:cubicBezTo>
                  <a:cubicBezTo>
                    <a:pt x="2571" y="6033"/>
                    <a:pt x="2262" y="6151"/>
                    <a:pt x="1952" y="6260"/>
                  </a:cubicBezTo>
                  <a:lnTo>
                    <a:pt x="1943" y="6251"/>
                  </a:lnTo>
                  <a:cubicBezTo>
                    <a:pt x="1888" y="6224"/>
                    <a:pt x="1834" y="6197"/>
                    <a:pt x="1779" y="6169"/>
                  </a:cubicBezTo>
                  <a:cubicBezTo>
                    <a:pt x="1679" y="6124"/>
                    <a:pt x="1570" y="6078"/>
                    <a:pt x="1451" y="6042"/>
                  </a:cubicBezTo>
                  <a:cubicBezTo>
                    <a:pt x="1223" y="5978"/>
                    <a:pt x="987" y="5932"/>
                    <a:pt x="750" y="5923"/>
                  </a:cubicBezTo>
                  <a:cubicBezTo>
                    <a:pt x="640" y="5923"/>
                    <a:pt x="522" y="5923"/>
                    <a:pt x="413" y="5932"/>
                  </a:cubicBezTo>
                  <a:cubicBezTo>
                    <a:pt x="303" y="5932"/>
                    <a:pt x="203" y="5951"/>
                    <a:pt x="103" y="5996"/>
                  </a:cubicBezTo>
                  <a:cubicBezTo>
                    <a:pt x="1" y="6079"/>
                    <a:pt x="91" y="6176"/>
                    <a:pt x="164" y="6176"/>
                  </a:cubicBezTo>
                  <a:cubicBezTo>
                    <a:pt x="195" y="6176"/>
                    <a:pt x="222" y="6158"/>
                    <a:pt x="230" y="6115"/>
                  </a:cubicBezTo>
                  <a:cubicBezTo>
                    <a:pt x="285" y="6105"/>
                    <a:pt x="404" y="6096"/>
                    <a:pt x="422" y="6096"/>
                  </a:cubicBezTo>
                  <a:cubicBezTo>
                    <a:pt x="504" y="6087"/>
                    <a:pt x="577" y="6087"/>
                    <a:pt x="659" y="6087"/>
                  </a:cubicBezTo>
                  <a:cubicBezTo>
                    <a:pt x="682" y="6087"/>
                    <a:pt x="706" y="6086"/>
                    <a:pt x="729" y="6086"/>
                  </a:cubicBezTo>
                  <a:cubicBezTo>
                    <a:pt x="1032" y="6086"/>
                    <a:pt x="1328" y="6141"/>
                    <a:pt x="1615" y="6242"/>
                  </a:cubicBezTo>
                  <a:cubicBezTo>
                    <a:pt x="1679" y="6269"/>
                    <a:pt x="1743" y="6297"/>
                    <a:pt x="1806" y="6324"/>
                  </a:cubicBezTo>
                  <a:cubicBezTo>
                    <a:pt x="1469" y="6433"/>
                    <a:pt x="1132" y="6552"/>
                    <a:pt x="795" y="6661"/>
                  </a:cubicBezTo>
                  <a:cubicBezTo>
                    <a:pt x="659" y="6703"/>
                    <a:pt x="706" y="6920"/>
                    <a:pt x="830" y="6920"/>
                  </a:cubicBezTo>
                  <a:cubicBezTo>
                    <a:pt x="839" y="6920"/>
                    <a:pt x="849" y="6919"/>
                    <a:pt x="859" y="6916"/>
                  </a:cubicBezTo>
                  <a:cubicBezTo>
                    <a:pt x="1005" y="6880"/>
                    <a:pt x="1178" y="6834"/>
                    <a:pt x="1333" y="6789"/>
                  </a:cubicBezTo>
                  <a:lnTo>
                    <a:pt x="1333" y="6789"/>
                  </a:lnTo>
                  <a:lnTo>
                    <a:pt x="1278" y="6852"/>
                  </a:lnTo>
                  <a:cubicBezTo>
                    <a:pt x="1223" y="6934"/>
                    <a:pt x="1150" y="7007"/>
                    <a:pt x="1087" y="7071"/>
                  </a:cubicBezTo>
                  <a:cubicBezTo>
                    <a:pt x="1059" y="7098"/>
                    <a:pt x="1005" y="7153"/>
                    <a:pt x="1032" y="7198"/>
                  </a:cubicBezTo>
                  <a:cubicBezTo>
                    <a:pt x="1038" y="7211"/>
                    <a:pt x="1052" y="7216"/>
                    <a:pt x="1069" y="7216"/>
                  </a:cubicBezTo>
                  <a:cubicBezTo>
                    <a:pt x="1100" y="7216"/>
                    <a:pt x="1142" y="7198"/>
                    <a:pt x="1160" y="7180"/>
                  </a:cubicBezTo>
                  <a:cubicBezTo>
                    <a:pt x="1242" y="7117"/>
                    <a:pt x="1305" y="7044"/>
                    <a:pt x="1360" y="6962"/>
                  </a:cubicBezTo>
                  <a:cubicBezTo>
                    <a:pt x="1396" y="6916"/>
                    <a:pt x="1433" y="6871"/>
                    <a:pt x="1451" y="6816"/>
                  </a:cubicBezTo>
                  <a:cubicBezTo>
                    <a:pt x="1469" y="6789"/>
                    <a:pt x="1478" y="6770"/>
                    <a:pt x="1488" y="6743"/>
                  </a:cubicBezTo>
                  <a:lnTo>
                    <a:pt x="1488" y="6734"/>
                  </a:lnTo>
                  <a:cubicBezTo>
                    <a:pt x="1961" y="6588"/>
                    <a:pt x="2417" y="6415"/>
                    <a:pt x="2854" y="6215"/>
                  </a:cubicBezTo>
                  <a:lnTo>
                    <a:pt x="2854" y="6233"/>
                  </a:lnTo>
                  <a:cubicBezTo>
                    <a:pt x="2827" y="6297"/>
                    <a:pt x="2808" y="6360"/>
                    <a:pt x="2781" y="6424"/>
                  </a:cubicBezTo>
                  <a:cubicBezTo>
                    <a:pt x="2717" y="6561"/>
                    <a:pt x="2653" y="6697"/>
                    <a:pt x="2571" y="6816"/>
                  </a:cubicBezTo>
                  <a:cubicBezTo>
                    <a:pt x="2490" y="6934"/>
                    <a:pt x="2398" y="7044"/>
                    <a:pt x="2307" y="7144"/>
                  </a:cubicBezTo>
                  <a:cubicBezTo>
                    <a:pt x="2189" y="7235"/>
                    <a:pt x="2089" y="7335"/>
                    <a:pt x="1998" y="7444"/>
                  </a:cubicBezTo>
                  <a:cubicBezTo>
                    <a:pt x="1981" y="7469"/>
                    <a:pt x="1995" y="7509"/>
                    <a:pt x="2025" y="7509"/>
                  </a:cubicBezTo>
                  <a:cubicBezTo>
                    <a:pt x="2028" y="7509"/>
                    <a:pt x="2031" y="7509"/>
                    <a:pt x="2034" y="7508"/>
                  </a:cubicBezTo>
                  <a:cubicBezTo>
                    <a:pt x="2107" y="7499"/>
                    <a:pt x="2171" y="7463"/>
                    <a:pt x="2225" y="7417"/>
                  </a:cubicBezTo>
                  <a:cubicBezTo>
                    <a:pt x="2280" y="7362"/>
                    <a:pt x="2344" y="7317"/>
                    <a:pt x="2389" y="7262"/>
                  </a:cubicBezTo>
                  <a:cubicBezTo>
                    <a:pt x="2508" y="7153"/>
                    <a:pt x="2608" y="7025"/>
                    <a:pt x="2690" y="6898"/>
                  </a:cubicBezTo>
                  <a:cubicBezTo>
                    <a:pt x="2772" y="6770"/>
                    <a:pt x="2845" y="6634"/>
                    <a:pt x="2899" y="6497"/>
                  </a:cubicBezTo>
                  <a:cubicBezTo>
                    <a:pt x="2945" y="6388"/>
                    <a:pt x="2981" y="6269"/>
                    <a:pt x="2991" y="6151"/>
                  </a:cubicBezTo>
                  <a:cubicBezTo>
                    <a:pt x="3528" y="5896"/>
                    <a:pt x="4038" y="5604"/>
                    <a:pt x="4530" y="5267"/>
                  </a:cubicBezTo>
                  <a:cubicBezTo>
                    <a:pt x="4667" y="5167"/>
                    <a:pt x="4812" y="5067"/>
                    <a:pt x="4949" y="4958"/>
                  </a:cubicBezTo>
                  <a:lnTo>
                    <a:pt x="4949" y="4958"/>
                  </a:lnTo>
                  <a:cubicBezTo>
                    <a:pt x="4922" y="5040"/>
                    <a:pt x="4885" y="5113"/>
                    <a:pt x="4858" y="5185"/>
                  </a:cubicBezTo>
                  <a:cubicBezTo>
                    <a:pt x="4794" y="5368"/>
                    <a:pt x="4730" y="5541"/>
                    <a:pt x="4657" y="5723"/>
                  </a:cubicBezTo>
                  <a:cubicBezTo>
                    <a:pt x="4594" y="5896"/>
                    <a:pt x="4512" y="6060"/>
                    <a:pt x="4412" y="6224"/>
                  </a:cubicBezTo>
                  <a:cubicBezTo>
                    <a:pt x="4311" y="6370"/>
                    <a:pt x="4175" y="6479"/>
                    <a:pt x="4093" y="6634"/>
                  </a:cubicBezTo>
                  <a:cubicBezTo>
                    <a:pt x="4077" y="6664"/>
                    <a:pt x="4107" y="6702"/>
                    <a:pt x="4139" y="6702"/>
                  </a:cubicBezTo>
                  <a:cubicBezTo>
                    <a:pt x="4145" y="6702"/>
                    <a:pt x="4151" y="6700"/>
                    <a:pt x="4156" y="6697"/>
                  </a:cubicBezTo>
                  <a:cubicBezTo>
                    <a:pt x="4320" y="6643"/>
                    <a:pt x="4430" y="6470"/>
                    <a:pt x="4521" y="6333"/>
                  </a:cubicBezTo>
                  <a:cubicBezTo>
                    <a:pt x="4621" y="6169"/>
                    <a:pt x="4712" y="6005"/>
                    <a:pt x="4785" y="5823"/>
                  </a:cubicBezTo>
                  <a:cubicBezTo>
                    <a:pt x="4858" y="5650"/>
                    <a:pt x="4922" y="5468"/>
                    <a:pt x="4985" y="5286"/>
                  </a:cubicBezTo>
                  <a:lnTo>
                    <a:pt x="5095" y="4967"/>
                  </a:lnTo>
                  <a:cubicBezTo>
                    <a:pt x="5113" y="4912"/>
                    <a:pt x="5140" y="4848"/>
                    <a:pt x="5149" y="4794"/>
                  </a:cubicBezTo>
                  <a:cubicBezTo>
                    <a:pt x="5477" y="4520"/>
                    <a:pt x="5787" y="4229"/>
                    <a:pt x="6069" y="3919"/>
                  </a:cubicBezTo>
                  <a:lnTo>
                    <a:pt x="6069" y="3919"/>
                  </a:lnTo>
                  <a:cubicBezTo>
                    <a:pt x="6042" y="4056"/>
                    <a:pt x="6024" y="4183"/>
                    <a:pt x="5987" y="4320"/>
                  </a:cubicBezTo>
                  <a:cubicBezTo>
                    <a:pt x="5960" y="4448"/>
                    <a:pt x="5915" y="4612"/>
                    <a:pt x="5878" y="4748"/>
                  </a:cubicBezTo>
                  <a:cubicBezTo>
                    <a:pt x="5842" y="4867"/>
                    <a:pt x="5760" y="5003"/>
                    <a:pt x="5796" y="5131"/>
                  </a:cubicBezTo>
                  <a:cubicBezTo>
                    <a:pt x="5807" y="5142"/>
                    <a:pt x="5819" y="5150"/>
                    <a:pt x="5830" y="5150"/>
                  </a:cubicBezTo>
                  <a:cubicBezTo>
                    <a:pt x="5837" y="5150"/>
                    <a:pt x="5844" y="5147"/>
                    <a:pt x="5851" y="5140"/>
                  </a:cubicBezTo>
                  <a:cubicBezTo>
                    <a:pt x="5969" y="5076"/>
                    <a:pt x="5987" y="4903"/>
                    <a:pt x="6024" y="4785"/>
                  </a:cubicBezTo>
                  <a:cubicBezTo>
                    <a:pt x="6069" y="4639"/>
                    <a:pt x="6106" y="4493"/>
                    <a:pt x="6142" y="4338"/>
                  </a:cubicBezTo>
                  <a:cubicBezTo>
                    <a:pt x="6170" y="4193"/>
                    <a:pt x="6197" y="4047"/>
                    <a:pt x="6224" y="3901"/>
                  </a:cubicBezTo>
                  <a:cubicBezTo>
                    <a:pt x="6233" y="3837"/>
                    <a:pt x="6242" y="3774"/>
                    <a:pt x="6252" y="3710"/>
                  </a:cubicBezTo>
                  <a:cubicBezTo>
                    <a:pt x="6579" y="3309"/>
                    <a:pt x="6871" y="2872"/>
                    <a:pt x="7117" y="2416"/>
                  </a:cubicBezTo>
                  <a:lnTo>
                    <a:pt x="7117" y="2416"/>
                  </a:lnTo>
                  <a:cubicBezTo>
                    <a:pt x="7026" y="3391"/>
                    <a:pt x="7053" y="4375"/>
                    <a:pt x="7208" y="5340"/>
                  </a:cubicBezTo>
                  <a:cubicBezTo>
                    <a:pt x="7199" y="5340"/>
                    <a:pt x="7190" y="5349"/>
                    <a:pt x="7190" y="5349"/>
                  </a:cubicBezTo>
                  <a:cubicBezTo>
                    <a:pt x="7162" y="5377"/>
                    <a:pt x="7135" y="5404"/>
                    <a:pt x="7117" y="5431"/>
                  </a:cubicBezTo>
                  <a:cubicBezTo>
                    <a:pt x="7071" y="5495"/>
                    <a:pt x="7035" y="5559"/>
                    <a:pt x="6989" y="5623"/>
                  </a:cubicBezTo>
                  <a:lnTo>
                    <a:pt x="6734" y="6014"/>
                  </a:lnTo>
                  <a:cubicBezTo>
                    <a:pt x="6643" y="6124"/>
                    <a:pt x="6579" y="6242"/>
                    <a:pt x="6552" y="6379"/>
                  </a:cubicBezTo>
                  <a:cubicBezTo>
                    <a:pt x="6534" y="6479"/>
                    <a:pt x="6607" y="6579"/>
                    <a:pt x="6707" y="6597"/>
                  </a:cubicBezTo>
                  <a:cubicBezTo>
                    <a:pt x="6743" y="6597"/>
                    <a:pt x="6762" y="6552"/>
                    <a:pt x="6734" y="6534"/>
                  </a:cubicBezTo>
                  <a:cubicBezTo>
                    <a:pt x="6661" y="6461"/>
                    <a:pt x="6707" y="6342"/>
                    <a:pt x="6753" y="6269"/>
                  </a:cubicBezTo>
                  <a:cubicBezTo>
                    <a:pt x="6807" y="6160"/>
                    <a:pt x="6880" y="6060"/>
                    <a:pt x="6944" y="5951"/>
                  </a:cubicBezTo>
                  <a:lnTo>
                    <a:pt x="7153" y="5623"/>
                  </a:lnTo>
                  <a:cubicBezTo>
                    <a:pt x="7181" y="5586"/>
                    <a:pt x="7208" y="5541"/>
                    <a:pt x="7235" y="5495"/>
                  </a:cubicBezTo>
                  <a:cubicBezTo>
                    <a:pt x="7317" y="5960"/>
                    <a:pt x="7427" y="6433"/>
                    <a:pt x="7572" y="6889"/>
                  </a:cubicBezTo>
                  <a:cubicBezTo>
                    <a:pt x="7308" y="7162"/>
                    <a:pt x="7108" y="7481"/>
                    <a:pt x="6971" y="7836"/>
                  </a:cubicBezTo>
                  <a:cubicBezTo>
                    <a:pt x="6898" y="8009"/>
                    <a:pt x="6844" y="8191"/>
                    <a:pt x="6807" y="8383"/>
                  </a:cubicBezTo>
                  <a:cubicBezTo>
                    <a:pt x="6780" y="8519"/>
                    <a:pt x="6734" y="8720"/>
                    <a:pt x="6889" y="8793"/>
                  </a:cubicBezTo>
                  <a:cubicBezTo>
                    <a:pt x="6897" y="8798"/>
                    <a:pt x="6904" y="8800"/>
                    <a:pt x="6912" y="8800"/>
                  </a:cubicBezTo>
                  <a:cubicBezTo>
                    <a:pt x="6930" y="8800"/>
                    <a:pt x="6946" y="8785"/>
                    <a:pt x="6953" y="8765"/>
                  </a:cubicBezTo>
                  <a:cubicBezTo>
                    <a:pt x="6962" y="8692"/>
                    <a:pt x="6953" y="8619"/>
                    <a:pt x="6953" y="8547"/>
                  </a:cubicBezTo>
                  <a:cubicBezTo>
                    <a:pt x="6953" y="8474"/>
                    <a:pt x="6971" y="8410"/>
                    <a:pt x="6989" y="8337"/>
                  </a:cubicBezTo>
                  <a:cubicBezTo>
                    <a:pt x="7026" y="8173"/>
                    <a:pt x="7080" y="8009"/>
                    <a:pt x="7144" y="7845"/>
                  </a:cubicBezTo>
                  <a:cubicBezTo>
                    <a:pt x="7272" y="7563"/>
                    <a:pt x="7427" y="7290"/>
                    <a:pt x="7609" y="7044"/>
                  </a:cubicBezTo>
                  <a:cubicBezTo>
                    <a:pt x="7654" y="7180"/>
                    <a:pt x="7700" y="7317"/>
                    <a:pt x="7745" y="7444"/>
                  </a:cubicBezTo>
                  <a:cubicBezTo>
                    <a:pt x="7837" y="7690"/>
                    <a:pt x="7937" y="7936"/>
                    <a:pt x="8046" y="8182"/>
                  </a:cubicBezTo>
                  <a:cubicBezTo>
                    <a:pt x="8028" y="8191"/>
                    <a:pt x="8010" y="8200"/>
                    <a:pt x="8000" y="8219"/>
                  </a:cubicBezTo>
                  <a:cubicBezTo>
                    <a:pt x="7982" y="8246"/>
                    <a:pt x="7964" y="8282"/>
                    <a:pt x="7946" y="8319"/>
                  </a:cubicBezTo>
                  <a:cubicBezTo>
                    <a:pt x="7918" y="8392"/>
                    <a:pt x="7891" y="8474"/>
                    <a:pt x="7855" y="8556"/>
                  </a:cubicBezTo>
                  <a:cubicBezTo>
                    <a:pt x="7800" y="8720"/>
                    <a:pt x="7755" y="8875"/>
                    <a:pt x="7700" y="9038"/>
                  </a:cubicBezTo>
                  <a:cubicBezTo>
                    <a:pt x="7654" y="9175"/>
                    <a:pt x="7627" y="9312"/>
                    <a:pt x="7609" y="9458"/>
                  </a:cubicBezTo>
                  <a:cubicBezTo>
                    <a:pt x="7591" y="9558"/>
                    <a:pt x="7654" y="9658"/>
                    <a:pt x="7755" y="9685"/>
                  </a:cubicBezTo>
                  <a:cubicBezTo>
                    <a:pt x="7782" y="9685"/>
                    <a:pt x="7809" y="9649"/>
                    <a:pt x="7791" y="9621"/>
                  </a:cubicBezTo>
                  <a:cubicBezTo>
                    <a:pt x="7727" y="9558"/>
                    <a:pt x="7755" y="9430"/>
                    <a:pt x="7773" y="9348"/>
                  </a:cubicBezTo>
                  <a:cubicBezTo>
                    <a:pt x="7809" y="9212"/>
                    <a:pt x="7846" y="9075"/>
                    <a:pt x="7891" y="8938"/>
                  </a:cubicBezTo>
                  <a:cubicBezTo>
                    <a:pt x="7937" y="8802"/>
                    <a:pt x="7973" y="8674"/>
                    <a:pt x="8019" y="8547"/>
                  </a:cubicBezTo>
                  <a:cubicBezTo>
                    <a:pt x="8037" y="8483"/>
                    <a:pt x="8064" y="8419"/>
                    <a:pt x="8092" y="8355"/>
                  </a:cubicBezTo>
                  <a:cubicBezTo>
                    <a:pt x="8092" y="8337"/>
                    <a:pt x="8101" y="8319"/>
                    <a:pt x="8110" y="8301"/>
                  </a:cubicBezTo>
                  <a:cubicBezTo>
                    <a:pt x="8265" y="8665"/>
                    <a:pt x="8447" y="9011"/>
                    <a:pt x="8656" y="9339"/>
                  </a:cubicBezTo>
                  <a:cubicBezTo>
                    <a:pt x="8667" y="9352"/>
                    <a:pt x="8682" y="9358"/>
                    <a:pt x="8696" y="9358"/>
                  </a:cubicBezTo>
                  <a:cubicBezTo>
                    <a:pt x="8731" y="9358"/>
                    <a:pt x="8767" y="9326"/>
                    <a:pt x="8747" y="9294"/>
                  </a:cubicBezTo>
                  <a:cubicBezTo>
                    <a:pt x="8693" y="9175"/>
                    <a:pt x="8629" y="9066"/>
                    <a:pt x="8583" y="8957"/>
                  </a:cubicBezTo>
                  <a:lnTo>
                    <a:pt x="8583" y="8957"/>
                  </a:lnTo>
                  <a:cubicBezTo>
                    <a:pt x="8611" y="8966"/>
                    <a:pt x="8638" y="8984"/>
                    <a:pt x="8665" y="8993"/>
                  </a:cubicBezTo>
                  <a:lnTo>
                    <a:pt x="8866" y="9057"/>
                  </a:lnTo>
                  <a:lnTo>
                    <a:pt x="9066" y="9120"/>
                  </a:lnTo>
                  <a:cubicBezTo>
                    <a:pt x="9103" y="9130"/>
                    <a:pt x="9130" y="9139"/>
                    <a:pt x="9166" y="9148"/>
                  </a:cubicBezTo>
                  <a:cubicBezTo>
                    <a:pt x="9185" y="9152"/>
                    <a:pt x="9203" y="9155"/>
                    <a:pt x="9221" y="9155"/>
                  </a:cubicBezTo>
                  <a:cubicBezTo>
                    <a:pt x="9239" y="9155"/>
                    <a:pt x="9258" y="9152"/>
                    <a:pt x="9276" y="9148"/>
                  </a:cubicBezTo>
                  <a:cubicBezTo>
                    <a:pt x="9276" y="9148"/>
                    <a:pt x="9285" y="9139"/>
                    <a:pt x="9276" y="9130"/>
                  </a:cubicBezTo>
                  <a:cubicBezTo>
                    <a:pt x="9258" y="9111"/>
                    <a:pt x="9239" y="9084"/>
                    <a:pt x="9212" y="9075"/>
                  </a:cubicBezTo>
                  <a:cubicBezTo>
                    <a:pt x="9176" y="9057"/>
                    <a:pt x="9148" y="9038"/>
                    <a:pt x="9112" y="9020"/>
                  </a:cubicBezTo>
                  <a:lnTo>
                    <a:pt x="8911" y="8947"/>
                  </a:lnTo>
                  <a:lnTo>
                    <a:pt x="8720" y="8875"/>
                  </a:lnTo>
                  <a:cubicBezTo>
                    <a:pt x="8679" y="8861"/>
                    <a:pt x="8624" y="8837"/>
                    <a:pt x="8575" y="8837"/>
                  </a:cubicBezTo>
                  <a:cubicBezTo>
                    <a:pt x="8559" y="8837"/>
                    <a:pt x="8543" y="8840"/>
                    <a:pt x="8529" y="8847"/>
                  </a:cubicBezTo>
                  <a:cubicBezTo>
                    <a:pt x="8338" y="8437"/>
                    <a:pt x="8164" y="8018"/>
                    <a:pt x="8010" y="7590"/>
                  </a:cubicBezTo>
                  <a:lnTo>
                    <a:pt x="8010" y="7590"/>
                  </a:lnTo>
                  <a:cubicBezTo>
                    <a:pt x="8383" y="7599"/>
                    <a:pt x="8738" y="7727"/>
                    <a:pt x="9039" y="7945"/>
                  </a:cubicBezTo>
                  <a:cubicBezTo>
                    <a:pt x="9094" y="7982"/>
                    <a:pt x="9148" y="8027"/>
                    <a:pt x="9194" y="8073"/>
                  </a:cubicBezTo>
                  <a:cubicBezTo>
                    <a:pt x="9239" y="8118"/>
                    <a:pt x="9294" y="8164"/>
                    <a:pt x="9358" y="8191"/>
                  </a:cubicBezTo>
                  <a:cubicBezTo>
                    <a:pt x="9367" y="8191"/>
                    <a:pt x="9376" y="8182"/>
                    <a:pt x="9376" y="8173"/>
                  </a:cubicBezTo>
                  <a:cubicBezTo>
                    <a:pt x="9358" y="8100"/>
                    <a:pt x="9321" y="8046"/>
                    <a:pt x="9276" y="8000"/>
                  </a:cubicBezTo>
                  <a:cubicBezTo>
                    <a:pt x="9221" y="7945"/>
                    <a:pt x="9166" y="7891"/>
                    <a:pt x="9103" y="7845"/>
                  </a:cubicBezTo>
                  <a:cubicBezTo>
                    <a:pt x="8975" y="7745"/>
                    <a:pt x="8839" y="7663"/>
                    <a:pt x="8693" y="7590"/>
                  </a:cubicBezTo>
                  <a:cubicBezTo>
                    <a:pt x="8556" y="7526"/>
                    <a:pt x="8401" y="7481"/>
                    <a:pt x="8246" y="7463"/>
                  </a:cubicBezTo>
                  <a:cubicBezTo>
                    <a:pt x="8178" y="7442"/>
                    <a:pt x="8105" y="7432"/>
                    <a:pt x="8030" y="7432"/>
                  </a:cubicBezTo>
                  <a:cubicBezTo>
                    <a:pt x="8005" y="7432"/>
                    <a:pt x="7980" y="7433"/>
                    <a:pt x="7955" y="7435"/>
                  </a:cubicBezTo>
                  <a:cubicBezTo>
                    <a:pt x="7818" y="7035"/>
                    <a:pt x="7709" y="6625"/>
                    <a:pt x="7618" y="6206"/>
                  </a:cubicBezTo>
                  <a:lnTo>
                    <a:pt x="7618" y="6206"/>
                  </a:lnTo>
                  <a:lnTo>
                    <a:pt x="7682" y="6224"/>
                  </a:lnTo>
                  <a:cubicBezTo>
                    <a:pt x="7782" y="6251"/>
                    <a:pt x="7873" y="6278"/>
                    <a:pt x="7964" y="6324"/>
                  </a:cubicBezTo>
                  <a:cubicBezTo>
                    <a:pt x="8146" y="6397"/>
                    <a:pt x="8319" y="6497"/>
                    <a:pt x="8474" y="6625"/>
                  </a:cubicBezTo>
                  <a:cubicBezTo>
                    <a:pt x="8611" y="6752"/>
                    <a:pt x="8738" y="6889"/>
                    <a:pt x="8866" y="7025"/>
                  </a:cubicBezTo>
                  <a:cubicBezTo>
                    <a:pt x="8966" y="7144"/>
                    <a:pt x="9103" y="7299"/>
                    <a:pt x="9258" y="7335"/>
                  </a:cubicBezTo>
                  <a:cubicBezTo>
                    <a:pt x="9285" y="7335"/>
                    <a:pt x="9294" y="7308"/>
                    <a:pt x="9285" y="7290"/>
                  </a:cubicBezTo>
                  <a:cubicBezTo>
                    <a:pt x="9230" y="7217"/>
                    <a:pt x="9166" y="7153"/>
                    <a:pt x="9094" y="7098"/>
                  </a:cubicBezTo>
                  <a:cubicBezTo>
                    <a:pt x="9021" y="7035"/>
                    <a:pt x="8957" y="6962"/>
                    <a:pt x="8893" y="6880"/>
                  </a:cubicBezTo>
                  <a:cubicBezTo>
                    <a:pt x="8775" y="6734"/>
                    <a:pt x="8638" y="6588"/>
                    <a:pt x="8492" y="6461"/>
                  </a:cubicBezTo>
                  <a:cubicBezTo>
                    <a:pt x="8338" y="6342"/>
                    <a:pt x="8174" y="6242"/>
                    <a:pt x="8000" y="6160"/>
                  </a:cubicBezTo>
                  <a:cubicBezTo>
                    <a:pt x="7864" y="6105"/>
                    <a:pt x="7718" y="6060"/>
                    <a:pt x="7572" y="6033"/>
                  </a:cubicBezTo>
                  <a:cubicBezTo>
                    <a:pt x="7563" y="5969"/>
                    <a:pt x="7545" y="5914"/>
                    <a:pt x="7536" y="5850"/>
                  </a:cubicBezTo>
                  <a:cubicBezTo>
                    <a:pt x="7463" y="5450"/>
                    <a:pt x="7408" y="5049"/>
                    <a:pt x="7372" y="4639"/>
                  </a:cubicBezTo>
                  <a:lnTo>
                    <a:pt x="7372" y="4639"/>
                  </a:lnTo>
                  <a:lnTo>
                    <a:pt x="7399" y="4648"/>
                  </a:lnTo>
                  <a:cubicBezTo>
                    <a:pt x="7445" y="4666"/>
                    <a:pt x="7481" y="4675"/>
                    <a:pt x="7518" y="4694"/>
                  </a:cubicBezTo>
                  <a:cubicBezTo>
                    <a:pt x="7581" y="4721"/>
                    <a:pt x="7636" y="4757"/>
                    <a:pt x="7700" y="4785"/>
                  </a:cubicBezTo>
                  <a:cubicBezTo>
                    <a:pt x="7827" y="4848"/>
                    <a:pt x="7955" y="4921"/>
                    <a:pt x="8082" y="5003"/>
                  </a:cubicBezTo>
                  <a:cubicBezTo>
                    <a:pt x="8328" y="5158"/>
                    <a:pt x="8556" y="5331"/>
                    <a:pt x="8775" y="5522"/>
                  </a:cubicBezTo>
                  <a:cubicBezTo>
                    <a:pt x="8784" y="5530"/>
                    <a:pt x="8795" y="5533"/>
                    <a:pt x="8805" y="5533"/>
                  </a:cubicBezTo>
                  <a:cubicBezTo>
                    <a:pt x="8845" y="5533"/>
                    <a:pt x="8884" y="5486"/>
                    <a:pt x="8848" y="5450"/>
                  </a:cubicBezTo>
                  <a:cubicBezTo>
                    <a:pt x="8565" y="5158"/>
                    <a:pt x="8246" y="4903"/>
                    <a:pt x="7891" y="4703"/>
                  </a:cubicBezTo>
                  <a:cubicBezTo>
                    <a:pt x="7800" y="4657"/>
                    <a:pt x="7718" y="4602"/>
                    <a:pt x="7627" y="4557"/>
                  </a:cubicBezTo>
                  <a:cubicBezTo>
                    <a:pt x="7545" y="4502"/>
                    <a:pt x="7454" y="4475"/>
                    <a:pt x="7354" y="4466"/>
                  </a:cubicBezTo>
                  <a:cubicBezTo>
                    <a:pt x="7299" y="3719"/>
                    <a:pt x="7308" y="2963"/>
                    <a:pt x="7390" y="2216"/>
                  </a:cubicBezTo>
                  <a:cubicBezTo>
                    <a:pt x="7417" y="2006"/>
                    <a:pt x="7445" y="1797"/>
                    <a:pt x="7481" y="1596"/>
                  </a:cubicBezTo>
                  <a:cubicBezTo>
                    <a:pt x="7654" y="1132"/>
                    <a:pt x="7773" y="640"/>
                    <a:pt x="7827" y="148"/>
                  </a:cubicBezTo>
                  <a:cubicBezTo>
                    <a:pt x="7839" y="64"/>
                    <a:pt x="7756" y="0"/>
                    <a:pt x="7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7"/>
            <p:cNvSpPr/>
            <p:nvPr/>
          </p:nvSpPr>
          <p:spPr>
            <a:xfrm>
              <a:off x="2535272" y="880778"/>
              <a:ext cx="5594" cy="7429"/>
            </a:xfrm>
            <a:custGeom>
              <a:avLst/>
              <a:gdLst/>
              <a:ahLst/>
              <a:cxnLst/>
              <a:rect l="l" t="t" r="r" b="b"/>
              <a:pathLst>
                <a:path w="183" h="243" extrusionOk="0">
                  <a:moveTo>
                    <a:pt x="77" y="1"/>
                  </a:moveTo>
                  <a:cubicBezTo>
                    <a:pt x="69" y="1"/>
                    <a:pt x="62" y="2"/>
                    <a:pt x="55" y="4"/>
                  </a:cubicBezTo>
                  <a:lnTo>
                    <a:pt x="46" y="4"/>
                  </a:lnTo>
                  <a:cubicBezTo>
                    <a:pt x="28" y="4"/>
                    <a:pt x="9" y="13"/>
                    <a:pt x="0" y="23"/>
                  </a:cubicBezTo>
                  <a:cubicBezTo>
                    <a:pt x="0" y="32"/>
                    <a:pt x="0" y="50"/>
                    <a:pt x="9" y="59"/>
                  </a:cubicBezTo>
                  <a:cubicBezTo>
                    <a:pt x="9" y="59"/>
                    <a:pt x="9" y="68"/>
                    <a:pt x="19" y="68"/>
                  </a:cubicBezTo>
                  <a:cubicBezTo>
                    <a:pt x="19" y="86"/>
                    <a:pt x="28" y="95"/>
                    <a:pt x="37" y="114"/>
                  </a:cubicBezTo>
                  <a:lnTo>
                    <a:pt x="37" y="123"/>
                  </a:lnTo>
                  <a:cubicBezTo>
                    <a:pt x="37" y="132"/>
                    <a:pt x="37" y="141"/>
                    <a:pt x="37" y="150"/>
                  </a:cubicBezTo>
                  <a:lnTo>
                    <a:pt x="37" y="159"/>
                  </a:lnTo>
                  <a:cubicBezTo>
                    <a:pt x="28" y="168"/>
                    <a:pt x="28" y="177"/>
                    <a:pt x="37" y="187"/>
                  </a:cubicBezTo>
                  <a:cubicBezTo>
                    <a:pt x="29" y="218"/>
                    <a:pt x="42" y="243"/>
                    <a:pt x="69" y="243"/>
                  </a:cubicBezTo>
                  <a:cubicBezTo>
                    <a:pt x="73" y="243"/>
                    <a:pt x="78" y="242"/>
                    <a:pt x="82" y="241"/>
                  </a:cubicBezTo>
                  <a:lnTo>
                    <a:pt x="101" y="241"/>
                  </a:lnTo>
                  <a:cubicBezTo>
                    <a:pt x="119" y="241"/>
                    <a:pt x="137" y="232"/>
                    <a:pt x="146" y="223"/>
                  </a:cubicBezTo>
                  <a:cubicBezTo>
                    <a:pt x="173" y="187"/>
                    <a:pt x="183" y="150"/>
                    <a:pt x="173" y="105"/>
                  </a:cubicBezTo>
                  <a:cubicBezTo>
                    <a:pt x="164" y="86"/>
                    <a:pt x="164" y="59"/>
                    <a:pt x="146" y="41"/>
                  </a:cubicBezTo>
                  <a:lnTo>
                    <a:pt x="137" y="32"/>
                  </a:lnTo>
                  <a:cubicBezTo>
                    <a:pt x="123" y="11"/>
                    <a:pt x="99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7"/>
            <p:cNvSpPr/>
            <p:nvPr/>
          </p:nvSpPr>
          <p:spPr>
            <a:xfrm>
              <a:off x="2525521" y="873930"/>
              <a:ext cx="4494" cy="5808"/>
            </a:xfrm>
            <a:custGeom>
              <a:avLst/>
              <a:gdLst/>
              <a:ahLst/>
              <a:cxnLst/>
              <a:rect l="l" t="t" r="r" b="b"/>
              <a:pathLst>
                <a:path w="147" h="190" extrusionOk="0">
                  <a:moveTo>
                    <a:pt x="64" y="1"/>
                  </a:moveTo>
                  <a:cubicBezTo>
                    <a:pt x="55" y="1"/>
                    <a:pt x="55" y="10"/>
                    <a:pt x="46" y="10"/>
                  </a:cubicBezTo>
                  <a:cubicBezTo>
                    <a:pt x="37" y="10"/>
                    <a:pt x="28" y="19"/>
                    <a:pt x="28" y="28"/>
                  </a:cubicBezTo>
                  <a:cubicBezTo>
                    <a:pt x="10" y="46"/>
                    <a:pt x="1" y="64"/>
                    <a:pt x="1" y="83"/>
                  </a:cubicBezTo>
                  <a:cubicBezTo>
                    <a:pt x="1" y="101"/>
                    <a:pt x="1" y="110"/>
                    <a:pt x="10" y="119"/>
                  </a:cubicBezTo>
                  <a:cubicBezTo>
                    <a:pt x="10" y="128"/>
                    <a:pt x="10" y="137"/>
                    <a:pt x="19" y="155"/>
                  </a:cubicBezTo>
                  <a:cubicBezTo>
                    <a:pt x="28" y="165"/>
                    <a:pt x="37" y="183"/>
                    <a:pt x="55" y="183"/>
                  </a:cubicBezTo>
                  <a:lnTo>
                    <a:pt x="73" y="183"/>
                  </a:lnTo>
                  <a:cubicBezTo>
                    <a:pt x="73" y="187"/>
                    <a:pt x="76" y="190"/>
                    <a:pt x="79" y="190"/>
                  </a:cubicBezTo>
                  <a:cubicBezTo>
                    <a:pt x="82" y="190"/>
                    <a:pt x="87" y="187"/>
                    <a:pt x="92" y="183"/>
                  </a:cubicBezTo>
                  <a:cubicBezTo>
                    <a:pt x="110" y="183"/>
                    <a:pt x="119" y="174"/>
                    <a:pt x="128" y="165"/>
                  </a:cubicBezTo>
                  <a:lnTo>
                    <a:pt x="137" y="146"/>
                  </a:lnTo>
                  <a:cubicBezTo>
                    <a:pt x="137" y="146"/>
                    <a:pt x="137" y="137"/>
                    <a:pt x="137" y="128"/>
                  </a:cubicBezTo>
                  <a:cubicBezTo>
                    <a:pt x="137" y="128"/>
                    <a:pt x="137" y="119"/>
                    <a:pt x="137" y="110"/>
                  </a:cubicBezTo>
                  <a:cubicBezTo>
                    <a:pt x="137" y="110"/>
                    <a:pt x="137" y="110"/>
                    <a:pt x="137" y="101"/>
                  </a:cubicBezTo>
                  <a:cubicBezTo>
                    <a:pt x="146" y="101"/>
                    <a:pt x="146" y="92"/>
                    <a:pt x="146" y="83"/>
                  </a:cubicBezTo>
                  <a:lnTo>
                    <a:pt x="146" y="64"/>
                  </a:lnTo>
                  <a:cubicBezTo>
                    <a:pt x="146" y="64"/>
                    <a:pt x="146" y="55"/>
                    <a:pt x="146" y="55"/>
                  </a:cubicBezTo>
                  <a:cubicBezTo>
                    <a:pt x="146" y="28"/>
                    <a:pt x="128" y="10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7"/>
            <p:cNvSpPr/>
            <p:nvPr/>
          </p:nvSpPr>
          <p:spPr>
            <a:xfrm>
              <a:off x="2532490" y="866410"/>
              <a:ext cx="3913" cy="4494"/>
            </a:xfrm>
            <a:custGeom>
              <a:avLst/>
              <a:gdLst/>
              <a:ahLst/>
              <a:cxnLst/>
              <a:rect l="l" t="t" r="r" b="b"/>
              <a:pathLst>
                <a:path w="128" h="147" extrusionOk="0">
                  <a:moveTo>
                    <a:pt x="46" y="1"/>
                  </a:moveTo>
                  <a:cubicBezTo>
                    <a:pt x="28" y="10"/>
                    <a:pt x="18" y="10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46"/>
                    <a:pt x="0" y="55"/>
                    <a:pt x="0" y="55"/>
                  </a:cubicBezTo>
                  <a:lnTo>
                    <a:pt x="9" y="83"/>
                  </a:lnTo>
                  <a:lnTo>
                    <a:pt x="9" y="92"/>
                  </a:lnTo>
                  <a:cubicBezTo>
                    <a:pt x="9" y="101"/>
                    <a:pt x="18" y="119"/>
                    <a:pt x="28" y="128"/>
                  </a:cubicBezTo>
                  <a:cubicBezTo>
                    <a:pt x="28" y="137"/>
                    <a:pt x="37" y="137"/>
                    <a:pt x="37" y="137"/>
                  </a:cubicBezTo>
                  <a:cubicBezTo>
                    <a:pt x="46" y="146"/>
                    <a:pt x="55" y="146"/>
                    <a:pt x="73" y="146"/>
                  </a:cubicBezTo>
                  <a:cubicBezTo>
                    <a:pt x="73" y="146"/>
                    <a:pt x="82" y="146"/>
                    <a:pt x="91" y="137"/>
                  </a:cubicBezTo>
                  <a:cubicBezTo>
                    <a:pt x="91" y="137"/>
                    <a:pt x="100" y="137"/>
                    <a:pt x="100" y="128"/>
                  </a:cubicBezTo>
                  <a:cubicBezTo>
                    <a:pt x="110" y="128"/>
                    <a:pt x="110" y="119"/>
                    <a:pt x="119" y="119"/>
                  </a:cubicBezTo>
                  <a:cubicBezTo>
                    <a:pt x="119" y="110"/>
                    <a:pt x="119" y="101"/>
                    <a:pt x="128" y="101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28" y="74"/>
                    <a:pt x="128" y="74"/>
                    <a:pt x="128" y="74"/>
                  </a:cubicBezTo>
                  <a:cubicBezTo>
                    <a:pt x="128" y="64"/>
                    <a:pt x="128" y="55"/>
                    <a:pt x="128" y="55"/>
                  </a:cubicBezTo>
                  <a:cubicBezTo>
                    <a:pt x="128" y="46"/>
                    <a:pt x="128" y="46"/>
                    <a:pt x="128" y="37"/>
                  </a:cubicBezTo>
                  <a:cubicBezTo>
                    <a:pt x="119" y="28"/>
                    <a:pt x="119" y="19"/>
                    <a:pt x="110" y="19"/>
                  </a:cubicBezTo>
                  <a:cubicBezTo>
                    <a:pt x="100" y="10"/>
                    <a:pt x="82" y="1"/>
                    <a:pt x="7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7"/>
            <p:cNvSpPr/>
            <p:nvPr/>
          </p:nvSpPr>
          <p:spPr>
            <a:xfrm>
              <a:off x="2263199" y="764214"/>
              <a:ext cx="8407" cy="6664"/>
            </a:xfrm>
            <a:custGeom>
              <a:avLst/>
              <a:gdLst/>
              <a:ahLst/>
              <a:cxnLst/>
              <a:rect l="l" t="t" r="r" b="b"/>
              <a:pathLst>
                <a:path w="275" h="218" extrusionOk="0">
                  <a:moveTo>
                    <a:pt x="165" y="1"/>
                  </a:moveTo>
                  <a:lnTo>
                    <a:pt x="92" y="28"/>
                  </a:lnTo>
                  <a:cubicBezTo>
                    <a:pt x="83" y="28"/>
                    <a:pt x="74" y="37"/>
                    <a:pt x="65" y="46"/>
                  </a:cubicBezTo>
                  <a:lnTo>
                    <a:pt x="46" y="55"/>
                  </a:lnTo>
                  <a:lnTo>
                    <a:pt x="37" y="64"/>
                  </a:lnTo>
                  <a:cubicBezTo>
                    <a:pt x="10" y="74"/>
                    <a:pt x="1" y="101"/>
                    <a:pt x="1" y="128"/>
                  </a:cubicBezTo>
                  <a:lnTo>
                    <a:pt x="1" y="146"/>
                  </a:lnTo>
                  <a:cubicBezTo>
                    <a:pt x="1" y="165"/>
                    <a:pt x="10" y="183"/>
                    <a:pt x="19" y="192"/>
                  </a:cubicBezTo>
                  <a:cubicBezTo>
                    <a:pt x="28" y="201"/>
                    <a:pt x="37" y="201"/>
                    <a:pt x="46" y="210"/>
                  </a:cubicBezTo>
                  <a:cubicBezTo>
                    <a:pt x="55" y="215"/>
                    <a:pt x="67" y="217"/>
                    <a:pt x="79" y="217"/>
                  </a:cubicBezTo>
                  <a:cubicBezTo>
                    <a:pt x="92" y="217"/>
                    <a:pt x="106" y="215"/>
                    <a:pt x="119" y="210"/>
                  </a:cubicBezTo>
                  <a:lnTo>
                    <a:pt x="137" y="201"/>
                  </a:lnTo>
                  <a:lnTo>
                    <a:pt x="147" y="201"/>
                  </a:lnTo>
                  <a:cubicBezTo>
                    <a:pt x="156" y="201"/>
                    <a:pt x="174" y="192"/>
                    <a:pt x="183" y="183"/>
                  </a:cubicBezTo>
                  <a:lnTo>
                    <a:pt x="238" y="146"/>
                  </a:lnTo>
                  <a:cubicBezTo>
                    <a:pt x="247" y="137"/>
                    <a:pt x="256" y="137"/>
                    <a:pt x="265" y="119"/>
                  </a:cubicBezTo>
                  <a:cubicBezTo>
                    <a:pt x="265" y="119"/>
                    <a:pt x="274" y="101"/>
                    <a:pt x="274" y="92"/>
                  </a:cubicBezTo>
                  <a:lnTo>
                    <a:pt x="274" y="74"/>
                  </a:lnTo>
                  <a:cubicBezTo>
                    <a:pt x="274" y="64"/>
                    <a:pt x="265" y="55"/>
                    <a:pt x="265" y="46"/>
                  </a:cubicBezTo>
                  <a:cubicBezTo>
                    <a:pt x="256" y="37"/>
                    <a:pt x="256" y="28"/>
                    <a:pt x="247" y="28"/>
                  </a:cubicBezTo>
                  <a:cubicBezTo>
                    <a:pt x="247" y="19"/>
                    <a:pt x="238" y="10"/>
                    <a:pt x="229" y="10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7"/>
            <p:cNvSpPr/>
            <p:nvPr/>
          </p:nvSpPr>
          <p:spPr>
            <a:xfrm>
              <a:off x="2258461" y="758375"/>
              <a:ext cx="5625" cy="4219"/>
            </a:xfrm>
            <a:custGeom>
              <a:avLst/>
              <a:gdLst/>
              <a:ahLst/>
              <a:cxnLst/>
              <a:rect l="l" t="t" r="r" b="b"/>
              <a:pathLst>
                <a:path w="184" h="138" extrusionOk="0">
                  <a:moveTo>
                    <a:pt x="110" y="0"/>
                  </a:moveTo>
                  <a:cubicBezTo>
                    <a:pt x="92" y="0"/>
                    <a:pt x="74" y="0"/>
                    <a:pt x="56" y="9"/>
                  </a:cubicBezTo>
                  <a:cubicBezTo>
                    <a:pt x="46" y="9"/>
                    <a:pt x="37" y="19"/>
                    <a:pt x="28" y="28"/>
                  </a:cubicBezTo>
                  <a:lnTo>
                    <a:pt x="19" y="37"/>
                  </a:lnTo>
                  <a:cubicBezTo>
                    <a:pt x="10" y="46"/>
                    <a:pt x="10" y="55"/>
                    <a:pt x="1" y="73"/>
                  </a:cubicBezTo>
                  <a:lnTo>
                    <a:pt x="10" y="73"/>
                  </a:lnTo>
                  <a:cubicBezTo>
                    <a:pt x="10" y="82"/>
                    <a:pt x="10" y="91"/>
                    <a:pt x="10" y="110"/>
                  </a:cubicBezTo>
                  <a:cubicBezTo>
                    <a:pt x="10" y="119"/>
                    <a:pt x="28" y="128"/>
                    <a:pt x="37" y="137"/>
                  </a:cubicBezTo>
                  <a:lnTo>
                    <a:pt x="147" y="137"/>
                  </a:lnTo>
                  <a:lnTo>
                    <a:pt x="156" y="128"/>
                  </a:lnTo>
                  <a:cubicBezTo>
                    <a:pt x="165" y="128"/>
                    <a:pt x="174" y="119"/>
                    <a:pt x="174" y="110"/>
                  </a:cubicBezTo>
                  <a:cubicBezTo>
                    <a:pt x="183" y="101"/>
                    <a:pt x="183" y="101"/>
                    <a:pt x="183" y="91"/>
                  </a:cubicBezTo>
                  <a:cubicBezTo>
                    <a:pt x="183" y="82"/>
                    <a:pt x="183" y="73"/>
                    <a:pt x="183" y="64"/>
                  </a:cubicBezTo>
                  <a:lnTo>
                    <a:pt x="183" y="46"/>
                  </a:lnTo>
                  <a:cubicBezTo>
                    <a:pt x="174" y="37"/>
                    <a:pt x="174" y="28"/>
                    <a:pt x="165" y="19"/>
                  </a:cubicBezTo>
                  <a:lnTo>
                    <a:pt x="13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7"/>
            <p:cNvSpPr/>
            <p:nvPr/>
          </p:nvSpPr>
          <p:spPr>
            <a:xfrm>
              <a:off x="2259867" y="76283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7"/>
            <p:cNvSpPr/>
            <p:nvPr/>
          </p:nvSpPr>
          <p:spPr>
            <a:xfrm>
              <a:off x="2254579" y="76617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7"/>
            <p:cNvSpPr/>
            <p:nvPr/>
          </p:nvSpPr>
          <p:spPr>
            <a:xfrm>
              <a:off x="2250666" y="762839"/>
              <a:ext cx="4219" cy="4738"/>
            </a:xfrm>
            <a:custGeom>
              <a:avLst/>
              <a:gdLst/>
              <a:ahLst/>
              <a:cxnLst/>
              <a:rect l="l" t="t" r="r" b="b"/>
              <a:pathLst>
                <a:path w="138" h="155" extrusionOk="0">
                  <a:moveTo>
                    <a:pt x="65" y="0"/>
                  </a:moveTo>
                  <a:cubicBezTo>
                    <a:pt x="56" y="0"/>
                    <a:pt x="37" y="9"/>
                    <a:pt x="28" y="18"/>
                  </a:cubicBezTo>
                  <a:lnTo>
                    <a:pt x="10" y="27"/>
                  </a:lnTo>
                  <a:lnTo>
                    <a:pt x="1" y="46"/>
                  </a:lnTo>
                  <a:cubicBezTo>
                    <a:pt x="1" y="55"/>
                    <a:pt x="1" y="55"/>
                    <a:pt x="1" y="64"/>
                  </a:cubicBezTo>
                  <a:cubicBezTo>
                    <a:pt x="1" y="73"/>
                    <a:pt x="1" y="82"/>
                    <a:pt x="1" y="91"/>
                  </a:cubicBezTo>
                  <a:cubicBezTo>
                    <a:pt x="1" y="91"/>
                    <a:pt x="1" y="91"/>
                    <a:pt x="1" y="100"/>
                  </a:cubicBezTo>
                  <a:cubicBezTo>
                    <a:pt x="1" y="109"/>
                    <a:pt x="1" y="109"/>
                    <a:pt x="10" y="119"/>
                  </a:cubicBezTo>
                  <a:cubicBezTo>
                    <a:pt x="10" y="119"/>
                    <a:pt x="10" y="128"/>
                    <a:pt x="19" y="128"/>
                  </a:cubicBezTo>
                  <a:lnTo>
                    <a:pt x="28" y="137"/>
                  </a:lnTo>
                  <a:cubicBezTo>
                    <a:pt x="37" y="146"/>
                    <a:pt x="37" y="146"/>
                    <a:pt x="46" y="155"/>
                  </a:cubicBezTo>
                  <a:lnTo>
                    <a:pt x="83" y="155"/>
                  </a:lnTo>
                  <a:cubicBezTo>
                    <a:pt x="92" y="146"/>
                    <a:pt x="101" y="146"/>
                    <a:pt x="110" y="137"/>
                  </a:cubicBezTo>
                  <a:lnTo>
                    <a:pt x="110" y="128"/>
                  </a:lnTo>
                  <a:cubicBezTo>
                    <a:pt x="110" y="128"/>
                    <a:pt x="110" y="119"/>
                    <a:pt x="110" y="109"/>
                  </a:cubicBezTo>
                  <a:cubicBezTo>
                    <a:pt x="110" y="109"/>
                    <a:pt x="110" y="109"/>
                    <a:pt x="110" y="100"/>
                  </a:cubicBezTo>
                  <a:cubicBezTo>
                    <a:pt x="110" y="103"/>
                    <a:pt x="111" y="104"/>
                    <a:pt x="113" y="104"/>
                  </a:cubicBezTo>
                  <a:cubicBezTo>
                    <a:pt x="115" y="104"/>
                    <a:pt x="119" y="100"/>
                    <a:pt x="119" y="100"/>
                  </a:cubicBezTo>
                  <a:lnTo>
                    <a:pt x="128" y="91"/>
                  </a:lnTo>
                  <a:cubicBezTo>
                    <a:pt x="128" y="82"/>
                    <a:pt x="138" y="73"/>
                    <a:pt x="138" y="64"/>
                  </a:cubicBezTo>
                  <a:cubicBezTo>
                    <a:pt x="138" y="55"/>
                    <a:pt x="138" y="46"/>
                    <a:pt x="138" y="37"/>
                  </a:cubicBezTo>
                  <a:cubicBezTo>
                    <a:pt x="138" y="37"/>
                    <a:pt x="138" y="27"/>
                    <a:pt x="128" y="18"/>
                  </a:cubicBezTo>
                  <a:cubicBezTo>
                    <a:pt x="119" y="9"/>
                    <a:pt x="110" y="9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2" name="Google Shape;1482;p37"/>
          <p:cNvGrpSpPr/>
          <p:nvPr/>
        </p:nvGrpSpPr>
        <p:grpSpPr>
          <a:xfrm rot="10800000">
            <a:off x="4527947" y="4315515"/>
            <a:ext cx="798514" cy="886916"/>
            <a:chOff x="2238713" y="553923"/>
            <a:chExt cx="324164" cy="360023"/>
          </a:xfrm>
        </p:grpSpPr>
        <p:sp>
          <p:nvSpPr>
            <p:cNvPr id="1483" name="Google Shape;1483;p37"/>
            <p:cNvSpPr/>
            <p:nvPr/>
          </p:nvSpPr>
          <p:spPr>
            <a:xfrm>
              <a:off x="2439741" y="661255"/>
              <a:ext cx="123136" cy="252692"/>
            </a:xfrm>
            <a:custGeom>
              <a:avLst/>
              <a:gdLst/>
              <a:ahLst/>
              <a:cxnLst/>
              <a:rect l="l" t="t" r="r" b="b"/>
              <a:pathLst>
                <a:path w="4028" h="8266" extrusionOk="0">
                  <a:moveTo>
                    <a:pt x="1161" y="1"/>
                  </a:moveTo>
                  <a:cubicBezTo>
                    <a:pt x="1117" y="1"/>
                    <a:pt x="1071" y="21"/>
                    <a:pt x="1039" y="62"/>
                  </a:cubicBezTo>
                  <a:cubicBezTo>
                    <a:pt x="702" y="508"/>
                    <a:pt x="447" y="1019"/>
                    <a:pt x="292" y="1565"/>
                  </a:cubicBezTo>
                  <a:cubicBezTo>
                    <a:pt x="220" y="1802"/>
                    <a:pt x="174" y="2039"/>
                    <a:pt x="156" y="2276"/>
                  </a:cubicBezTo>
                  <a:cubicBezTo>
                    <a:pt x="28" y="2777"/>
                    <a:pt x="1" y="3296"/>
                    <a:pt x="65" y="3815"/>
                  </a:cubicBezTo>
                  <a:cubicBezTo>
                    <a:pt x="210" y="4990"/>
                    <a:pt x="912" y="6010"/>
                    <a:pt x="1886" y="6867"/>
                  </a:cubicBezTo>
                  <a:cubicBezTo>
                    <a:pt x="2442" y="7358"/>
                    <a:pt x="3034" y="7814"/>
                    <a:pt x="3645" y="8233"/>
                  </a:cubicBezTo>
                  <a:cubicBezTo>
                    <a:pt x="3676" y="8256"/>
                    <a:pt x="3709" y="8265"/>
                    <a:pt x="3738" y="8265"/>
                  </a:cubicBezTo>
                  <a:cubicBezTo>
                    <a:pt x="3827" y="8265"/>
                    <a:pt x="3890" y="8178"/>
                    <a:pt x="3836" y="8096"/>
                  </a:cubicBezTo>
                  <a:cubicBezTo>
                    <a:pt x="3535" y="7604"/>
                    <a:pt x="3590" y="7030"/>
                    <a:pt x="3699" y="6520"/>
                  </a:cubicBezTo>
                  <a:cubicBezTo>
                    <a:pt x="3808" y="5956"/>
                    <a:pt x="3963" y="5391"/>
                    <a:pt x="3982" y="4799"/>
                  </a:cubicBezTo>
                  <a:cubicBezTo>
                    <a:pt x="4027" y="3687"/>
                    <a:pt x="3799" y="2376"/>
                    <a:pt x="2907" y="1456"/>
                  </a:cubicBezTo>
                  <a:cubicBezTo>
                    <a:pt x="2415" y="946"/>
                    <a:pt x="1741" y="590"/>
                    <a:pt x="1276" y="62"/>
                  </a:cubicBezTo>
                  <a:cubicBezTo>
                    <a:pt x="1249" y="21"/>
                    <a:pt x="1206" y="1"/>
                    <a:pt x="1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7"/>
            <p:cNvSpPr/>
            <p:nvPr/>
          </p:nvSpPr>
          <p:spPr>
            <a:xfrm>
              <a:off x="2238713" y="623378"/>
              <a:ext cx="230590" cy="165292"/>
            </a:xfrm>
            <a:custGeom>
              <a:avLst/>
              <a:gdLst/>
              <a:ahLst/>
              <a:cxnLst/>
              <a:rect l="l" t="t" r="r" b="b"/>
              <a:pathLst>
                <a:path w="7543" h="5407" extrusionOk="0">
                  <a:moveTo>
                    <a:pt x="6241" y="0"/>
                  </a:moveTo>
                  <a:cubicBezTo>
                    <a:pt x="5689" y="0"/>
                    <a:pt x="5142" y="86"/>
                    <a:pt x="4618" y="254"/>
                  </a:cubicBezTo>
                  <a:cubicBezTo>
                    <a:pt x="3270" y="673"/>
                    <a:pt x="2068" y="1574"/>
                    <a:pt x="1203" y="2677"/>
                  </a:cubicBezTo>
                  <a:cubicBezTo>
                    <a:pt x="720" y="3296"/>
                    <a:pt x="273" y="3997"/>
                    <a:pt x="18" y="4744"/>
                  </a:cubicBezTo>
                  <a:cubicBezTo>
                    <a:pt x="0" y="4799"/>
                    <a:pt x="37" y="4863"/>
                    <a:pt x="91" y="4872"/>
                  </a:cubicBezTo>
                  <a:cubicBezTo>
                    <a:pt x="793" y="5045"/>
                    <a:pt x="1458" y="5273"/>
                    <a:pt x="2186" y="5364"/>
                  </a:cubicBezTo>
                  <a:cubicBezTo>
                    <a:pt x="2389" y="5392"/>
                    <a:pt x="2594" y="5406"/>
                    <a:pt x="2799" y="5406"/>
                  </a:cubicBezTo>
                  <a:cubicBezTo>
                    <a:pt x="3255" y="5406"/>
                    <a:pt x="3711" y="5335"/>
                    <a:pt x="4145" y="5191"/>
                  </a:cubicBezTo>
                  <a:cubicBezTo>
                    <a:pt x="5365" y="4744"/>
                    <a:pt x="6349" y="3651"/>
                    <a:pt x="6878" y="2494"/>
                  </a:cubicBezTo>
                  <a:cubicBezTo>
                    <a:pt x="7069" y="2084"/>
                    <a:pt x="7205" y="1647"/>
                    <a:pt x="7297" y="1201"/>
                  </a:cubicBezTo>
                  <a:cubicBezTo>
                    <a:pt x="7333" y="1092"/>
                    <a:pt x="7369" y="973"/>
                    <a:pt x="7397" y="864"/>
                  </a:cubicBezTo>
                  <a:cubicBezTo>
                    <a:pt x="7442" y="700"/>
                    <a:pt x="7542" y="472"/>
                    <a:pt x="7497" y="299"/>
                  </a:cubicBezTo>
                  <a:cubicBezTo>
                    <a:pt x="7451" y="172"/>
                    <a:pt x="7333" y="126"/>
                    <a:pt x="7205" y="99"/>
                  </a:cubicBezTo>
                  <a:cubicBezTo>
                    <a:pt x="7023" y="53"/>
                    <a:pt x="6841" y="26"/>
                    <a:pt x="6659" y="17"/>
                  </a:cubicBezTo>
                  <a:cubicBezTo>
                    <a:pt x="6520" y="6"/>
                    <a:pt x="6380" y="0"/>
                    <a:pt x="62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7"/>
            <p:cNvSpPr/>
            <p:nvPr/>
          </p:nvSpPr>
          <p:spPr>
            <a:xfrm>
              <a:off x="2255343" y="553923"/>
              <a:ext cx="286624" cy="296101"/>
            </a:xfrm>
            <a:custGeom>
              <a:avLst/>
              <a:gdLst/>
              <a:ahLst/>
              <a:cxnLst/>
              <a:rect l="l" t="t" r="r" b="b"/>
              <a:pathLst>
                <a:path w="9376" h="9686" extrusionOk="0">
                  <a:moveTo>
                    <a:pt x="7681" y="0"/>
                  </a:moveTo>
                  <a:cubicBezTo>
                    <a:pt x="7634" y="0"/>
                    <a:pt x="7590" y="25"/>
                    <a:pt x="7572" y="84"/>
                  </a:cubicBezTo>
                  <a:cubicBezTo>
                    <a:pt x="7436" y="531"/>
                    <a:pt x="7326" y="995"/>
                    <a:pt x="7244" y="1460"/>
                  </a:cubicBezTo>
                  <a:cubicBezTo>
                    <a:pt x="7035" y="2043"/>
                    <a:pt x="6743" y="2598"/>
                    <a:pt x="6379" y="3099"/>
                  </a:cubicBezTo>
                  <a:cubicBezTo>
                    <a:pt x="6379" y="3081"/>
                    <a:pt x="6370" y="3063"/>
                    <a:pt x="6352" y="3063"/>
                  </a:cubicBezTo>
                  <a:cubicBezTo>
                    <a:pt x="5978" y="2945"/>
                    <a:pt x="5587" y="2863"/>
                    <a:pt x="5204" y="2808"/>
                  </a:cubicBezTo>
                  <a:cubicBezTo>
                    <a:pt x="5004" y="2781"/>
                    <a:pt x="4803" y="2772"/>
                    <a:pt x="4612" y="2772"/>
                  </a:cubicBezTo>
                  <a:lnTo>
                    <a:pt x="4320" y="2772"/>
                  </a:lnTo>
                  <a:cubicBezTo>
                    <a:pt x="4307" y="2770"/>
                    <a:pt x="4293" y="2769"/>
                    <a:pt x="4279" y="2769"/>
                  </a:cubicBezTo>
                  <a:cubicBezTo>
                    <a:pt x="4211" y="2769"/>
                    <a:pt x="4144" y="2788"/>
                    <a:pt x="4084" y="2826"/>
                  </a:cubicBezTo>
                  <a:cubicBezTo>
                    <a:pt x="4047" y="2844"/>
                    <a:pt x="4056" y="2899"/>
                    <a:pt x="4093" y="2917"/>
                  </a:cubicBezTo>
                  <a:cubicBezTo>
                    <a:pt x="4146" y="2935"/>
                    <a:pt x="4199" y="2945"/>
                    <a:pt x="4254" y="2945"/>
                  </a:cubicBezTo>
                  <a:cubicBezTo>
                    <a:pt x="4284" y="2945"/>
                    <a:pt x="4315" y="2942"/>
                    <a:pt x="4348" y="2935"/>
                  </a:cubicBezTo>
                  <a:cubicBezTo>
                    <a:pt x="4408" y="2935"/>
                    <a:pt x="4473" y="2931"/>
                    <a:pt x="4537" y="2931"/>
                  </a:cubicBezTo>
                  <a:cubicBezTo>
                    <a:pt x="4568" y="2931"/>
                    <a:pt x="4600" y="2932"/>
                    <a:pt x="4630" y="2935"/>
                  </a:cubicBezTo>
                  <a:cubicBezTo>
                    <a:pt x="4821" y="2935"/>
                    <a:pt x="5013" y="2945"/>
                    <a:pt x="5195" y="2972"/>
                  </a:cubicBezTo>
                  <a:cubicBezTo>
                    <a:pt x="5577" y="3008"/>
                    <a:pt x="5942" y="3109"/>
                    <a:pt x="6315" y="3172"/>
                  </a:cubicBezTo>
                  <a:lnTo>
                    <a:pt x="6324" y="3172"/>
                  </a:lnTo>
                  <a:cubicBezTo>
                    <a:pt x="6215" y="3318"/>
                    <a:pt x="6097" y="3464"/>
                    <a:pt x="5987" y="3610"/>
                  </a:cubicBezTo>
                  <a:cubicBezTo>
                    <a:pt x="5760" y="3874"/>
                    <a:pt x="5505" y="4129"/>
                    <a:pt x="5240" y="4366"/>
                  </a:cubicBezTo>
                  <a:cubicBezTo>
                    <a:pt x="5158" y="4311"/>
                    <a:pt x="5067" y="4284"/>
                    <a:pt x="4976" y="4275"/>
                  </a:cubicBezTo>
                  <a:cubicBezTo>
                    <a:pt x="4803" y="4229"/>
                    <a:pt x="4621" y="4193"/>
                    <a:pt x="4439" y="4156"/>
                  </a:cubicBezTo>
                  <a:cubicBezTo>
                    <a:pt x="4074" y="4092"/>
                    <a:pt x="3701" y="4056"/>
                    <a:pt x="3337" y="4038"/>
                  </a:cubicBezTo>
                  <a:cubicBezTo>
                    <a:pt x="3201" y="4031"/>
                    <a:pt x="3065" y="4028"/>
                    <a:pt x="2930" y="4028"/>
                  </a:cubicBezTo>
                  <a:cubicBezTo>
                    <a:pt x="2711" y="4028"/>
                    <a:pt x="2494" y="4036"/>
                    <a:pt x="2280" y="4047"/>
                  </a:cubicBezTo>
                  <a:cubicBezTo>
                    <a:pt x="2171" y="4056"/>
                    <a:pt x="2016" y="4047"/>
                    <a:pt x="1934" y="4138"/>
                  </a:cubicBezTo>
                  <a:cubicBezTo>
                    <a:pt x="1870" y="4193"/>
                    <a:pt x="1888" y="4302"/>
                    <a:pt x="1970" y="4347"/>
                  </a:cubicBezTo>
                  <a:cubicBezTo>
                    <a:pt x="1976" y="4351"/>
                    <a:pt x="1983" y="4353"/>
                    <a:pt x="1990" y="4353"/>
                  </a:cubicBezTo>
                  <a:cubicBezTo>
                    <a:pt x="2012" y="4353"/>
                    <a:pt x="2032" y="4332"/>
                    <a:pt x="2025" y="4311"/>
                  </a:cubicBezTo>
                  <a:cubicBezTo>
                    <a:pt x="2015" y="4229"/>
                    <a:pt x="2432" y="4208"/>
                    <a:pt x="2850" y="4208"/>
                  </a:cubicBezTo>
                  <a:cubicBezTo>
                    <a:pt x="3223" y="4208"/>
                    <a:pt x="3596" y="4225"/>
                    <a:pt x="3674" y="4229"/>
                  </a:cubicBezTo>
                  <a:cubicBezTo>
                    <a:pt x="3956" y="4247"/>
                    <a:pt x="4248" y="4284"/>
                    <a:pt x="4530" y="4329"/>
                  </a:cubicBezTo>
                  <a:cubicBezTo>
                    <a:pt x="4676" y="4356"/>
                    <a:pt x="4831" y="4384"/>
                    <a:pt x="4985" y="4420"/>
                  </a:cubicBezTo>
                  <a:cubicBezTo>
                    <a:pt x="5031" y="4429"/>
                    <a:pt x="5086" y="4448"/>
                    <a:pt x="5140" y="4448"/>
                  </a:cubicBezTo>
                  <a:cubicBezTo>
                    <a:pt x="4676" y="4848"/>
                    <a:pt x="4175" y="5204"/>
                    <a:pt x="3637" y="5495"/>
                  </a:cubicBezTo>
                  <a:cubicBezTo>
                    <a:pt x="3564" y="5459"/>
                    <a:pt x="3482" y="5422"/>
                    <a:pt x="3400" y="5404"/>
                  </a:cubicBezTo>
                  <a:cubicBezTo>
                    <a:pt x="3273" y="5368"/>
                    <a:pt x="3154" y="5340"/>
                    <a:pt x="3027" y="5304"/>
                  </a:cubicBezTo>
                  <a:cubicBezTo>
                    <a:pt x="2745" y="5240"/>
                    <a:pt x="2462" y="5195"/>
                    <a:pt x="2180" y="5167"/>
                  </a:cubicBezTo>
                  <a:cubicBezTo>
                    <a:pt x="2020" y="5157"/>
                    <a:pt x="1863" y="5152"/>
                    <a:pt x="1705" y="5152"/>
                  </a:cubicBezTo>
                  <a:cubicBezTo>
                    <a:pt x="1594" y="5152"/>
                    <a:pt x="1482" y="5154"/>
                    <a:pt x="1369" y="5158"/>
                  </a:cubicBezTo>
                  <a:cubicBezTo>
                    <a:pt x="1232" y="5167"/>
                    <a:pt x="1096" y="5176"/>
                    <a:pt x="968" y="5195"/>
                  </a:cubicBezTo>
                  <a:cubicBezTo>
                    <a:pt x="886" y="5204"/>
                    <a:pt x="832" y="5258"/>
                    <a:pt x="813" y="5331"/>
                  </a:cubicBezTo>
                  <a:cubicBezTo>
                    <a:pt x="813" y="5358"/>
                    <a:pt x="823" y="5386"/>
                    <a:pt x="841" y="5404"/>
                  </a:cubicBezTo>
                  <a:cubicBezTo>
                    <a:pt x="859" y="5422"/>
                    <a:pt x="877" y="5431"/>
                    <a:pt x="905" y="5440"/>
                  </a:cubicBezTo>
                  <a:cubicBezTo>
                    <a:pt x="909" y="5442"/>
                    <a:pt x="914" y="5442"/>
                    <a:pt x="919" y="5442"/>
                  </a:cubicBezTo>
                  <a:cubicBezTo>
                    <a:pt x="952" y="5442"/>
                    <a:pt x="985" y="5416"/>
                    <a:pt x="977" y="5377"/>
                  </a:cubicBezTo>
                  <a:cubicBezTo>
                    <a:pt x="1050" y="5358"/>
                    <a:pt x="1132" y="5349"/>
                    <a:pt x="1205" y="5349"/>
                  </a:cubicBezTo>
                  <a:cubicBezTo>
                    <a:pt x="1324" y="5340"/>
                    <a:pt x="1451" y="5331"/>
                    <a:pt x="1570" y="5331"/>
                  </a:cubicBezTo>
                  <a:cubicBezTo>
                    <a:pt x="1615" y="5329"/>
                    <a:pt x="1660" y="5329"/>
                    <a:pt x="1705" y="5329"/>
                  </a:cubicBezTo>
                  <a:cubicBezTo>
                    <a:pt x="1906" y="5329"/>
                    <a:pt x="2107" y="5344"/>
                    <a:pt x="2307" y="5358"/>
                  </a:cubicBezTo>
                  <a:cubicBezTo>
                    <a:pt x="2535" y="5386"/>
                    <a:pt x="2772" y="5422"/>
                    <a:pt x="3000" y="5468"/>
                  </a:cubicBezTo>
                  <a:cubicBezTo>
                    <a:pt x="3127" y="5495"/>
                    <a:pt x="3255" y="5532"/>
                    <a:pt x="3382" y="5568"/>
                  </a:cubicBezTo>
                  <a:lnTo>
                    <a:pt x="3473" y="5595"/>
                  </a:lnTo>
                  <a:cubicBezTo>
                    <a:pt x="3273" y="5705"/>
                    <a:pt x="3072" y="5805"/>
                    <a:pt x="2863" y="5896"/>
                  </a:cubicBezTo>
                  <a:cubicBezTo>
                    <a:pt x="2571" y="6033"/>
                    <a:pt x="2262" y="6151"/>
                    <a:pt x="1952" y="6260"/>
                  </a:cubicBezTo>
                  <a:lnTo>
                    <a:pt x="1943" y="6251"/>
                  </a:lnTo>
                  <a:cubicBezTo>
                    <a:pt x="1888" y="6224"/>
                    <a:pt x="1834" y="6197"/>
                    <a:pt x="1779" y="6169"/>
                  </a:cubicBezTo>
                  <a:cubicBezTo>
                    <a:pt x="1679" y="6124"/>
                    <a:pt x="1570" y="6078"/>
                    <a:pt x="1451" y="6042"/>
                  </a:cubicBezTo>
                  <a:cubicBezTo>
                    <a:pt x="1223" y="5978"/>
                    <a:pt x="987" y="5932"/>
                    <a:pt x="750" y="5923"/>
                  </a:cubicBezTo>
                  <a:cubicBezTo>
                    <a:pt x="640" y="5923"/>
                    <a:pt x="522" y="5923"/>
                    <a:pt x="413" y="5932"/>
                  </a:cubicBezTo>
                  <a:cubicBezTo>
                    <a:pt x="303" y="5932"/>
                    <a:pt x="203" y="5951"/>
                    <a:pt x="103" y="5996"/>
                  </a:cubicBezTo>
                  <a:cubicBezTo>
                    <a:pt x="1" y="6079"/>
                    <a:pt x="91" y="6176"/>
                    <a:pt x="164" y="6176"/>
                  </a:cubicBezTo>
                  <a:cubicBezTo>
                    <a:pt x="195" y="6176"/>
                    <a:pt x="222" y="6158"/>
                    <a:pt x="230" y="6115"/>
                  </a:cubicBezTo>
                  <a:cubicBezTo>
                    <a:pt x="285" y="6105"/>
                    <a:pt x="404" y="6096"/>
                    <a:pt x="422" y="6096"/>
                  </a:cubicBezTo>
                  <a:cubicBezTo>
                    <a:pt x="504" y="6087"/>
                    <a:pt x="577" y="6087"/>
                    <a:pt x="659" y="6087"/>
                  </a:cubicBezTo>
                  <a:cubicBezTo>
                    <a:pt x="682" y="6087"/>
                    <a:pt x="706" y="6086"/>
                    <a:pt x="729" y="6086"/>
                  </a:cubicBezTo>
                  <a:cubicBezTo>
                    <a:pt x="1032" y="6086"/>
                    <a:pt x="1328" y="6141"/>
                    <a:pt x="1615" y="6242"/>
                  </a:cubicBezTo>
                  <a:cubicBezTo>
                    <a:pt x="1679" y="6269"/>
                    <a:pt x="1743" y="6297"/>
                    <a:pt x="1806" y="6324"/>
                  </a:cubicBezTo>
                  <a:cubicBezTo>
                    <a:pt x="1469" y="6433"/>
                    <a:pt x="1132" y="6552"/>
                    <a:pt x="795" y="6661"/>
                  </a:cubicBezTo>
                  <a:cubicBezTo>
                    <a:pt x="659" y="6703"/>
                    <a:pt x="706" y="6920"/>
                    <a:pt x="830" y="6920"/>
                  </a:cubicBezTo>
                  <a:cubicBezTo>
                    <a:pt x="839" y="6920"/>
                    <a:pt x="849" y="6919"/>
                    <a:pt x="859" y="6916"/>
                  </a:cubicBezTo>
                  <a:cubicBezTo>
                    <a:pt x="1005" y="6880"/>
                    <a:pt x="1178" y="6834"/>
                    <a:pt x="1333" y="6789"/>
                  </a:cubicBezTo>
                  <a:lnTo>
                    <a:pt x="1333" y="6789"/>
                  </a:lnTo>
                  <a:lnTo>
                    <a:pt x="1278" y="6852"/>
                  </a:lnTo>
                  <a:cubicBezTo>
                    <a:pt x="1223" y="6934"/>
                    <a:pt x="1150" y="7007"/>
                    <a:pt x="1087" y="7071"/>
                  </a:cubicBezTo>
                  <a:cubicBezTo>
                    <a:pt x="1059" y="7098"/>
                    <a:pt x="1005" y="7153"/>
                    <a:pt x="1032" y="7198"/>
                  </a:cubicBezTo>
                  <a:cubicBezTo>
                    <a:pt x="1038" y="7211"/>
                    <a:pt x="1052" y="7216"/>
                    <a:pt x="1069" y="7216"/>
                  </a:cubicBezTo>
                  <a:cubicBezTo>
                    <a:pt x="1100" y="7216"/>
                    <a:pt x="1142" y="7198"/>
                    <a:pt x="1160" y="7180"/>
                  </a:cubicBezTo>
                  <a:cubicBezTo>
                    <a:pt x="1242" y="7117"/>
                    <a:pt x="1305" y="7044"/>
                    <a:pt x="1360" y="6962"/>
                  </a:cubicBezTo>
                  <a:cubicBezTo>
                    <a:pt x="1396" y="6916"/>
                    <a:pt x="1433" y="6871"/>
                    <a:pt x="1451" y="6816"/>
                  </a:cubicBezTo>
                  <a:cubicBezTo>
                    <a:pt x="1469" y="6789"/>
                    <a:pt x="1478" y="6770"/>
                    <a:pt x="1488" y="6743"/>
                  </a:cubicBezTo>
                  <a:lnTo>
                    <a:pt x="1488" y="6734"/>
                  </a:lnTo>
                  <a:cubicBezTo>
                    <a:pt x="1961" y="6588"/>
                    <a:pt x="2417" y="6415"/>
                    <a:pt x="2854" y="6215"/>
                  </a:cubicBezTo>
                  <a:lnTo>
                    <a:pt x="2854" y="6233"/>
                  </a:lnTo>
                  <a:cubicBezTo>
                    <a:pt x="2827" y="6297"/>
                    <a:pt x="2808" y="6360"/>
                    <a:pt x="2781" y="6424"/>
                  </a:cubicBezTo>
                  <a:cubicBezTo>
                    <a:pt x="2717" y="6561"/>
                    <a:pt x="2653" y="6697"/>
                    <a:pt x="2571" y="6816"/>
                  </a:cubicBezTo>
                  <a:cubicBezTo>
                    <a:pt x="2490" y="6934"/>
                    <a:pt x="2398" y="7044"/>
                    <a:pt x="2307" y="7144"/>
                  </a:cubicBezTo>
                  <a:cubicBezTo>
                    <a:pt x="2189" y="7235"/>
                    <a:pt x="2089" y="7335"/>
                    <a:pt x="1998" y="7444"/>
                  </a:cubicBezTo>
                  <a:cubicBezTo>
                    <a:pt x="1981" y="7469"/>
                    <a:pt x="1995" y="7509"/>
                    <a:pt x="2025" y="7509"/>
                  </a:cubicBezTo>
                  <a:cubicBezTo>
                    <a:pt x="2028" y="7509"/>
                    <a:pt x="2031" y="7509"/>
                    <a:pt x="2034" y="7508"/>
                  </a:cubicBezTo>
                  <a:cubicBezTo>
                    <a:pt x="2107" y="7499"/>
                    <a:pt x="2171" y="7463"/>
                    <a:pt x="2225" y="7417"/>
                  </a:cubicBezTo>
                  <a:cubicBezTo>
                    <a:pt x="2280" y="7362"/>
                    <a:pt x="2344" y="7317"/>
                    <a:pt x="2389" y="7262"/>
                  </a:cubicBezTo>
                  <a:cubicBezTo>
                    <a:pt x="2508" y="7153"/>
                    <a:pt x="2608" y="7025"/>
                    <a:pt x="2690" y="6898"/>
                  </a:cubicBezTo>
                  <a:cubicBezTo>
                    <a:pt x="2772" y="6770"/>
                    <a:pt x="2845" y="6634"/>
                    <a:pt x="2899" y="6497"/>
                  </a:cubicBezTo>
                  <a:cubicBezTo>
                    <a:pt x="2945" y="6388"/>
                    <a:pt x="2981" y="6269"/>
                    <a:pt x="2991" y="6151"/>
                  </a:cubicBezTo>
                  <a:cubicBezTo>
                    <a:pt x="3528" y="5896"/>
                    <a:pt x="4038" y="5604"/>
                    <a:pt x="4530" y="5267"/>
                  </a:cubicBezTo>
                  <a:cubicBezTo>
                    <a:pt x="4667" y="5167"/>
                    <a:pt x="4812" y="5067"/>
                    <a:pt x="4949" y="4958"/>
                  </a:cubicBezTo>
                  <a:lnTo>
                    <a:pt x="4949" y="4958"/>
                  </a:lnTo>
                  <a:cubicBezTo>
                    <a:pt x="4922" y="5040"/>
                    <a:pt x="4885" y="5113"/>
                    <a:pt x="4858" y="5185"/>
                  </a:cubicBezTo>
                  <a:cubicBezTo>
                    <a:pt x="4794" y="5368"/>
                    <a:pt x="4730" y="5541"/>
                    <a:pt x="4657" y="5723"/>
                  </a:cubicBezTo>
                  <a:cubicBezTo>
                    <a:pt x="4594" y="5896"/>
                    <a:pt x="4512" y="6060"/>
                    <a:pt x="4412" y="6224"/>
                  </a:cubicBezTo>
                  <a:cubicBezTo>
                    <a:pt x="4311" y="6370"/>
                    <a:pt x="4175" y="6479"/>
                    <a:pt x="4093" y="6634"/>
                  </a:cubicBezTo>
                  <a:cubicBezTo>
                    <a:pt x="4077" y="6664"/>
                    <a:pt x="4107" y="6702"/>
                    <a:pt x="4139" y="6702"/>
                  </a:cubicBezTo>
                  <a:cubicBezTo>
                    <a:pt x="4145" y="6702"/>
                    <a:pt x="4151" y="6700"/>
                    <a:pt x="4156" y="6697"/>
                  </a:cubicBezTo>
                  <a:cubicBezTo>
                    <a:pt x="4320" y="6643"/>
                    <a:pt x="4430" y="6470"/>
                    <a:pt x="4521" y="6333"/>
                  </a:cubicBezTo>
                  <a:cubicBezTo>
                    <a:pt x="4621" y="6169"/>
                    <a:pt x="4712" y="6005"/>
                    <a:pt x="4785" y="5823"/>
                  </a:cubicBezTo>
                  <a:cubicBezTo>
                    <a:pt x="4858" y="5650"/>
                    <a:pt x="4922" y="5468"/>
                    <a:pt x="4985" y="5286"/>
                  </a:cubicBezTo>
                  <a:lnTo>
                    <a:pt x="5095" y="4967"/>
                  </a:lnTo>
                  <a:cubicBezTo>
                    <a:pt x="5113" y="4912"/>
                    <a:pt x="5140" y="4848"/>
                    <a:pt x="5149" y="4794"/>
                  </a:cubicBezTo>
                  <a:cubicBezTo>
                    <a:pt x="5477" y="4520"/>
                    <a:pt x="5787" y="4229"/>
                    <a:pt x="6069" y="3919"/>
                  </a:cubicBezTo>
                  <a:lnTo>
                    <a:pt x="6069" y="3919"/>
                  </a:lnTo>
                  <a:cubicBezTo>
                    <a:pt x="6042" y="4056"/>
                    <a:pt x="6024" y="4183"/>
                    <a:pt x="5987" y="4320"/>
                  </a:cubicBezTo>
                  <a:cubicBezTo>
                    <a:pt x="5960" y="4448"/>
                    <a:pt x="5915" y="4612"/>
                    <a:pt x="5878" y="4748"/>
                  </a:cubicBezTo>
                  <a:cubicBezTo>
                    <a:pt x="5842" y="4867"/>
                    <a:pt x="5760" y="5003"/>
                    <a:pt x="5796" y="5131"/>
                  </a:cubicBezTo>
                  <a:cubicBezTo>
                    <a:pt x="5807" y="5142"/>
                    <a:pt x="5819" y="5150"/>
                    <a:pt x="5830" y="5150"/>
                  </a:cubicBezTo>
                  <a:cubicBezTo>
                    <a:pt x="5837" y="5150"/>
                    <a:pt x="5844" y="5147"/>
                    <a:pt x="5851" y="5140"/>
                  </a:cubicBezTo>
                  <a:cubicBezTo>
                    <a:pt x="5969" y="5076"/>
                    <a:pt x="5987" y="4903"/>
                    <a:pt x="6024" y="4785"/>
                  </a:cubicBezTo>
                  <a:cubicBezTo>
                    <a:pt x="6069" y="4639"/>
                    <a:pt x="6106" y="4493"/>
                    <a:pt x="6142" y="4338"/>
                  </a:cubicBezTo>
                  <a:cubicBezTo>
                    <a:pt x="6170" y="4193"/>
                    <a:pt x="6197" y="4047"/>
                    <a:pt x="6224" y="3901"/>
                  </a:cubicBezTo>
                  <a:cubicBezTo>
                    <a:pt x="6233" y="3837"/>
                    <a:pt x="6242" y="3774"/>
                    <a:pt x="6252" y="3710"/>
                  </a:cubicBezTo>
                  <a:cubicBezTo>
                    <a:pt x="6579" y="3309"/>
                    <a:pt x="6871" y="2872"/>
                    <a:pt x="7117" y="2416"/>
                  </a:cubicBezTo>
                  <a:lnTo>
                    <a:pt x="7117" y="2416"/>
                  </a:lnTo>
                  <a:cubicBezTo>
                    <a:pt x="7026" y="3391"/>
                    <a:pt x="7053" y="4375"/>
                    <a:pt x="7208" y="5340"/>
                  </a:cubicBezTo>
                  <a:cubicBezTo>
                    <a:pt x="7199" y="5340"/>
                    <a:pt x="7190" y="5349"/>
                    <a:pt x="7190" y="5349"/>
                  </a:cubicBezTo>
                  <a:cubicBezTo>
                    <a:pt x="7162" y="5377"/>
                    <a:pt x="7135" y="5404"/>
                    <a:pt x="7117" y="5431"/>
                  </a:cubicBezTo>
                  <a:cubicBezTo>
                    <a:pt x="7071" y="5495"/>
                    <a:pt x="7035" y="5559"/>
                    <a:pt x="6989" y="5623"/>
                  </a:cubicBezTo>
                  <a:lnTo>
                    <a:pt x="6734" y="6014"/>
                  </a:lnTo>
                  <a:cubicBezTo>
                    <a:pt x="6643" y="6124"/>
                    <a:pt x="6579" y="6242"/>
                    <a:pt x="6552" y="6379"/>
                  </a:cubicBezTo>
                  <a:cubicBezTo>
                    <a:pt x="6534" y="6479"/>
                    <a:pt x="6607" y="6579"/>
                    <a:pt x="6707" y="6597"/>
                  </a:cubicBezTo>
                  <a:cubicBezTo>
                    <a:pt x="6743" y="6597"/>
                    <a:pt x="6762" y="6552"/>
                    <a:pt x="6734" y="6534"/>
                  </a:cubicBezTo>
                  <a:cubicBezTo>
                    <a:pt x="6661" y="6461"/>
                    <a:pt x="6707" y="6342"/>
                    <a:pt x="6753" y="6269"/>
                  </a:cubicBezTo>
                  <a:cubicBezTo>
                    <a:pt x="6807" y="6160"/>
                    <a:pt x="6880" y="6060"/>
                    <a:pt x="6944" y="5951"/>
                  </a:cubicBezTo>
                  <a:lnTo>
                    <a:pt x="7153" y="5623"/>
                  </a:lnTo>
                  <a:cubicBezTo>
                    <a:pt x="7181" y="5586"/>
                    <a:pt x="7208" y="5541"/>
                    <a:pt x="7235" y="5495"/>
                  </a:cubicBezTo>
                  <a:cubicBezTo>
                    <a:pt x="7317" y="5960"/>
                    <a:pt x="7427" y="6433"/>
                    <a:pt x="7572" y="6889"/>
                  </a:cubicBezTo>
                  <a:cubicBezTo>
                    <a:pt x="7308" y="7162"/>
                    <a:pt x="7108" y="7481"/>
                    <a:pt x="6971" y="7836"/>
                  </a:cubicBezTo>
                  <a:cubicBezTo>
                    <a:pt x="6898" y="8009"/>
                    <a:pt x="6844" y="8191"/>
                    <a:pt x="6807" y="8383"/>
                  </a:cubicBezTo>
                  <a:cubicBezTo>
                    <a:pt x="6780" y="8519"/>
                    <a:pt x="6734" y="8720"/>
                    <a:pt x="6889" y="8793"/>
                  </a:cubicBezTo>
                  <a:cubicBezTo>
                    <a:pt x="6897" y="8798"/>
                    <a:pt x="6904" y="8800"/>
                    <a:pt x="6912" y="8800"/>
                  </a:cubicBezTo>
                  <a:cubicBezTo>
                    <a:pt x="6930" y="8800"/>
                    <a:pt x="6946" y="8785"/>
                    <a:pt x="6953" y="8765"/>
                  </a:cubicBezTo>
                  <a:cubicBezTo>
                    <a:pt x="6962" y="8692"/>
                    <a:pt x="6953" y="8619"/>
                    <a:pt x="6953" y="8547"/>
                  </a:cubicBezTo>
                  <a:cubicBezTo>
                    <a:pt x="6953" y="8474"/>
                    <a:pt x="6971" y="8410"/>
                    <a:pt x="6989" y="8337"/>
                  </a:cubicBezTo>
                  <a:cubicBezTo>
                    <a:pt x="7026" y="8173"/>
                    <a:pt x="7080" y="8009"/>
                    <a:pt x="7144" y="7845"/>
                  </a:cubicBezTo>
                  <a:cubicBezTo>
                    <a:pt x="7272" y="7563"/>
                    <a:pt x="7427" y="7290"/>
                    <a:pt x="7609" y="7044"/>
                  </a:cubicBezTo>
                  <a:cubicBezTo>
                    <a:pt x="7654" y="7180"/>
                    <a:pt x="7700" y="7317"/>
                    <a:pt x="7745" y="7444"/>
                  </a:cubicBezTo>
                  <a:cubicBezTo>
                    <a:pt x="7837" y="7690"/>
                    <a:pt x="7937" y="7936"/>
                    <a:pt x="8046" y="8182"/>
                  </a:cubicBezTo>
                  <a:cubicBezTo>
                    <a:pt x="8028" y="8191"/>
                    <a:pt x="8010" y="8200"/>
                    <a:pt x="8000" y="8219"/>
                  </a:cubicBezTo>
                  <a:cubicBezTo>
                    <a:pt x="7982" y="8246"/>
                    <a:pt x="7964" y="8282"/>
                    <a:pt x="7946" y="8319"/>
                  </a:cubicBezTo>
                  <a:cubicBezTo>
                    <a:pt x="7918" y="8392"/>
                    <a:pt x="7891" y="8474"/>
                    <a:pt x="7855" y="8556"/>
                  </a:cubicBezTo>
                  <a:cubicBezTo>
                    <a:pt x="7800" y="8720"/>
                    <a:pt x="7755" y="8875"/>
                    <a:pt x="7700" y="9038"/>
                  </a:cubicBezTo>
                  <a:cubicBezTo>
                    <a:pt x="7654" y="9175"/>
                    <a:pt x="7627" y="9312"/>
                    <a:pt x="7609" y="9458"/>
                  </a:cubicBezTo>
                  <a:cubicBezTo>
                    <a:pt x="7591" y="9558"/>
                    <a:pt x="7654" y="9658"/>
                    <a:pt x="7755" y="9685"/>
                  </a:cubicBezTo>
                  <a:cubicBezTo>
                    <a:pt x="7782" y="9685"/>
                    <a:pt x="7809" y="9649"/>
                    <a:pt x="7791" y="9621"/>
                  </a:cubicBezTo>
                  <a:cubicBezTo>
                    <a:pt x="7727" y="9558"/>
                    <a:pt x="7755" y="9430"/>
                    <a:pt x="7773" y="9348"/>
                  </a:cubicBezTo>
                  <a:cubicBezTo>
                    <a:pt x="7809" y="9212"/>
                    <a:pt x="7846" y="9075"/>
                    <a:pt x="7891" y="8938"/>
                  </a:cubicBezTo>
                  <a:cubicBezTo>
                    <a:pt x="7937" y="8802"/>
                    <a:pt x="7973" y="8674"/>
                    <a:pt x="8019" y="8547"/>
                  </a:cubicBezTo>
                  <a:cubicBezTo>
                    <a:pt x="8037" y="8483"/>
                    <a:pt x="8064" y="8419"/>
                    <a:pt x="8092" y="8355"/>
                  </a:cubicBezTo>
                  <a:cubicBezTo>
                    <a:pt x="8092" y="8337"/>
                    <a:pt x="8101" y="8319"/>
                    <a:pt x="8110" y="8301"/>
                  </a:cubicBezTo>
                  <a:cubicBezTo>
                    <a:pt x="8265" y="8665"/>
                    <a:pt x="8447" y="9011"/>
                    <a:pt x="8656" y="9339"/>
                  </a:cubicBezTo>
                  <a:cubicBezTo>
                    <a:pt x="8667" y="9352"/>
                    <a:pt x="8682" y="9358"/>
                    <a:pt x="8696" y="9358"/>
                  </a:cubicBezTo>
                  <a:cubicBezTo>
                    <a:pt x="8731" y="9358"/>
                    <a:pt x="8767" y="9326"/>
                    <a:pt x="8747" y="9294"/>
                  </a:cubicBezTo>
                  <a:cubicBezTo>
                    <a:pt x="8693" y="9175"/>
                    <a:pt x="8629" y="9066"/>
                    <a:pt x="8583" y="8957"/>
                  </a:cubicBezTo>
                  <a:lnTo>
                    <a:pt x="8583" y="8957"/>
                  </a:lnTo>
                  <a:cubicBezTo>
                    <a:pt x="8611" y="8966"/>
                    <a:pt x="8638" y="8984"/>
                    <a:pt x="8665" y="8993"/>
                  </a:cubicBezTo>
                  <a:lnTo>
                    <a:pt x="8866" y="9057"/>
                  </a:lnTo>
                  <a:lnTo>
                    <a:pt x="9066" y="9120"/>
                  </a:lnTo>
                  <a:cubicBezTo>
                    <a:pt x="9103" y="9130"/>
                    <a:pt x="9130" y="9139"/>
                    <a:pt x="9166" y="9148"/>
                  </a:cubicBezTo>
                  <a:cubicBezTo>
                    <a:pt x="9185" y="9152"/>
                    <a:pt x="9203" y="9155"/>
                    <a:pt x="9221" y="9155"/>
                  </a:cubicBezTo>
                  <a:cubicBezTo>
                    <a:pt x="9239" y="9155"/>
                    <a:pt x="9258" y="9152"/>
                    <a:pt x="9276" y="9148"/>
                  </a:cubicBezTo>
                  <a:cubicBezTo>
                    <a:pt x="9276" y="9148"/>
                    <a:pt x="9285" y="9139"/>
                    <a:pt x="9276" y="9130"/>
                  </a:cubicBezTo>
                  <a:cubicBezTo>
                    <a:pt x="9258" y="9111"/>
                    <a:pt x="9239" y="9084"/>
                    <a:pt x="9212" y="9075"/>
                  </a:cubicBezTo>
                  <a:cubicBezTo>
                    <a:pt x="9176" y="9057"/>
                    <a:pt x="9148" y="9038"/>
                    <a:pt x="9112" y="9020"/>
                  </a:cubicBezTo>
                  <a:lnTo>
                    <a:pt x="8911" y="8947"/>
                  </a:lnTo>
                  <a:lnTo>
                    <a:pt x="8720" y="8875"/>
                  </a:lnTo>
                  <a:cubicBezTo>
                    <a:pt x="8679" y="8861"/>
                    <a:pt x="8624" y="8837"/>
                    <a:pt x="8575" y="8837"/>
                  </a:cubicBezTo>
                  <a:cubicBezTo>
                    <a:pt x="8559" y="8837"/>
                    <a:pt x="8543" y="8840"/>
                    <a:pt x="8529" y="8847"/>
                  </a:cubicBezTo>
                  <a:cubicBezTo>
                    <a:pt x="8338" y="8437"/>
                    <a:pt x="8164" y="8018"/>
                    <a:pt x="8010" y="7590"/>
                  </a:cubicBezTo>
                  <a:lnTo>
                    <a:pt x="8010" y="7590"/>
                  </a:lnTo>
                  <a:cubicBezTo>
                    <a:pt x="8383" y="7599"/>
                    <a:pt x="8738" y="7727"/>
                    <a:pt x="9039" y="7945"/>
                  </a:cubicBezTo>
                  <a:cubicBezTo>
                    <a:pt x="9094" y="7982"/>
                    <a:pt x="9148" y="8027"/>
                    <a:pt x="9194" y="8073"/>
                  </a:cubicBezTo>
                  <a:cubicBezTo>
                    <a:pt x="9239" y="8118"/>
                    <a:pt x="9294" y="8164"/>
                    <a:pt x="9358" y="8191"/>
                  </a:cubicBezTo>
                  <a:cubicBezTo>
                    <a:pt x="9367" y="8191"/>
                    <a:pt x="9376" y="8182"/>
                    <a:pt x="9376" y="8173"/>
                  </a:cubicBezTo>
                  <a:cubicBezTo>
                    <a:pt x="9358" y="8100"/>
                    <a:pt x="9321" y="8046"/>
                    <a:pt x="9276" y="8000"/>
                  </a:cubicBezTo>
                  <a:cubicBezTo>
                    <a:pt x="9221" y="7945"/>
                    <a:pt x="9166" y="7891"/>
                    <a:pt x="9103" y="7845"/>
                  </a:cubicBezTo>
                  <a:cubicBezTo>
                    <a:pt x="8975" y="7745"/>
                    <a:pt x="8839" y="7663"/>
                    <a:pt x="8693" y="7590"/>
                  </a:cubicBezTo>
                  <a:cubicBezTo>
                    <a:pt x="8556" y="7526"/>
                    <a:pt x="8401" y="7481"/>
                    <a:pt x="8246" y="7463"/>
                  </a:cubicBezTo>
                  <a:cubicBezTo>
                    <a:pt x="8178" y="7442"/>
                    <a:pt x="8105" y="7432"/>
                    <a:pt x="8030" y="7432"/>
                  </a:cubicBezTo>
                  <a:cubicBezTo>
                    <a:pt x="8005" y="7432"/>
                    <a:pt x="7980" y="7433"/>
                    <a:pt x="7955" y="7435"/>
                  </a:cubicBezTo>
                  <a:cubicBezTo>
                    <a:pt x="7818" y="7035"/>
                    <a:pt x="7709" y="6625"/>
                    <a:pt x="7618" y="6206"/>
                  </a:cubicBezTo>
                  <a:lnTo>
                    <a:pt x="7618" y="6206"/>
                  </a:lnTo>
                  <a:lnTo>
                    <a:pt x="7682" y="6224"/>
                  </a:lnTo>
                  <a:cubicBezTo>
                    <a:pt x="7782" y="6251"/>
                    <a:pt x="7873" y="6278"/>
                    <a:pt x="7964" y="6324"/>
                  </a:cubicBezTo>
                  <a:cubicBezTo>
                    <a:pt x="8146" y="6397"/>
                    <a:pt x="8319" y="6497"/>
                    <a:pt x="8474" y="6625"/>
                  </a:cubicBezTo>
                  <a:cubicBezTo>
                    <a:pt x="8611" y="6752"/>
                    <a:pt x="8738" y="6889"/>
                    <a:pt x="8866" y="7025"/>
                  </a:cubicBezTo>
                  <a:cubicBezTo>
                    <a:pt x="8966" y="7144"/>
                    <a:pt x="9103" y="7299"/>
                    <a:pt x="9258" y="7335"/>
                  </a:cubicBezTo>
                  <a:cubicBezTo>
                    <a:pt x="9285" y="7335"/>
                    <a:pt x="9294" y="7308"/>
                    <a:pt x="9285" y="7290"/>
                  </a:cubicBezTo>
                  <a:cubicBezTo>
                    <a:pt x="9230" y="7217"/>
                    <a:pt x="9166" y="7153"/>
                    <a:pt x="9094" y="7098"/>
                  </a:cubicBezTo>
                  <a:cubicBezTo>
                    <a:pt x="9021" y="7035"/>
                    <a:pt x="8957" y="6962"/>
                    <a:pt x="8893" y="6880"/>
                  </a:cubicBezTo>
                  <a:cubicBezTo>
                    <a:pt x="8775" y="6734"/>
                    <a:pt x="8638" y="6588"/>
                    <a:pt x="8492" y="6461"/>
                  </a:cubicBezTo>
                  <a:cubicBezTo>
                    <a:pt x="8338" y="6342"/>
                    <a:pt x="8174" y="6242"/>
                    <a:pt x="8000" y="6160"/>
                  </a:cubicBezTo>
                  <a:cubicBezTo>
                    <a:pt x="7864" y="6105"/>
                    <a:pt x="7718" y="6060"/>
                    <a:pt x="7572" y="6033"/>
                  </a:cubicBezTo>
                  <a:cubicBezTo>
                    <a:pt x="7563" y="5969"/>
                    <a:pt x="7545" y="5914"/>
                    <a:pt x="7536" y="5850"/>
                  </a:cubicBezTo>
                  <a:cubicBezTo>
                    <a:pt x="7463" y="5450"/>
                    <a:pt x="7408" y="5049"/>
                    <a:pt x="7372" y="4639"/>
                  </a:cubicBezTo>
                  <a:lnTo>
                    <a:pt x="7372" y="4639"/>
                  </a:lnTo>
                  <a:lnTo>
                    <a:pt x="7399" y="4648"/>
                  </a:lnTo>
                  <a:cubicBezTo>
                    <a:pt x="7445" y="4666"/>
                    <a:pt x="7481" y="4675"/>
                    <a:pt x="7518" y="4694"/>
                  </a:cubicBezTo>
                  <a:cubicBezTo>
                    <a:pt x="7581" y="4721"/>
                    <a:pt x="7636" y="4757"/>
                    <a:pt x="7700" y="4785"/>
                  </a:cubicBezTo>
                  <a:cubicBezTo>
                    <a:pt x="7827" y="4848"/>
                    <a:pt x="7955" y="4921"/>
                    <a:pt x="8082" y="5003"/>
                  </a:cubicBezTo>
                  <a:cubicBezTo>
                    <a:pt x="8328" y="5158"/>
                    <a:pt x="8556" y="5331"/>
                    <a:pt x="8775" y="5522"/>
                  </a:cubicBezTo>
                  <a:cubicBezTo>
                    <a:pt x="8784" y="5530"/>
                    <a:pt x="8795" y="5533"/>
                    <a:pt x="8805" y="5533"/>
                  </a:cubicBezTo>
                  <a:cubicBezTo>
                    <a:pt x="8845" y="5533"/>
                    <a:pt x="8884" y="5486"/>
                    <a:pt x="8848" y="5450"/>
                  </a:cubicBezTo>
                  <a:cubicBezTo>
                    <a:pt x="8565" y="5158"/>
                    <a:pt x="8246" y="4903"/>
                    <a:pt x="7891" y="4703"/>
                  </a:cubicBezTo>
                  <a:cubicBezTo>
                    <a:pt x="7800" y="4657"/>
                    <a:pt x="7718" y="4602"/>
                    <a:pt x="7627" y="4557"/>
                  </a:cubicBezTo>
                  <a:cubicBezTo>
                    <a:pt x="7545" y="4502"/>
                    <a:pt x="7454" y="4475"/>
                    <a:pt x="7354" y="4466"/>
                  </a:cubicBezTo>
                  <a:cubicBezTo>
                    <a:pt x="7299" y="3719"/>
                    <a:pt x="7308" y="2963"/>
                    <a:pt x="7390" y="2216"/>
                  </a:cubicBezTo>
                  <a:cubicBezTo>
                    <a:pt x="7417" y="2006"/>
                    <a:pt x="7445" y="1797"/>
                    <a:pt x="7481" y="1596"/>
                  </a:cubicBezTo>
                  <a:cubicBezTo>
                    <a:pt x="7654" y="1132"/>
                    <a:pt x="7773" y="640"/>
                    <a:pt x="7827" y="148"/>
                  </a:cubicBezTo>
                  <a:cubicBezTo>
                    <a:pt x="7839" y="64"/>
                    <a:pt x="7756" y="0"/>
                    <a:pt x="7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7"/>
            <p:cNvSpPr/>
            <p:nvPr/>
          </p:nvSpPr>
          <p:spPr>
            <a:xfrm>
              <a:off x="2535272" y="880778"/>
              <a:ext cx="5594" cy="7429"/>
            </a:xfrm>
            <a:custGeom>
              <a:avLst/>
              <a:gdLst/>
              <a:ahLst/>
              <a:cxnLst/>
              <a:rect l="l" t="t" r="r" b="b"/>
              <a:pathLst>
                <a:path w="183" h="243" extrusionOk="0">
                  <a:moveTo>
                    <a:pt x="77" y="1"/>
                  </a:moveTo>
                  <a:cubicBezTo>
                    <a:pt x="69" y="1"/>
                    <a:pt x="62" y="2"/>
                    <a:pt x="55" y="4"/>
                  </a:cubicBezTo>
                  <a:lnTo>
                    <a:pt x="46" y="4"/>
                  </a:lnTo>
                  <a:cubicBezTo>
                    <a:pt x="28" y="4"/>
                    <a:pt x="9" y="13"/>
                    <a:pt x="0" y="23"/>
                  </a:cubicBezTo>
                  <a:cubicBezTo>
                    <a:pt x="0" y="32"/>
                    <a:pt x="0" y="50"/>
                    <a:pt x="9" y="59"/>
                  </a:cubicBezTo>
                  <a:cubicBezTo>
                    <a:pt x="9" y="59"/>
                    <a:pt x="9" y="68"/>
                    <a:pt x="19" y="68"/>
                  </a:cubicBezTo>
                  <a:cubicBezTo>
                    <a:pt x="19" y="86"/>
                    <a:pt x="28" y="95"/>
                    <a:pt x="37" y="114"/>
                  </a:cubicBezTo>
                  <a:lnTo>
                    <a:pt x="37" y="123"/>
                  </a:lnTo>
                  <a:cubicBezTo>
                    <a:pt x="37" y="132"/>
                    <a:pt x="37" y="141"/>
                    <a:pt x="37" y="150"/>
                  </a:cubicBezTo>
                  <a:lnTo>
                    <a:pt x="37" y="159"/>
                  </a:lnTo>
                  <a:cubicBezTo>
                    <a:pt x="28" y="168"/>
                    <a:pt x="28" y="177"/>
                    <a:pt x="37" y="187"/>
                  </a:cubicBezTo>
                  <a:cubicBezTo>
                    <a:pt x="29" y="218"/>
                    <a:pt x="42" y="243"/>
                    <a:pt x="69" y="243"/>
                  </a:cubicBezTo>
                  <a:cubicBezTo>
                    <a:pt x="73" y="243"/>
                    <a:pt x="78" y="242"/>
                    <a:pt x="82" y="241"/>
                  </a:cubicBezTo>
                  <a:lnTo>
                    <a:pt x="101" y="241"/>
                  </a:lnTo>
                  <a:cubicBezTo>
                    <a:pt x="119" y="241"/>
                    <a:pt x="137" y="232"/>
                    <a:pt x="146" y="223"/>
                  </a:cubicBezTo>
                  <a:cubicBezTo>
                    <a:pt x="173" y="187"/>
                    <a:pt x="183" y="150"/>
                    <a:pt x="173" y="105"/>
                  </a:cubicBezTo>
                  <a:cubicBezTo>
                    <a:pt x="164" y="86"/>
                    <a:pt x="164" y="59"/>
                    <a:pt x="146" y="41"/>
                  </a:cubicBezTo>
                  <a:lnTo>
                    <a:pt x="137" y="32"/>
                  </a:lnTo>
                  <a:cubicBezTo>
                    <a:pt x="123" y="11"/>
                    <a:pt x="99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7"/>
            <p:cNvSpPr/>
            <p:nvPr/>
          </p:nvSpPr>
          <p:spPr>
            <a:xfrm>
              <a:off x="2525521" y="873930"/>
              <a:ext cx="4494" cy="5808"/>
            </a:xfrm>
            <a:custGeom>
              <a:avLst/>
              <a:gdLst/>
              <a:ahLst/>
              <a:cxnLst/>
              <a:rect l="l" t="t" r="r" b="b"/>
              <a:pathLst>
                <a:path w="147" h="190" extrusionOk="0">
                  <a:moveTo>
                    <a:pt x="64" y="1"/>
                  </a:moveTo>
                  <a:cubicBezTo>
                    <a:pt x="55" y="1"/>
                    <a:pt x="55" y="10"/>
                    <a:pt x="46" y="10"/>
                  </a:cubicBezTo>
                  <a:cubicBezTo>
                    <a:pt x="37" y="10"/>
                    <a:pt x="28" y="19"/>
                    <a:pt x="28" y="28"/>
                  </a:cubicBezTo>
                  <a:cubicBezTo>
                    <a:pt x="10" y="46"/>
                    <a:pt x="1" y="64"/>
                    <a:pt x="1" y="83"/>
                  </a:cubicBezTo>
                  <a:cubicBezTo>
                    <a:pt x="1" y="101"/>
                    <a:pt x="1" y="110"/>
                    <a:pt x="10" y="119"/>
                  </a:cubicBezTo>
                  <a:cubicBezTo>
                    <a:pt x="10" y="128"/>
                    <a:pt x="10" y="137"/>
                    <a:pt x="19" y="155"/>
                  </a:cubicBezTo>
                  <a:cubicBezTo>
                    <a:pt x="28" y="165"/>
                    <a:pt x="37" y="183"/>
                    <a:pt x="55" y="183"/>
                  </a:cubicBezTo>
                  <a:lnTo>
                    <a:pt x="73" y="183"/>
                  </a:lnTo>
                  <a:cubicBezTo>
                    <a:pt x="73" y="187"/>
                    <a:pt x="76" y="190"/>
                    <a:pt x="79" y="190"/>
                  </a:cubicBezTo>
                  <a:cubicBezTo>
                    <a:pt x="82" y="190"/>
                    <a:pt x="87" y="187"/>
                    <a:pt x="92" y="183"/>
                  </a:cubicBezTo>
                  <a:cubicBezTo>
                    <a:pt x="110" y="183"/>
                    <a:pt x="119" y="174"/>
                    <a:pt x="128" y="165"/>
                  </a:cubicBezTo>
                  <a:lnTo>
                    <a:pt x="137" y="146"/>
                  </a:lnTo>
                  <a:cubicBezTo>
                    <a:pt x="137" y="146"/>
                    <a:pt x="137" y="137"/>
                    <a:pt x="137" y="128"/>
                  </a:cubicBezTo>
                  <a:cubicBezTo>
                    <a:pt x="137" y="128"/>
                    <a:pt x="137" y="119"/>
                    <a:pt x="137" y="110"/>
                  </a:cubicBezTo>
                  <a:cubicBezTo>
                    <a:pt x="137" y="110"/>
                    <a:pt x="137" y="110"/>
                    <a:pt x="137" y="101"/>
                  </a:cubicBezTo>
                  <a:cubicBezTo>
                    <a:pt x="146" y="101"/>
                    <a:pt x="146" y="92"/>
                    <a:pt x="146" y="83"/>
                  </a:cubicBezTo>
                  <a:lnTo>
                    <a:pt x="146" y="64"/>
                  </a:lnTo>
                  <a:cubicBezTo>
                    <a:pt x="146" y="64"/>
                    <a:pt x="146" y="55"/>
                    <a:pt x="146" y="55"/>
                  </a:cubicBezTo>
                  <a:cubicBezTo>
                    <a:pt x="146" y="28"/>
                    <a:pt x="128" y="10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7"/>
            <p:cNvSpPr/>
            <p:nvPr/>
          </p:nvSpPr>
          <p:spPr>
            <a:xfrm>
              <a:off x="2532490" y="866410"/>
              <a:ext cx="3913" cy="4494"/>
            </a:xfrm>
            <a:custGeom>
              <a:avLst/>
              <a:gdLst/>
              <a:ahLst/>
              <a:cxnLst/>
              <a:rect l="l" t="t" r="r" b="b"/>
              <a:pathLst>
                <a:path w="128" h="147" extrusionOk="0">
                  <a:moveTo>
                    <a:pt x="46" y="1"/>
                  </a:moveTo>
                  <a:cubicBezTo>
                    <a:pt x="28" y="10"/>
                    <a:pt x="18" y="10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46"/>
                    <a:pt x="0" y="55"/>
                    <a:pt x="0" y="55"/>
                  </a:cubicBezTo>
                  <a:lnTo>
                    <a:pt x="9" y="83"/>
                  </a:lnTo>
                  <a:lnTo>
                    <a:pt x="9" y="92"/>
                  </a:lnTo>
                  <a:cubicBezTo>
                    <a:pt x="9" y="101"/>
                    <a:pt x="18" y="119"/>
                    <a:pt x="28" y="128"/>
                  </a:cubicBezTo>
                  <a:cubicBezTo>
                    <a:pt x="28" y="137"/>
                    <a:pt x="37" y="137"/>
                    <a:pt x="37" y="137"/>
                  </a:cubicBezTo>
                  <a:cubicBezTo>
                    <a:pt x="46" y="146"/>
                    <a:pt x="55" y="146"/>
                    <a:pt x="73" y="146"/>
                  </a:cubicBezTo>
                  <a:cubicBezTo>
                    <a:pt x="73" y="146"/>
                    <a:pt x="82" y="146"/>
                    <a:pt x="91" y="137"/>
                  </a:cubicBezTo>
                  <a:cubicBezTo>
                    <a:pt x="91" y="137"/>
                    <a:pt x="100" y="137"/>
                    <a:pt x="100" y="128"/>
                  </a:cubicBezTo>
                  <a:cubicBezTo>
                    <a:pt x="110" y="128"/>
                    <a:pt x="110" y="119"/>
                    <a:pt x="119" y="119"/>
                  </a:cubicBezTo>
                  <a:cubicBezTo>
                    <a:pt x="119" y="110"/>
                    <a:pt x="119" y="101"/>
                    <a:pt x="128" y="101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28" y="74"/>
                    <a:pt x="128" y="74"/>
                    <a:pt x="128" y="74"/>
                  </a:cubicBezTo>
                  <a:cubicBezTo>
                    <a:pt x="128" y="64"/>
                    <a:pt x="128" y="55"/>
                    <a:pt x="128" y="55"/>
                  </a:cubicBezTo>
                  <a:cubicBezTo>
                    <a:pt x="128" y="46"/>
                    <a:pt x="128" y="46"/>
                    <a:pt x="128" y="37"/>
                  </a:cubicBezTo>
                  <a:cubicBezTo>
                    <a:pt x="119" y="28"/>
                    <a:pt x="119" y="19"/>
                    <a:pt x="110" y="19"/>
                  </a:cubicBezTo>
                  <a:cubicBezTo>
                    <a:pt x="100" y="10"/>
                    <a:pt x="82" y="1"/>
                    <a:pt x="7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7"/>
            <p:cNvSpPr/>
            <p:nvPr/>
          </p:nvSpPr>
          <p:spPr>
            <a:xfrm>
              <a:off x="2263199" y="764214"/>
              <a:ext cx="8407" cy="6664"/>
            </a:xfrm>
            <a:custGeom>
              <a:avLst/>
              <a:gdLst/>
              <a:ahLst/>
              <a:cxnLst/>
              <a:rect l="l" t="t" r="r" b="b"/>
              <a:pathLst>
                <a:path w="275" h="218" extrusionOk="0">
                  <a:moveTo>
                    <a:pt x="165" y="1"/>
                  </a:moveTo>
                  <a:lnTo>
                    <a:pt x="92" y="28"/>
                  </a:lnTo>
                  <a:cubicBezTo>
                    <a:pt x="83" y="28"/>
                    <a:pt x="74" y="37"/>
                    <a:pt x="65" y="46"/>
                  </a:cubicBezTo>
                  <a:lnTo>
                    <a:pt x="46" y="55"/>
                  </a:lnTo>
                  <a:lnTo>
                    <a:pt x="37" y="64"/>
                  </a:lnTo>
                  <a:cubicBezTo>
                    <a:pt x="10" y="74"/>
                    <a:pt x="1" y="101"/>
                    <a:pt x="1" y="128"/>
                  </a:cubicBezTo>
                  <a:lnTo>
                    <a:pt x="1" y="146"/>
                  </a:lnTo>
                  <a:cubicBezTo>
                    <a:pt x="1" y="165"/>
                    <a:pt x="10" y="183"/>
                    <a:pt x="19" y="192"/>
                  </a:cubicBezTo>
                  <a:cubicBezTo>
                    <a:pt x="28" y="201"/>
                    <a:pt x="37" y="201"/>
                    <a:pt x="46" y="210"/>
                  </a:cubicBezTo>
                  <a:cubicBezTo>
                    <a:pt x="55" y="215"/>
                    <a:pt x="67" y="217"/>
                    <a:pt x="79" y="217"/>
                  </a:cubicBezTo>
                  <a:cubicBezTo>
                    <a:pt x="92" y="217"/>
                    <a:pt x="106" y="215"/>
                    <a:pt x="119" y="210"/>
                  </a:cubicBezTo>
                  <a:lnTo>
                    <a:pt x="137" y="201"/>
                  </a:lnTo>
                  <a:lnTo>
                    <a:pt x="147" y="201"/>
                  </a:lnTo>
                  <a:cubicBezTo>
                    <a:pt x="156" y="201"/>
                    <a:pt x="174" y="192"/>
                    <a:pt x="183" y="183"/>
                  </a:cubicBezTo>
                  <a:lnTo>
                    <a:pt x="238" y="146"/>
                  </a:lnTo>
                  <a:cubicBezTo>
                    <a:pt x="247" y="137"/>
                    <a:pt x="256" y="137"/>
                    <a:pt x="265" y="119"/>
                  </a:cubicBezTo>
                  <a:cubicBezTo>
                    <a:pt x="265" y="119"/>
                    <a:pt x="274" y="101"/>
                    <a:pt x="274" y="92"/>
                  </a:cubicBezTo>
                  <a:lnTo>
                    <a:pt x="274" y="74"/>
                  </a:lnTo>
                  <a:cubicBezTo>
                    <a:pt x="274" y="64"/>
                    <a:pt x="265" y="55"/>
                    <a:pt x="265" y="46"/>
                  </a:cubicBezTo>
                  <a:cubicBezTo>
                    <a:pt x="256" y="37"/>
                    <a:pt x="256" y="28"/>
                    <a:pt x="247" y="28"/>
                  </a:cubicBezTo>
                  <a:cubicBezTo>
                    <a:pt x="247" y="19"/>
                    <a:pt x="238" y="10"/>
                    <a:pt x="229" y="10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7"/>
            <p:cNvSpPr/>
            <p:nvPr/>
          </p:nvSpPr>
          <p:spPr>
            <a:xfrm>
              <a:off x="2258461" y="758375"/>
              <a:ext cx="5625" cy="4219"/>
            </a:xfrm>
            <a:custGeom>
              <a:avLst/>
              <a:gdLst/>
              <a:ahLst/>
              <a:cxnLst/>
              <a:rect l="l" t="t" r="r" b="b"/>
              <a:pathLst>
                <a:path w="184" h="138" extrusionOk="0">
                  <a:moveTo>
                    <a:pt x="110" y="0"/>
                  </a:moveTo>
                  <a:cubicBezTo>
                    <a:pt x="92" y="0"/>
                    <a:pt x="74" y="0"/>
                    <a:pt x="56" y="9"/>
                  </a:cubicBezTo>
                  <a:cubicBezTo>
                    <a:pt x="46" y="9"/>
                    <a:pt x="37" y="19"/>
                    <a:pt x="28" y="28"/>
                  </a:cubicBezTo>
                  <a:lnTo>
                    <a:pt x="19" y="37"/>
                  </a:lnTo>
                  <a:cubicBezTo>
                    <a:pt x="10" y="46"/>
                    <a:pt x="10" y="55"/>
                    <a:pt x="1" y="73"/>
                  </a:cubicBezTo>
                  <a:lnTo>
                    <a:pt x="10" y="73"/>
                  </a:lnTo>
                  <a:cubicBezTo>
                    <a:pt x="10" y="82"/>
                    <a:pt x="10" y="91"/>
                    <a:pt x="10" y="110"/>
                  </a:cubicBezTo>
                  <a:cubicBezTo>
                    <a:pt x="10" y="119"/>
                    <a:pt x="28" y="128"/>
                    <a:pt x="37" y="137"/>
                  </a:cubicBezTo>
                  <a:lnTo>
                    <a:pt x="147" y="137"/>
                  </a:lnTo>
                  <a:lnTo>
                    <a:pt x="156" y="128"/>
                  </a:lnTo>
                  <a:cubicBezTo>
                    <a:pt x="165" y="128"/>
                    <a:pt x="174" y="119"/>
                    <a:pt x="174" y="110"/>
                  </a:cubicBezTo>
                  <a:cubicBezTo>
                    <a:pt x="183" y="101"/>
                    <a:pt x="183" y="101"/>
                    <a:pt x="183" y="91"/>
                  </a:cubicBezTo>
                  <a:cubicBezTo>
                    <a:pt x="183" y="82"/>
                    <a:pt x="183" y="73"/>
                    <a:pt x="183" y="64"/>
                  </a:cubicBezTo>
                  <a:lnTo>
                    <a:pt x="183" y="46"/>
                  </a:lnTo>
                  <a:cubicBezTo>
                    <a:pt x="174" y="37"/>
                    <a:pt x="174" y="28"/>
                    <a:pt x="165" y="19"/>
                  </a:cubicBezTo>
                  <a:lnTo>
                    <a:pt x="13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7"/>
            <p:cNvSpPr/>
            <p:nvPr/>
          </p:nvSpPr>
          <p:spPr>
            <a:xfrm>
              <a:off x="2259867" y="76283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7"/>
            <p:cNvSpPr/>
            <p:nvPr/>
          </p:nvSpPr>
          <p:spPr>
            <a:xfrm>
              <a:off x="2254579" y="76617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7"/>
            <p:cNvSpPr/>
            <p:nvPr/>
          </p:nvSpPr>
          <p:spPr>
            <a:xfrm>
              <a:off x="2250666" y="762839"/>
              <a:ext cx="4219" cy="4738"/>
            </a:xfrm>
            <a:custGeom>
              <a:avLst/>
              <a:gdLst/>
              <a:ahLst/>
              <a:cxnLst/>
              <a:rect l="l" t="t" r="r" b="b"/>
              <a:pathLst>
                <a:path w="138" h="155" extrusionOk="0">
                  <a:moveTo>
                    <a:pt x="65" y="0"/>
                  </a:moveTo>
                  <a:cubicBezTo>
                    <a:pt x="56" y="0"/>
                    <a:pt x="37" y="9"/>
                    <a:pt x="28" y="18"/>
                  </a:cubicBezTo>
                  <a:lnTo>
                    <a:pt x="10" y="27"/>
                  </a:lnTo>
                  <a:lnTo>
                    <a:pt x="1" y="46"/>
                  </a:lnTo>
                  <a:cubicBezTo>
                    <a:pt x="1" y="55"/>
                    <a:pt x="1" y="55"/>
                    <a:pt x="1" y="64"/>
                  </a:cubicBezTo>
                  <a:cubicBezTo>
                    <a:pt x="1" y="73"/>
                    <a:pt x="1" y="82"/>
                    <a:pt x="1" y="91"/>
                  </a:cubicBezTo>
                  <a:cubicBezTo>
                    <a:pt x="1" y="91"/>
                    <a:pt x="1" y="91"/>
                    <a:pt x="1" y="100"/>
                  </a:cubicBezTo>
                  <a:cubicBezTo>
                    <a:pt x="1" y="109"/>
                    <a:pt x="1" y="109"/>
                    <a:pt x="10" y="119"/>
                  </a:cubicBezTo>
                  <a:cubicBezTo>
                    <a:pt x="10" y="119"/>
                    <a:pt x="10" y="128"/>
                    <a:pt x="19" y="128"/>
                  </a:cubicBezTo>
                  <a:lnTo>
                    <a:pt x="28" y="137"/>
                  </a:lnTo>
                  <a:cubicBezTo>
                    <a:pt x="37" y="146"/>
                    <a:pt x="37" y="146"/>
                    <a:pt x="46" y="155"/>
                  </a:cubicBezTo>
                  <a:lnTo>
                    <a:pt x="83" y="155"/>
                  </a:lnTo>
                  <a:cubicBezTo>
                    <a:pt x="92" y="146"/>
                    <a:pt x="101" y="146"/>
                    <a:pt x="110" y="137"/>
                  </a:cubicBezTo>
                  <a:lnTo>
                    <a:pt x="110" y="128"/>
                  </a:lnTo>
                  <a:cubicBezTo>
                    <a:pt x="110" y="128"/>
                    <a:pt x="110" y="119"/>
                    <a:pt x="110" y="109"/>
                  </a:cubicBezTo>
                  <a:cubicBezTo>
                    <a:pt x="110" y="109"/>
                    <a:pt x="110" y="109"/>
                    <a:pt x="110" y="100"/>
                  </a:cubicBezTo>
                  <a:cubicBezTo>
                    <a:pt x="110" y="103"/>
                    <a:pt x="111" y="104"/>
                    <a:pt x="113" y="104"/>
                  </a:cubicBezTo>
                  <a:cubicBezTo>
                    <a:pt x="115" y="104"/>
                    <a:pt x="119" y="100"/>
                    <a:pt x="119" y="100"/>
                  </a:cubicBezTo>
                  <a:lnTo>
                    <a:pt x="128" y="91"/>
                  </a:lnTo>
                  <a:cubicBezTo>
                    <a:pt x="128" y="82"/>
                    <a:pt x="138" y="73"/>
                    <a:pt x="138" y="64"/>
                  </a:cubicBezTo>
                  <a:cubicBezTo>
                    <a:pt x="138" y="55"/>
                    <a:pt x="138" y="46"/>
                    <a:pt x="138" y="37"/>
                  </a:cubicBezTo>
                  <a:cubicBezTo>
                    <a:pt x="138" y="37"/>
                    <a:pt x="138" y="27"/>
                    <a:pt x="128" y="18"/>
                  </a:cubicBezTo>
                  <a:cubicBezTo>
                    <a:pt x="119" y="9"/>
                    <a:pt x="110" y="9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4" name="Google Shape;1494;p37"/>
          <p:cNvGrpSpPr/>
          <p:nvPr/>
        </p:nvGrpSpPr>
        <p:grpSpPr>
          <a:xfrm rot="4499991">
            <a:off x="1962632" y="4143281"/>
            <a:ext cx="1434098" cy="930450"/>
            <a:chOff x="2672837" y="1594496"/>
            <a:chExt cx="612501" cy="397410"/>
          </a:xfrm>
        </p:grpSpPr>
        <p:sp>
          <p:nvSpPr>
            <p:cNvPr id="1495" name="Google Shape;1495;p37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7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7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7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7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7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7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7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7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7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7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7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7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7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7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7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2" name="Google Shape;1522;p37"/>
          <p:cNvGrpSpPr/>
          <p:nvPr/>
        </p:nvGrpSpPr>
        <p:grpSpPr>
          <a:xfrm rot="-6300034">
            <a:off x="8231673" y="4413804"/>
            <a:ext cx="919778" cy="690332"/>
            <a:chOff x="562682" y="1261069"/>
            <a:chExt cx="338593" cy="254128"/>
          </a:xfrm>
        </p:grpSpPr>
        <p:sp>
          <p:nvSpPr>
            <p:cNvPr id="1523" name="Google Shape;1523;p37"/>
            <p:cNvSpPr/>
            <p:nvPr/>
          </p:nvSpPr>
          <p:spPr>
            <a:xfrm>
              <a:off x="611930" y="1369714"/>
              <a:ext cx="289345" cy="145483"/>
            </a:xfrm>
            <a:custGeom>
              <a:avLst/>
              <a:gdLst/>
              <a:ahLst/>
              <a:cxnLst/>
              <a:rect l="l" t="t" r="r" b="b"/>
              <a:pathLst>
                <a:path w="9465" h="4759" extrusionOk="0">
                  <a:moveTo>
                    <a:pt x="3579" y="1"/>
                  </a:moveTo>
                  <a:cubicBezTo>
                    <a:pt x="3170" y="1"/>
                    <a:pt x="2747" y="73"/>
                    <a:pt x="2305" y="233"/>
                  </a:cubicBezTo>
                  <a:cubicBezTo>
                    <a:pt x="1503" y="525"/>
                    <a:pt x="784" y="1008"/>
                    <a:pt x="91" y="1490"/>
                  </a:cubicBezTo>
                  <a:cubicBezTo>
                    <a:pt x="28" y="1545"/>
                    <a:pt x="0" y="1627"/>
                    <a:pt x="37" y="1700"/>
                  </a:cubicBezTo>
                  <a:cubicBezTo>
                    <a:pt x="1036" y="3631"/>
                    <a:pt x="3004" y="4759"/>
                    <a:pt x="5064" y="4759"/>
                  </a:cubicBezTo>
                  <a:cubicBezTo>
                    <a:pt x="5745" y="4759"/>
                    <a:pt x="6436" y="4636"/>
                    <a:pt x="7105" y="4378"/>
                  </a:cubicBezTo>
                  <a:cubicBezTo>
                    <a:pt x="7889" y="4068"/>
                    <a:pt x="8554" y="3522"/>
                    <a:pt x="9337" y="3239"/>
                  </a:cubicBezTo>
                  <a:cubicBezTo>
                    <a:pt x="9465" y="3185"/>
                    <a:pt x="9465" y="3012"/>
                    <a:pt x="9346" y="2948"/>
                  </a:cubicBezTo>
                  <a:cubicBezTo>
                    <a:pt x="8271" y="2438"/>
                    <a:pt x="7388" y="1627"/>
                    <a:pt x="6386" y="999"/>
                  </a:cubicBezTo>
                  <a:cubicBezTo>
                    <a:pt x="5466" y="413"/>
                    <a:pt x="4561" y="1"/>
                    <a:pt x="3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590776" y="1381331"/>
              <a:ext cx="288153" cy="121669"/>
            </a:xfrm>
            <a:custGeom>
              <a:avLst/>
              <a:gdLst/>
              <a:ahLst/>
              <a:cxnLst/>
              <a:rect l="l" t="t" r="r" b="b"/>
              <a:pathLst>
                <a:path w="9426" h="3980" extrusionOk="0">
                  <a:moveTo>
                    <a:pt x="3896" y="1"/>
                  </a:moveTo>
                  <a:cubicBezTo>
                    <a:pt x="3843" y="1"/>
                    <a:pt x="3783" y="27"/>
                    <a:pt x="3735" y="45"/>
                  </a:cubicBezTo>
                  <a:cubicBezTo>
                    <a:pt x="3598" y="72"/>
                    <a:pt x="3480" y="118"/>
                    <a:pt x="3352" y="154"/>
                  </a:cubicBezTo>
                  <a:cubicBezTo>
                    <a:pt x="3097" y="236"/>
                    <a:pt x="2842" y="336"/>
                    <a:pt x="2596" y="445"/>
                  </a:cubicBezTo>
                  <a:cubicBezTo>
                    <a:pt x="2359" y="555"/>
                    <a:pt x="2122" y="664"/>
                    <a:pt x="1895" y="792"/>
                  </a:cubicBezTo>
                  <a:cubicBezTo>
                    <a:pt x="1685" y="892"/>
                    <a:pt x="1485" y="1010"/>
                    <a:pt x="1284" y="1138"/>
                  </a:cubicBezTo>
                  <a:lnTo>
                    <a:pt x="1157" y="1101"/>
                  </a:lnTo>
                  <a:cubicBezTo>
                    <a:pt x="829" y="992"/>
                    <a:pt x="510" y="864"/>
                    <a:pt x="173" y="773"/>
                  </a:cubicBezTo>
                  <a:cubicBezTo>
                    <a:pt x="163" y="770"/>
                    <a:pt x="153" y="769"/>
                    <a:pt x="144" y="769"/>
                  </a:cubicBezTo>
                  <a:cubicBezTo>
                    <a:pt x="38" y="769"/>
                    <a:pt x="0" y="951"/>
                    <a:pt x="109" y="1001"/>
                  </a:cubicBezTo>
                  <a:cubicBezTo>
                    <a:pt x="401" y="1120"/>
                    <a:pt x="692" y="1229"/>
                    <a:pt x="1002" y="1311"/>
                  </a:cubicBezTo>
                  <a:lnTo>
                    <a:pt x="1230" y="1384"/>
                  </a:lnTo>
                  <a:cubicBezTo>
                    <a:pt x="1239" y="1393"/>
                    <a:pt x="1248" y="1393"/>
                    <a:pt x="1257" y="1393"/>
                  </a:cubicBezTo>
                  <a:cubicBezTo>
                    <a:pt x="1430" y="1447"/>
                    <a:pt x="1594" y="1502"/>
                    <a:pt x="1767" y="1548"/>
                  </a:cubicBezTo>
                  <a:cubicBezTo>
                    <a:pt x="1767" y="1557"/>
                    <a:pt x="1767" y="1566"/>
                    <a:pt x="1767" y="1575"/>
                  </a:cubicBezTo>
                  <a:cubicBezTo>
                    <a:pt x="1931" y="2067"/>
                    <a:pt x="2268" y="2486"/>
                    <a:pt x="2633" y="2850"/>
                  </a:cubicBezTo>
                  <a:cubicBezTo>
                    <a:pt x="2815" y="3032"/>
                    <a:pt x="3024" y="3205"/>
                    <a:pt x="3243" y="3351"/>
                  </a:cubicBezTo>
                  <a:cubicBezTo>
                    <a:pt x="3343" y="3433"/>
                    <a:pt x="3443" y="3506"/>
                    <a:pt x="3553" y="3579"/>
                  </a:cubicBezTo>
                  <a:cubicBezTo>
                    <a:pt x="3615" y="3618"/>
                    <a:pt x="3703" y="3696"/>
                    <a:pt x="3784" y="3696"/>
                  </a:cubicBezTo>
                  <a:cubicBezTo>
                    <a:pt x="3798" y="3696"/>
                    <a:pt x="3812" y="3694"/>
                    <a:pt x="3826" y="3688"/>
                  </a:cubicBezTo>
                  <a:cubicBezTo>
                    <a:pt x="3826" y="3688"/>
                    <a:pt x="3826" y="3679"/>
                    <a:pt x="3826" y="3679"/>
                  </a:cubicBezTo>
                  <a:cubicBezTo>
                    <a:pt x="3835" y="3588"/>
                    <a:pt x="3744" y="3524"/>
                    <a:pt x="3680" y="3470"/>
                  </a:cubicBezTo>
                  <a:cubicBezTo>
                    <a:pt x="3589" y="3388"/>
                    <a:pt x="3489" y="3306"/>
                    <a:pt x="3398" y="3224"/>
                  </a:cubicBezTo>
                  <a:cubicBezTo>
                    <a:pt x="3206" y="3051"/>
                    <a:pt x="3015" y="2878"/>
                    <a:pt x="2833" y="2704"/>
                  </a:cubicBezTo>
                  <a:cubicBezTo>
                    <a:pt x="2514" y="2404"/>
                    <a:pt x="2250" y="2040"/>
                    <a:pt x="2059" y="1648"/>
                  </a:cubicBezTo>
                  <a:lnTo>
                    <a:pt x="2059" y="1648"/>
                  </a:lnTo>
                  <a:cubicBezTo>
                    <a:pt x="2232" y="1693"/>
                    <a:pt x="3580" y="1921"/>
                    <a:pt x="3644" y="2058"/>
                  </a:cubicBezTo>
                  <a:cubicBezTo>
                    <a:pt x="3698" y="2167"/>
                    <a:pt x="3771" y="2276"/>
                    <a:pt x="3853" y="2386"/>
                  </a:cubicBezTo>
                  <a:cubicBezTo>
                    <a:pt x="3917" y="2486"/>
                    <a:pt x="3990" y="2586"/>
                    <a:pt x="4063" y="2695"/>
                  </a:cubicBezTo>
                  <a:cubicBezTo>
                    <a:pt x="4190" y="2887"/>
                    <a:pt x="4336" y="3078"/>
                    <a:pt x="4491" y="3251"/>
                  </a:cubicBezTo>
                  <a:cubicBezTo>
                    <a:pt x="4637" y="3424"/>
                    <a:pt x="4810" y="3579"/>
                    <a:pt x="4992" y="3706"/>
                  </a:cubicBezTo>
                  <a:cubicBezTo>
                    <a:pt x="5083" y="3779"/>
                    <a:pt x="5174" y="3834"/>
                    <a:pt x="5274" y="3889"/>
                  </a:cubicBezTo>
                  <a:cubicBezTo>
                    <a:pt x="5365" y="3943"/>
                    <a:pt x="5465" y="3980"/>
                    <a:pt x="5566" y="3980"/>
                  </a:cubicBezTo>
                  <a:cubicBezTo>
                    <a:pt x="5593" y="3980"/>
                    <a:pt x="5602" y="3952"/>
                    <a:pt x="5593" y="3934"/>
                  </a:cubicBezTo>
                  <a:cubicBezTo>
                    <a:pt x="5520" y="3861"/>
                    <a:pt x="5438" y="3798"/>
                    <a:pt x="5347" y="3752"/>
                  </a:cubicBezTo>
                  <a:cubicBezTo>
                    <a:pt x="5256" y="3688"/>
                    <a:pt x="5174" y="3624"/>
                    <a:pt x="5092" y="3552"/>
                  </a:cubicBezTo>
                  <a:cubicBezTo>
                    <a:pt x="4928" y="3406"/>
                    <a:pt x="4773" y="3242"/>
                    <a:pt x="4637" y="3060"/>
                  </a:cubicBezTo>
                  <a:cubicBezTo>
                    <a:pt x="4500" y="2887"/>
                    <a:pt x="4372" y="2714"/>
                    <a:pt x="4245" y="2531"/>
                  </a:cubicBezTo>
                  <a:cubicBezTo>
                    <a:pt x="4181" y="2431"/>
                    <a:pt x="4117" y="2340"/>
                    <a:pt x="4044" y="2240"/>
                  </a:cubicBezTo>
                  <a:cubicBezTo>
                    <a:pt x="4026" y="2203"/>
                    <a:pt x="3999" y="2167"/>
                    <a:pt x="3981" y="2140"/>
                  </a:cubicBezTo>
                  <a:lnTo>
                    <a:pt x="3981" y="2140"/>
                  </a:lnTo>
                  <a:cubicBezTo>
                    <a:pt x="4536" y="2258"/>
                    <a:pt x="5110" y="2377"/>
                    <a:pt x="5675" y="2468"/>
                  </a:cubicBezTo>
                  <a:cubicBezTo>
                    <a:pt x="5684" y="2486"/>
                    <a:pt x="5702" y="2495"/>
                    <a:pt x="5720" y="2513"/>
                  </a:cubicBezTo>
                  <a:cubicBezTo>
                    <a:pt x="5784" y="2568"/>
                    <a:pt x="5839" y="2622"/>
                    <a:pt x="5894" y="2695"/>
                  </a:cubicBezTo>
                  <a:cubicBezTo>
                    <a:pt x="6094" y="2950"/>
                    <a:pt x="6349" y="3160"/>
                    <a:pt x="6631" y="3324"/>
                  </a:cubicBezTo>
                  <a:cubicBezTo>
                    <a:pt x="6786" y="3415"/>
                    <a:pt x="6950" y="3488"/>
                    <a:pt x="7123" y="3543"/>
                  </a:cubicBezTo>
                  <a:cubicBezTo>
                    <a:pt x="7148" y="3555"/>
                    <a:pt x="7317" y="3616"/>
                    <a:pt x="7413" y="3616"/>
                  </a:cubicBezTo>
                  <a:cubicBezTo>
                    <a:pt x="7456" y="3616"/>
                    <a:pt x="7484" y="3604"/>
                    <a:pt x="7479" y="3570"/>
                  </a:cubicBezTo>
                  <a:cubicBezTo>
                    <a:pt x="7469" y="3515"/>
                    <a:pt x="7415" y="3506"/>
                    <a:pt x="7369" y="3488"/>
                  </a:cubicBezTo>
                  <a:cubicBezTo>
                    <a:pt x="7296" y="3451"/>
                    <a:pt x="7214" y="3424"/>
                    <a:pt x="7141" y="3397"/>
                  </a:cubicBezTo>
                  <a:cubicBezTo>
                    <a:pt x="6987" y="3324"/>
                    <a:pt x="6841" y="3242"/>
                    <a:pt x="6704" y="3142"/>
                  </a:cubicBezTo>
                  <a:cubicBezTo>
                    <a:pt x="6467" y="2969"/>
                    <a:pt x="6258" y="2759"/>
                    <a:pt x="6067" y="2531"/>
                  </a:cubicBezTo>
                  <a:lnTo>
                    <a:pt x="6067" y="2531"/>
                  </a:lnTo>
                  <a:cubicBezTo>
                    <a:pt x="6495" y="2595"/>
                    <a:pt x="6923" y="2641"/>
                    <a:pt x="7351" y="2677"/>
                  </a:cubicBezTo>
                  <a:cubicBezTo>
                    <a:pt x="7524" y="2686"/>
                    <a:pt x="7697" y="2704"/>
                    <a:pt x="7879" y="2714"/>
                  </a:cubicBezTo>
                  <a:cubicBezTo>
                    <a:pt x="7888" y="2723"/>
                    <a:pt x="7898" y="2732"/>
                    <a:pt x="7907" y="2741"/>
                  </a:cubicBezTo>
                  <a:cubicBezTo>
                    <a:pt x="7925" y="2750"/>
                    <a:pt x="7934" y="2759"/>
                    <a:pt x="7952" y="2759"/>
                  </a:cubicBezTo>
                  <a:cubicBezTo>
                    <a:pt x="7998" y="2777"/>
                    <a:pt x="8034" y="2796"/>
                    <a:pt x="8071" y="2814"/>
                  </a:cubicBezTo>
                  <a:cubicBezTo>
                    <a:pt x="8143" y="2868"/>
                    <a:pt x="8225" y="2914"/>
                    <a:pt x="8317" y="2960"/>
                  </a:cubicBezTo>
                  <a:cubicBezTo>
                    <a:pt x="8399" y="2996"/>
                    <a:pt x="8481" y="3032"/>
                    <a:pt x="8563" y="3078"/>
                  </a:cubicBezTo>
                  <a:cubicBezTo>
                    <a:pt x="8599" y="3096"/>
                    <a:pt x="8635" y="3123"/>
                    <a:pt x="8681" y="3142"/>
                  </a:cubicBezTo>
                  <a:cubicBezTo>
                    <a:pt x="8699" y="3151"/>
                    <a:pt x="8717" y="3160"/>
                    <a:pt x="8745" y="3160"/>
                  </a:cubicBezTo>
                  <a:cubicBezTo>
                    <a:pt x="8751" y="3163"/>
                    <a:pt x="8758" y="3164"/>
                    <a:pt x="8766" y="3164"/>
                  </a:cubicBezTo>
                  <a:cubicBezTo>
                    <a:pt x="8781" y="3164"/>
                    <a:pt x="8799" y="3160"/>
                    <a:pt x="8818" y="3160"/>
                  </a:cubicBezTo>
                  <a:cubicBezTo>
                    <a:pt x="8819" y="3162"/>
                    <a:pt x="8821" y="3162"/>
                    <a:pt x="8823" y="3162"/>
                  </a:cubicBezTo>
                  <a:cubicBezTo>
                    <a:pt x="8829" y="3162"/>
                    <a:pt x="8834" y="3149"/>
                    <a:pt x="8827" y="3142"/>
                  </a:cubicBezTo>
                  <a:cubicBezTo>
                    <a:pt x="8808" y="3123"/>
                    <a:pt x="8808" y="3096"/>
                    <a:pt x="8790" y="3078"/>
                  </a:cubicBezTo>
                  <a:cubicBezTo>
                    <a:pt x="8772" y="3060"/>
                    <a:pt x="8763" y="3042"/>
                    <a:pt x="8736" y="3032"/>
                  </a:cubicBezTo>
                  <a:cubicBezTo>
                    <a:pt x="8708" y="2996"/>
                    <a:pt x="8663" y="2978"/>
                    <a:pt x="8626" y="2950"/>
                  </a:cubicBezTo>
                  <a:cubicBezTo>
                    <a:pt x="8544" y="2887"/>
                    <a:pt x="8462" y="2823"/>
                    <a:pt x="8389" y="2759"/>
                  </a:cubicBezTo>
                  <a:cubicBezTo>
                    <a:pt x="8380" y="2750"/>
                    <a:pt x="8362" y="2750"/>
                    <a:pt x="8353" y="2741"/>
                  </a:cubicBezTo>
                  <a:lnTo>
                    <a:pt x="8353" y="2741"/>
                  </a:lnTo>
                  <a:cubicBezTo>
                    <a:pt x="8387" y="2742"/>
                    <a:pt x="8421" y="2742"/>
                    <a:pt x="8455" y="2742"/>
                  </a:cubicBezTo>
                  <a:cubicBezTo>
                    <a:pt x="8756" y="2742"/>
                    <a:pt x="9051" y="2706"/>
                    <a:pt x="9346" y="2641"/>
                  </a:cubicBezTo>
                  <a:cubicBezTo>
                    <a:pt x="9425" y="2632"/>
                    <a:pt x="9411" y="2513"/>
                    <a:pt x="9336" y="2513"/>
                  </a:cubicBezTo>
                  <a:cubicBezTo>
                    <a:pt x="9333" y="2513"/>
                    <a:pt x="9330" y="2513"/>
                    <a:pt x="9328" y="2513"/>
                  </a:cubicBezTo>
                  <a:cubicBezTo>
                    <a:pt x="9041" y="2518"/>
                    <a:pt x="8757" y="2528"/>
                    <a:pt x="8473" y="2528"/>
                  </a:cubicBezTo>
                  <a:cubicBezTo>
                    <a:pt x="8160" y="2528"/>
                    <a:pt x="7848" y="2515"/>
                    <a:pt x="7533" y="2468"/>
                  </a:cubicBezTo>
                  <a:lnTo>
                    <a:pt x="7442" y="2459"/>
                  </a:lnTo>
                  <a:cubicBezTo>
                    <a:pt x="7542" y="2413"/>
                    <a:pt x="7652" y="2377"/>
                    <a:pt x="7761" y="2331"/>
                  </a:cubicBezTo>
                  <a:lnTo>
                    <a:pt x="8089" y="2194"/>
                  </a:lnTo>
                  <a:cubicBezTo>
                    <a:pt x="8207" y="2158"/>
                    <a:pt x="8317" y="2103"/>
                    <a:pt x="8417" y="2040"/>
                  </a:cubicBezTo>
                  <a:cubicBezTo>
                    <a:pt x="8451" y="2005"/>
                    <a:pt x="8429" y="1948"/>
                    <a:pt x="8389" y="1948"/>
                  </a:cubicBezTo>
                  <a:cubicBezTo>
                    <a:pt x="8386" y="1948"/>
                    <a:pt x="8383" y="1948"/>
                    <a:pt x="8380" y="1948"/>
                  </a:cubicBezTo>
                  <a:cubicBezTo>
                    <a:pt x="8262" y="1967"/>
                    <a:pt x="8153" y="2003"/>
                    <a:pt x="8043" y="2049"/>
                  </a:cubicBezTo>
                  <a:lnTo>
                    <a:pt x="7715" y="2176"/>
                  </a:lnTo>
                  <a:cubicBezTo>
                    <a:pt x="7597" y="2222"/>
                    <a:pt x="7488" y="2267"/>
                    <a:pt x="7378" y="2304"/>
                  </a:cubicBezTo>
                  <a:cubicBezTo>
                    <a:pt x="7287" y="2331"/>
                    <a:pt x="7214" y="2367"/>
                    <a:pt x="7132" y="2413"/>
                  </a:cubicBezTo>
                  <a:cubicBezTo>
                    <a:pt x="6677" y="2349"/>
                    <a:pt x="6212" y="2295"/>
                    <a:pt x="5748" y="2213"/>
                  </a:cubicBezTo>
                  <a:lnTo>
                    <a:pt x="5311" y="2140"/>
                  </a:lnTo>
                  <a:lnTo>
                    <a:pt x="5538" y="2049"/>
                  </a:lnTo>
                  <a:cubicBezTo>
                    <a:pt x="5748" y="1948"/>
                    <a:pt x="5966" y="1857"/>
                    <a:pt x="6185" y="1775"/>
                  </a:cubicBezTo>
                  <a:cubicBezTo>
                    <a:pt x="6395" y="1702"/>
                    <a:pt x="6613" y="1639"/>
                    <a:pt x="6841" y="1584"/>
                  </a:cubicBezTo>
                  <a:lnTo>
                    <a:pt x="7187" y="1493"/>
                  </a:lnTo>
                  <a:cubicBezTo>
                    <a:pt x="7287" y="1466"/>
                    <a:pt x="7378" y="1457"/>
                    <a:pt x="7433" y="1365"/>
                  </a:cubicBezTo>
                  <a:cubicBezTo>
                    <a:pt x="7442" y="1365"/>
                    <a:pt x="7442" y="1356"/>
                    <a:pt x="7433" y="1347"/>
                  </a:cubicBezTo>
                  <a:cubicBezTo>
                    <a:pt x="7392" y="1334"/>
                    <a:pt x="7346" y="1327"/>
                    <a:pt x="7300" y="1327"/>
                  </a:cubicBezTo>
                  <a:cubicBezTo>
                    <a:pt x="7253" y="1327"/>
                    <a:pt x="7205" y="1334"/>
                    <a:pt x="7160" y="1347"/>
                  </a:cubicBezTo>
                  <a:lnTo>
                    <a:pt x="6804" y="1429"/>
                  </a:lnTo>
                  <a:cubicBezTo>
                    <a:pt x="6577" y="1475"/>
                    <a:pt x="6358" y="1529"/>
                    <a:pt x="6140" y="1593"/>
                  </a:cubicBezTo>
                  <a:cubicBezTo>
                    <a:pt x="5912" y="1675"/>
                    <a:pt x="5693" y="1757"/>
                    <a:pt x="5465" y="1848"/>
                  </a:cubicBezTo>
                  <a:cubicBezTo>
                    <a:pt x="5356" y="1894"/>
                    <a:pt x="5238" y="1939"/>
                    <a:pt x="5119" y="1985"/>
                  </a:cubicBezTo>
                  <a:cubicBezTo>
                    <a:pt x="5056" y="2012"/>
                    <a:pt x="5010" y="2040"/>
                    <a:pt x="4955" y="2076"/>
                  </a:cubicBezTo>
                  <a:cubicBezTo>
                    <a:pt x="4363" y="1958"/>
                    <a:pt x="3771" y="1830"/>
                    <a:pt x="3179" y="1684"/>
                  </a:cubicBezTo>
                  <a:lnTo>
                    <a:pt x="3370" y="1593"/>
                  </a:lnTo>
                  <a:cubicBezTo>
                    <a:pt x="3680" y="1457"/>
                    <a:pt x="3990" y="1329"/>
                    <a:pt x="4309" y="1211"/>
                  </a:cubicBezTo>
                  <a:cubicBezTo>
                    <a:pt x="4937" y="974"/>
                    <a:pt x="5575" y="792"/>
                    <a:pt x="6203" y="591"/>
                  </a:cubicBezTo>
                  <a:cubicBezTo>
                    <a:pt x="6267" y="564"/>
                    <a:pt x="6240" y="482"/>
                    <a:pt x="6176" y="482"/>
                  </a:cubicBezTo>
                  <a:cubicBezTo>
                    <a:pt x="5584" y="582"/>
                    <a:pt x="5001" y="737"/>
                    <a:pt x="4427" y="937"/>
                  </a:cubicBezTo>
                  <a:cubicBezTo>
                    <a:pt x="4145" y="1038"/>
                    <a:pt x="3862" y="1147"/>
                    <a:pt x="3580" y="1265"/>
                  </a:cubicBezTo>
                  <a:cubicBezTo>
                    <a:pt x="3443" y="1320"/>
                    <a:pt x="3307" y="1384"/>
                    <a:pt x="3179" y="1438"/>
                  </a:cubicBezTo>
                  <a:lnTo>
                    <a:pt x="2960" y="1539"/>
                  </a:lnTo>
                  <a:lnTo>
                    <a:pt x="2851" y="1593"/>
                  </a:lnTo>
                  <a:lnTo>
                    <a:pt x="2842" y="1593"/>
                  </a:lnTo>
                  <a:cubicBezTo>
                    <a:pt x="2614" y="1539"/>
                    <a:pt x="2387" y="1475"/>
                    <a:pt x="2159" y="1411"/>
                  </a:cubicBezTo>
                  <a:cubicBezTo>
                    <a:pt x="1968" y="1356"/>
                    <a:pt x="1776" y="1293"/>
                    <a:pt x="1585" y="1238"/>
                  </a:cubicBezTo>
                  <a:cubicBezTo>
                    <a:pt x="1703" y="1156"/>
                    <a:pt x="1831" y="1074"/>
                    <a:pt x="1958" y="1010"/>
                  </a:cubicBezTo>
                  <a:cubicBezTo>
                    <a:pt x="2186" y="874"/>
                    <a:pt x="2432" y="755"/>
                    <a:pt x="2678" y="646"/>
                  </a:cubicBezTo>
                  <a:cubicBezTo>
                    <a:pt x="2915" y="527"/>
                    <a:pt x="3143" y="427"/>
                    <a:pt x="3370" y="336"/>
                  </a:cubicBezTo>
                  <a:cubicBezTo>
                    <a:pt x="3489" y="291"/>
                    <a:pt x="3598" y="245"/>
                    <a:pt x="3717" y="200"/>
                  </a:cubicBezTo>
                  <a:cubicBezTo>
                    <a:pt x="3798" y="163"/>
                    <a:pt x="3944" y="136"/>
                    <a:pt x="3972" y="45"/>
                  </a:cubicBezTo>
                  <a:cubicBezTo>
                    <a:pt x="3981" y="45"/>
                    <a:pt x="3981" y="36"/>
                    <a:pt x="3972" y="26"/>
                  </a:cubicBezTo>
                  <a:cubicBezTo>
                    <a:pt x="3950" y="8"/>
                    <a:pt x="3924" y="1"/>
                    <a:pt x="38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7"/>
            <p:cNvSpPr/>
            <p:nvPr/>
          </p:nvSpPr>
          <p:spPr>
            <a:xfrm>
              <a:off x="880916" y="1463992"/>
              <a:ext cx="7551" cy="4769"/>
            </a:xfrm>
            <a:custGeom>
              <a:avLst/>
              <a:gdLst/>
              <a:ahLst/>
              <a:cxnLst/>
              <a:rect l="l" t="t" r="r" b="b"/>
              <a:pathLst>
                <a:path w="247" h="156" extrusionOk="0">
                  <a:moveTo>
                    <a:pt x="64" y="0"/>
                  </a:moveTo>
                  <a:cubicBezTo>
                    <a:pt x="46" y="0"/>
                    <a:pt x="19" y="10"/>
                    <a:pt x="10" y="28"/>
                  </a:cubicBezTo>
                  <a:lnTo>
                    <a:pt x="1" y="46"/>
                  </a:lnTo>
                  <a:cubicBezTo>
                    <a:pt x="1" y="55"/>
                    <a:pt x="1" y="64"/>
                    <a:pt x="1" y="73"/>
                  </a:cubicBezTo>
                  <a:cubicBezTo>
                    <a:pt x="1" y="92"/>
                    <a:pt x="1" y="110"/>
                    <a:pt x="10" y="119"/>
                  </a:cubicBezTo>
                  <a:cubicBezTo>
                    <a:pt x="28" y="146"/>
                    <a:pt x="55" y="155"/>
                    <a:pt x="83" y="155"/>
                  </a:cubicBezTo>
                  <a:lnTo>
                    <a:pt x="101" y="137"/>
                  </a:lnTo>
                  <a:lnTo>
                    <a:pt x="137" y="137"/>
                  </a:lnTo>
                  <a:cubicBezTo>
                    <a:pt x="155" y="137"/>
                    <a:pt x="165" y="137"/>
                    <a:pt x="183" y="128"/>
                  </a:cubicBezTo>
                  <a:lnTo>
                    <a:pt x="201" y="128"/>
                  </a:lnTo>
                  <a:cubicBezTo>
                    <a:pt x="210" y="128"/>
                    <a:pt x="219" y="119"/>
                    <a:pt x="228" y="110"/>
                  </a:cubicBezTo>
                  <a:cubicBezTo>
                    <a:pt x="237" y="101"/>
                    <a:pt x="247" y="82"/>
                    <a:pt x="247" y="73"/>
                  </a:cubicBezTo>
                  <a:cubicBezTo>
                    <a:pt x="247" y="55"/>
                    <a:pt x="247" y="37"/>
                    <a:pt x="228" y="28"/>
                  </a:cubicBezTo>
                  <a:lnTo>
                    <a:pt x="210" y="10"/>
                  </a:lnTo>
                  <a:cubicBezTo>
                    <a:pt x="201" y="10"/>
                    <a:pt x="192" y="0"/>
                    <a:pt x="1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7"/>
            <p:cNvSpPr/>
            <p:nvPr/>
          </p:nvSpPr>
          <p:spPr>
            <a:xfrm>
              <a:off x="875902" y="1471512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1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869238" y="1468180"/>
              <a:ext cx="6970" cy="4738"/>
            </a:xfrm>
            <a:custGeom>
              <a:avLst/>
              <a:gdLst/>
              <a:ahLst/>
              <a:cxnLst/>
              <a:rect l="l" t="t" r="r" b="b"/>
              <a:pathLst>
                <a:path w="228" h="155" extrusionOk="0">
                  <a:moveTo>
                    <a:pt x="64" y="0"/>
                  </a:moveTo>
                  <a:lnTo>
                    <a:pt x="36" y="18"/>
                  </a:lnTo>
                  <a:cubicBezTo>
                    <a:pt x="18" y="27"/>
                    <a:pt x="9" y="46"/>
                    <a:pt x="0" y="73"/>
                  </a:cubicBezTo>
                  <a:cubicBezTo>
                    <a:pt x="0" y="82"/>
                    <a:pt x="9" y="100"/>
                    <a:pt x="9" y="119"/>
                  </a:cubicBezTo>
                  <a:cubicBezTo>
                    <a:pt x="18" y="128"/>
                    <a:pt x="27" y="137"/>
                    <a:pt x="46" y="146"/>
                  </a:cubicBezTo>
                  <a:lnTo>
                    <a:pt x="64" y="155"/>
                  </a:lnTo>
                  <a:cubicBezTo>
                    <a:pt x="82" y="155"/>
                    <a:pt x="91" y="146"/>
                    <a:pt x="109" y="146"/>
                  </a:cubicBezTo>
                  <a:cubicBezTo>
                    <a:pt x="118" y="137"/>
                    <a:pt x="118" y="137"/>
                    <a:pt x="128" y="137"/>
                  </a:cubicBezTo>
                  <a:lnTo>
                    <a:pt x="118" y="137"/>
                  </a:lnTo>
                  <a:lnTo>
                    <a:pt x="137" y="128"/>
                  </a:lnTo>
                  <a:lnTo>
                    <a:pt x="155" y="128"/>
                  </a:lnTo>
                  <a:cubicBezTo>
                    <a:pt x="164" y="132"/>
                    <a:pt x="171" y="134"/>
                    <a:pt x="177" y="134"/>
                  </a:cubicBezTo>
                  <a:cubicBezTo>
                    <a:pt x="182" y="134"/>
                    <a:pt x="187" y="132"/>
                    <a:pt x="191" y="128"/>
                  </a:cubicBezTo>
                  <a:lnTo>
                    <a:pt x="200" y="128"/>
                  </a:lnTo>
                  <a:cubicBezTo>
                    <a:pt x="210" y="128"/>
                    <a:pt x="219" y="119"/>
                    <a:pt x="219" y="109"/>
                  </a:cubicBezTo>
                  <a:cubicBezTo>
                    <a:pt x="228" y="100"/>
                    <a:pt x="228" y="82"/>
                    <a:pt x="219" y="73"/>
                  </a:cubicBezTo>
                  <a:cubicBezTo>
                    <a:pt x="219" y="73"/>
                    <a:pt x="219" y="64"/>
                    <a:pt x="219" y="64"/>
                  </a:cubicBezTo>
                  <a:cubicBezTo>
                    <a:pt x="219" y="55"/>
                    <a:pt x="210" y="55"/>
                    <a:pt x="210" y="46"/>
                  </a:cubicBezTo>
                  <a:cubicBezTo>
                    <a:pt x="200" y="27"/>
                    <a:pt x="182" y="9"/>
                    <a:pt x="164" y="9"/>
                  </a:cubicBezTo>
                  <a:lnTo>
                    <a:pt x="128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875902" y="147151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872845" y="1471298"/>
              <a:ext cx="4494" cy="4433"/>
            </a:xfrm>
            <a:custGeom>
              <a:avLst/>
              <a:gdLst/>
              <a:ahLst/>
              <a:cxnLst/>
              <a:rect l="l" t="t" r="r" b="b"/>
              <a:pathLst>
                <a:path w="147" h="145" extrusionOk="0">
                  <a:moveTo>
                    <a:pt x="69" y="1"/>
                  </a:moveTo>
                  <a:cubicBezTo>
                    <a:pt x="64" y="1"/>
                    <a:pt x="60" y="3"/>
                    <a:pt x="55" y="7"/>
                  </a:cubicBezTo>
                  <a:lnTo>
                    <a:pt x="37" y="7"/>
                  </a:lnTo>
                  <a:cubicBezTo>
                    <a:pt x="28" y="7"/>
                    <a:pt x="19" y="7"/>
                    <a:pt x="19" y="17"/>
                  </a:cubicBezTo>
                  <a:cubicBezTo>
                    <a:pt x="10" y="17"/>
                    <a:pt x="10" y="26"/>
                    <a:pt x="10" y="35"/>
                  </a:cubicBezTo>
                  <a:cubicBezTo>
                    <a:pt x="0" y="35"/>
                    <a:pt x="0" y="44"/>
                    <a:pt x="0" y="53"/>
                  </a:cubicBezTo>
                  <a:lnTo>
                    <a:pt x="0" y="71"/>
                  </a:lnTo>
                  <a:cubicBezTo>
                    <a:pt x="0" y="80"/>
                    <a:pt x="0" y="89"/>
                    <a:pt x="10" y="99"/>
                  </a:cubicBezTo>
                  <a:cubicBezTo>
                    <a:pt x="19" y="117"/>
                    <a:pt x="28" y="126"/>
                    <a:pt x="46" y="135"/>
                  </a:cubicBezTo>
                  <a:cubicBezTo>
                    <a:pt x="55" y="135"/>
                    <a:pt x="64" y="144"/>
                    <a:pt x="73" y="144"/>
                  </a:cubicBezTo>
                  <a:lnTo>
                    <a:pt x="110" y="144"/>
                  </a:lnTo>
                  <a:cubicBezTo>
                    <a:pt x="119" y="135"/>
                    <a:pt x="119" y="135"/>
                    <a:pt x="128" y="135"/>
                  </a:cubicBezTo>
                  <a:lnTo>
                    <a:pt x="137" y="126"/>
                  </a:lnTo>
                  <a:cubicBezTo>
                    <a:pt x="146" y="117"/>
                    <a:pt x="146" y="117"/>
                    <a:pt x="146" y="108"/>
                  </a:cubicBezTo>
                  <a:cubicBezTo>
                    <a:pt x="146" y="99"/>
                    <a:pt x="146" y="99"/>
                    <a:pt x="146" y="99"/>
                  </a:cubicBezTo>
                  <a:cubicBezTo>
                    <a:pt x="146" y="89"/>
                    <a:pt x="146" y="89"/>
                    <a:pt x="146" y="80"/>
                  </a:cubicBezTo>
                  <a:cubicBezTo>
                    <a:pt x="146" y="80"/>
                    <a:pt x="146" y="71"/>
                    <a:pt x="146" y="71"/>
                  </a:cubicBezTo>
                  <a:cubicBezTo>
                    <a:pt x="146" y="62"/>
                    <a:pt x="137" y="62"/>
                    <a:pt x="137" y="53"/>
                  </a:cubicBezTo>
                  <a:lnTo>
                    <a:pt x="128" y="44"/>
                  </a:lnTo>
                  <a:cubicBezTo>
                    <a:pt x="128" y="35"/>
                    <a:pt x="119" y="26"/>
                    <a:pt x="110" y="26"/>
                  </a:cubicBezTo>
                  <a:lnTo>
                    <a:pt x="101" y="17"/>
                  </a:lnTo>
                  <a:cubicBezTo>
                    <a:pt x="92" y="7"/>
                    <a:pt x="82" y="7"/>
                    <a:pt x="82" y="7"/>
                  </a:cubicBezTo>
                  <a:cubicBezTo>
                    <a:pt x="78" y="3"/>
                    <a:pt x="73" y="1"/>
                    <a:pt x="69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862818" y="1449502"/>
              <a:ext cx="7001" cy="4769"/>
            </a:xfrm>
            <a:custGeom>
              <a:avLst/>
              <a:gdLst/>
              <a:ahLst/>
              <a:cxnLst/>
              <a:rect l="l" t="t" r="r" b="b"/>
              <a:pathLst>
                <a:path w="229" h="156" extrusionOk="0">
                  <a:moveTo>
                    <a:pt x="64" y="1"/>
                  </a:moveTo>
                  <a:cubicBezTo>
                    <a:pt x="46" y="1"/>
                    <a:pt x="37" y="10"/>
                    <a:pt x="28" y="10"/>
                  </a:cubicBezTo>
                  <a:cubicBezTo>
                    <a:pt x="10" y="19"/>
                    <a:pt x="1" y="37"/>
                    <a:pt x="1" y="46"/>
                  </a:cubicBezTo>
                  <a:cubicBezTo>
                    <a:pt x="1" y="55"/>
                    <a:pt x="1" y="74"/>
                    <a:pt x="1" y="83"/>
                  </a:cubicBezTo>
                  <a:cubicBezTo>
                    <a:pt x="10" y="101"/>
                    <a:pt x="19" y="119"/>
                    <a:pt x="37" y="137"/>
                  </a:cubicBezTo>
                  <a:cubicBezTo>
                    <a:pt x="46" y="137"/>
                    <a:pt x="55" y="147"/>
                    <a:pt x="64" y="147"/>
                  </a:cubicBezTo>
                  <a:cubicBezTo>
                    <a:pt x="73" y="156"/>
                    <a:pt x="83" y="156"/>
                    <a:pt x="83" y="156"/>
                  </a:cubicBezTo>
                  <a:lnTo>
                    <a:pt x="110" y="156"/>
                  </a:lnTo>
                  <a:cubicBezTo>
                    <a:pt x="128" y="156"/>
                    <a:pt x="146" y="156"/>
                    <a:pt x="174" y="147"/>
                  </a:cubicBezTo>
                  <a:cubicBezTo>
                    <a:pt x="189" y="139"/>
                    <a:pt x="216" y="125"/>
                    <a:pt x="220" y="100"/>
                  </a:cubicBezTo>
                  <a:lnTo>
                    <a:pt x="220" y="100"/>
                  </a:lnTo>
                  <a:cubicBezTo>
                    <a:pt x="228" y="91"/>
                    <a:pt x="228" y="82"/>
                    <a:pt x="219" y="74"/>
                  </a:cubicBezTo>
                  <a:cubicBezTo>
                    <a:pt x="210" y="55"/>
                    <a:pt x="201" y="46"/>
                    <a:pt x="183" y="46"/>
                  </a:cubicBezTo>
                  <a:lnTo>
                    <a:pt x="164" y="46"/>
                  </a:lnTo>
                  <a:lnTo>
                    <a:pt x="137" y="28"/>
                  </a:lnTo>
                  <a:cubicBezTo>
                    <a:pt x="128" y="28"/>
                    <a:pt x="119" y="19"/>
                    <a:pt x="110" y="19"/>
                  </a:cubicBezTo>
                  <a:lnTo>
                    <a:pt x="101" y="10"/>
                  </a:lnTo>
                  <a:cubicBezTo>
                    <a:pt x="92" y="10"/>
                    <a:pt x="73" y="1"/>
                    <a:pt x="64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7"/>
            <p:cNvSpPr/>
            <p:nvPr/>
          </p:nvSpPr>
          <p:spPr>
            <a:xfrm>
              <a:off x="853342" y="1442899"/>
              <a:ext cx="6725" cy="4708"/>
            </a:xfrm>
            <a:custGeom>
              <a:avLst/>
              <a:gdLst/>
              <a:ahLst/>
              <a:cxnLst/>
              <a:rect l="l" t="t" r="r" b="b"/>
              <a:pathLst>
                <a:path w="220" h="154" extrusionOk="0">
                  <a:moveTo>
                    <a:pt x="133" y="0"/>
                  </a:moveTo>
                  <a:cubicBezTo>
                    <a:pt x="128" y="0"/>
                    <a:pt x="124" y="3"/>
                    <a:pt x="119" y="7"/>
                  </a:cubicBezTo>
                  <a:cubicBezTo>
                    <a:pt x="114" y="5"/>
                    <a:pt x="109" y="4"/>
                    <a:pt x="103" y="4"/>
                  </a:cubicBezTo>
                  <a:cubicBezTo>
                    <a:pt x="90" y="4"/>
                    <a:pt x="77" y="10"/>
                    <a:pt x="65" y="16"/>
                  </a:cubicBezTo>
                  <a:lnTo>
                    <a:pt x="37" y="26"/>
                  </a:lnTo>
                  <a:cubicBezTo>
                    <a:pt x="28" y="35"/>
                    <a:pt x="10" y="53"/>
                    <a:pt x="10" y="62"/>
                  </a:cubicBezTo>
                  <a:cubicBezTo>
                    <a:pt x="1" y="89"/>
                    <a:pt x="1" y="108"/>
                    <a:pt x="19" y="126"/>
                  </a:cubicBezTo>
                  <a:cubicBezTo>
                    <a:pt x="28" y="144"/>
                    <a:pt x="46" y="153"/>
                    <a:pt x="74" y="153"/>
                  </a:cubicBezTo>
                  <a:cubicBezTo>
                    <a:pt x="83" y="153"/>
                    <a:pt x="101" y="144"/>
                    <a:pt x="110" y="135"/>
                  </a:cubicBezTo>
                  <a:lnTo>
                    <a:pt x="101" y="135"/>
                  </a:lnTo>
                  <a:lnTo>
                    <a:pt x="128" y="126"/>
                  </a:lnTo>
                  <a:lnTo>
                    <a:pt x="147" y="126"/>
                  </a:lnTo>
                  <a:lnTo>
                    <a:pt x="174" y="117"/>
                  </a:lnTo>
                  <a:lnTo>
                    <a:pt x="192" y="117"/>
                  </a:lnTo>
                  <a:cubicBezTo>
                    <a:pt x="210" y="108"/>
                    <a:pt x="219" y="89"/>
                    <a:pt x="219" y="71"/>
                  </a:cubicBezTo>
                  <a:cubicBezTo>
                    <a:pt x="219" y="53"/>
                    <a:pt x="210" y="44"/>
                    <a:pt x="201" y="35"/>
                  </a:cubicBezTo>
                  <a:lnTo>
                    <a:pt x="192" y="26"/>
                  </a:lnTo>
                  <a:lnTo>
                    <a:pt x="183" y="16"/>
                  </a:lnTo>
                  <a:lnTo>
                    <a:pt x="165" y="7"/>
                  </a:lnTo>
                  <a:lnTo>
                    <a:pt x="147" y="7"/>
                  </a:lnTo>
                  <a:cubicBezTo>
                    <a:pt x="142" y="3"/>
                    <a:pt x="137" y="0"/>
                    <a:pt x="133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7"/>
            <p:cNvSpPr/>
            <p:nvPr/>
          </p:nvSpPr>
          <p:spPr>
            <a:xfrm>
              <a:off x="855848" y="144727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7"/>
            <p:cNvSpPr/>
            <p:nvPr/>
          </p:nvSpPr>
          <p:spPr>
            <a:xfrm>
              <a:off x="855573" y="144727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7"/>
            <p:cNvSpPr/>
            <p:nvPr/>
          </p:nvSpPr>
          <p:spPr>
            <a:xfrm>
              <a:off x="847778" y="1449227"/>
              <a:ext cx="5594" cy="4219"/>
            </a:xfrm>
            <a:custGeom>
              <a:avLst/>
              <a:gdLst/>
              <a:ahLst/>
              <a:cxnLst/>
              <a:rect l="l" t="t" r="r" b="b"/>
              <a:pathLst>
                <a:path w="183" h="138" extrusionOk="0">
                  <a:moveTo>
                    <a:pt x="46" y="1"/>
                  </a:moveTo>
                  <a:cubicBezTo>
                    <a:pt x="37" y="10"/>
                    <a:pt x="28" y="10"/>
                    <a:pt x="19" y="19"/>
                  </a:cubicBezTo>
                  <a:cubicBezTo>
                    <a:pt x="10" y="37"/>
                    <a:pt x="1" y="46"/>
                    <a:pt x="10" y="64"/>
                  </a:cubicBezTo>
                  <a:cubicBezTo>
                    <a:pt x="10" y="74"/>
                    <a:pt x="10" y="92"/>
                    <a:pt x="19" y="101"/>
                  </a:cubicBezTo>
                  <a:cubicBezTo>
                    <a:pt x="28" y="101"/>
                    <a:pt x="28" y="110"/>
                    <a:pt x="37" y="110"/>
                  </a:cubicBezTo>
                  <a:cubicBezTo>
                    <a:pt x="46" y="119"/>
                    <a:pt x="55" y="128"/>
                    <a:pt x="64" y="128"/>
                  </a:cubicBezTo>
                  <a:lnTo>
                    <a:pt x="83" y="137"/>
                  </a:lnTo>
                  <a:lnTo>
                    <a:pt x="110" y="137"/>
                  </a:lnTo>
                  <a:lnTo>
                    <a:pt x="128" y="128"/>
                  </a:lnTo>
                  <a:lnTo>
                    <a:pt x="146" y="119"/>
                  </a:lnTo>
                  <a:lnTo>
                    <a:pt x="165" y="119"/>
                  </a:lnTo>
                  <a:cubicBezTo>
                    <a:pt x="174" y="110"/>
                    <a:pt x="183" y="92"/>
                    <a:pt x="174" y="83"/>
                  </a:cubicBezTo>
                  <a:cubicBezTo>
                    <a:pt x="174" y="74"/>
                    <a:pt x="174" y="64"/>
                    <a:pt x="165" y="64"/>
                  </a:cubicBezTo>
                  <a:lnTo>
                    <a:pt x="156" y="55"/>
                  </a:lnTo>
                  <a:lnTo>
                    <a:pt x="146" y="46"/>
                  </a:lnTo>
                  <a:cubicBezTo>
                    <a:pt x="146" y="37"/>
                    <a:pt x="137" y="37"/>
                    <a:pt x="128" y="28"/>
                  </a:cubicBezTo>
                  <a:cubicBezTo>
                    <a:pt x="119" y="19"/>
                    <a:pt x="101" y="10"/>
                    <a:pt x="83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7"/>
            <p:cNvSpPr/>
            <p:nvPr/>
          </p:nvSpPr>
          <p:spPr>
            <a:xfrm>
              <a:off x="586863" y="1261069"/>
              <a:ext cx="249604" cy="170917"/>
            </a:xfrm>
            <a:custGeom>
              <a:avLst/>
              <a:gdLst/>
              <a:ahLst/>
              <a:cxnLst/>
              <a:rect l="l" t="t" r="r" b="b"/>
              <a:pathLst>
                <a:path w="8165" h="5591" extrusionOk="0">
                  <a:moveTo>
                    <a:pt x="7979" y="1"/>
                  </a:moveTo>
                  <a:cubicBezTo>
                    <a:pt x="7964" y="1"/>
                    <a:pt x="7950" y="3"/>
                    <a:pt x="7934" y="7"/>
                  </a:cubicBezTo>
                  <a:cubicBezTo>
                    <a:pt x="6787" y="335"/>
                    <a:pt x="5593" y="308"/>
                    <a:pt x="4418" y="490"/>
                  </a:cubicBezTo>
                  <a:cubicBezTo>
                    <a:pt x="2888" y="727"/>
                    <a:pt x="1613" y="1191"/>
                    <a:pt x="848" y="2603"/>
                  </a:cubicBezTo>
                  <a:cubicBezTo>
                    <a:pt x="438" y="3350"/>
                    <a:pt x="210" y="4188"/>
                    <a:pt x="19" y="5008"/>
                  </a:cubicBezTo>
                  <a:cubicBezTo>
                    <a:pt x="0" y="5081"/>
                    <a:pt x="37" y="5163"/>
                    <a:pt x="110" y="5199"/>
                  </a:cubicBezTo>
                  <a:cubicBezTo>
                    <a:pt x="784" y="5464"/>
                    <a:pt x="1482" y="5591"/>
                    <a:pt x="2169" y="5591"/>
                  </a:cubicBezTo>
                  <a:cubicBezTo>
                    <a:pt x="4221" y="5591"/>
                    <a:pt x="6185" y="4466"/>
                    <a:pt x="7188" y="2549"/>
                  </a:cubicBezTo>
                  <a:cubicBezTo>
                    <a:pt x="7579" y="1802"/>
                    <a:pt x="7716" y="964"/>
                    <a:pt x="8117" y="226"/>
                  </a:cubicBezTo>
                  <a:cubicBezTo>
                    <a:pt x="8165" y="113"/>
                    <a:pt x="8086" y="1"/>
                    <a:pt x="79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7"/>
            <p:cNvSpPr/>
            <p:nvPr/>
          </p:nvSpPr>
          <p:spPr>
            <a:xfrm>
              <a:off x="562682" y="1272991"/>
              <a:ext cx="253976" cy="152758"/>
            </a:xfrm>
            <a:custGeom>
              <a:avLst/>
              <a:gdLst/>
              <a:ahLst/>
              <a:cxnLst/>
              <a:rect l="l" t="t" r="r" b="b"/>
              <a:pathLst>
                <a:path w="8308" h="4997" extrusionOk="0">
                  <a:moveTo>
                    <a:pt x="8215" y="0"/>
                  </a:moveTo>
                  <a:cubicBezTo>
                    <a:pt x="8197" y="0"/>
                    <a:pt x="8177" y="8"/>
                    <a:pt x="8161" y="27"/>
                  </a:cubicBezTo>
                  <a:cubicBezTo>
                    <a:pt x="7723" y="428"/>
                    <a:pt x="7295" y="838"/>
                    <a:pt x="6794" y="1175"/>
                  </a:cubicBezTo>
                  <a:lnTo>
                    <a:pt x="6712" y="1229"/>
                  </a:lnTo>
                  <a:cubicBezTo>
                    <a:pt x="6758" y="1129"/>
                    <a:pt x="6813" y="1020"/>
                    <a:pt x="6867" y="920"/>
                  </a:cubicBezTo>
                  <a:cubicBezTo>
                    <a:pt x="6913" y="820"/>
                    <a:pt x="6967" y="710"/>
                    <a:pt x="7022" y="601"/>
                  </a:cubicBezTo>
                  <a:cubicBezTo>
                    <a:pt x="7086" y="492"/>
                    <a:pt x="7131" y="382"/>
                    <a:pt x="7168" y="264"/>
                  </a:cubicBezTo>
                  <a:cubicBezTo>
                    <a:pt x="7174" y="231"/>
                    <a:pt x="7144" y="203"/>
                    <a:pt x="7112" y="203"/>
                  </a:cubicBezTo>
                  <a:cubicBezTo>
                    <a:pt x="7100" y="203"/>
                    <a:pt x="7087" y="208"/>
                    <a:pt x="7077" y="218"/>
                  </a:cubicBezTo>
                  <a:cubicBezTo>
                    <a:pt x="7004" y="309"/>
                    <a:pt x="6949" y="410"/>
                    <a:pt x="6895" y="519"/>
                  </a:cubicBezTo>
                  <a:cubicBezTo>
                    <a:pt x="6840" y="637"/>
                    <a:pt x="6785" y="738"/>
                    <a:pt x="6721" y="847"/>
                  </a:cubicBezTo>
                  <a:cubicBezTo>
                    <a:pt x="6658" y="956"/>
                    <a:pt x="6603" y="1056"/>
                    <a:pt x="6558" y="1166"/>
                  </a:cubicBezTo>
                  <a:cubicBezTo>
                    <a:pt x="6503" y="1239"/>
                    <a:pt x="6466" y="1321"/>
                    <a:pt x="6439" y="1403"/>
                  </a:cubicBezTo>
                  <a:cubicBezTo>
                    <a:pt x="6057" y="1658"/>
                    <a:pt x="5665" y="1922"/>
                    <a:pt x="5273" y="2168"/>
                  </a:cubicBezTo>
                  <a:cubicBezTo>
                    <a:pt x="5146" y="2250"/>
                    <a:pt x="5018" y="2323"/>
                    <a:pt x="4891" y="2395"/>
                  </a:cubicBezTo>
                  <a:cubicBezTo>
                    <a:pt x="4927" y="2323"/>
                    <a:pt x="4963" y="2250"/>
                    <a:pt x="5000" y="2177"/>
                  </a:cubicBezTo>
                  <a:cubicBezTo>
                    <a:pt x="5091" y="1967"/>
                    <a:pt x="5191" y="1758"/>
                    <a:pt x="5300" y="1557"/>
                  </a:cubicBezTo>
                  <a:cubicBezTo>
                    <a:pt x="5419" y="1348"/>
                    <a:pt x="5537" y="1166"/>
                    <a:pt x="5665" y="974"/>
                  </a:cubicBezTo>
                  <a:lnTo>
                    <a:pt x="5874" y="674"/>
                  </a:lnTo>
                  <a:cubicBezTo>
                    <a:pt x="5929" y="592"/>
                    <a:pt x="5993" y="519"/>
                    <a:pt x="5975" y="419"/>
                  </a:cubicBezTo>
                  <a:cubicBezTo>
                    <a:pt x="5975" y="410"/>
                    <a:pt x="5975" y="410"/>
                    <a:pt x="5965" y="410"/>
                  </a:cubicBezTo>
                  <a:cubicBezTo>
                    <a:pt x="5856" y="428"/>
                    <a:pt x="5820" y="510"/>
                    <a:pt x="5756" y="592"/>
                  </a:cubicBezTo>
                  <a:lnTo>
                    <a:pt x="5537" y="883"/>
                  </a:lnTo>
                  <a:cubicBezTo>
                    <a:pt x="5401" y="1065"/>
                    <a:pt x="5273" y="1257"/>
                    <a:pt x="5146" y="1457"/>
                  </a:cubicBezTo>
                  <a:cubicBezTo>
                    <a:pt x="5027" y="1658"/>
                    <a:pt x="4918" y="1876"/>
                    <a:pt x="4809" y="2086"/>
                  </a:cubicBezTo>
                  <a:cubicBezTo>
                    <a:pt x="4754" y="2195"/>
                    <a:pt x="4690" y="2313"/>
                    <a:pt x="4636" y="2423"/>
                  </a:cubicBezTo>
                  <a:cubicBezTo>
                    <a:pt x="4608" y="2477"/>
                    <a:pt x="4590" y="2532"/>
                    <a:pt x="4572" y="2596"/>
                  </a:cubicBezTo>
                  <a:cubicBezTo>
                    <a:pt x="4053" y="2896"/>
                    <a:pt x="3515" y="3188"/>
                    <a:pt x="2978" y="3470"/>
                  </a:cubicBezTo>
                  <a:cubicBezTo>
                    <a:pt x="3005" y="3406"/>
                    <a:pt x="3032" y="3343"/>
                    <a:pt x="3060" y="3279"/>
                  </a:cubicBezTo>
                  <a:cubicBezTo>
                    <a:pt x="3205" y="2969"/>
                    <a:pt x="3351" y="2669"/>
                    <a:pt x="3515" y="2368"/>
                  </a:cubicBezTo>
                  <a:cubicBezTo>
                    <a:pt x="3834" y="1776"/>
                    <a:pt x="4189" y="1220"/>
                    <a:pt x="4544" y="656"/>
                  </a:cubicBezTo>
                  <a:cubicBezTo>
                    <a:pt x="4571" y="616"/>
                    <a:pt x="4530" y="571"/>
                    <a:pt x="4488" y="571"/>
                  </a:cubicBezTo>
                  <a:cubicBezTo>
                    <a:pt x="4472" y="571"/>
                    <a:pt x="4457" y="577"/>
                    <a:pt x="4444" y="592"/>
                  </a:cubicBezTo>
                  <a:cubicBezTo>
                    <a:pt x="4062" y="1056"/>
                    <a:pt x="3725" y="1557"/>
                    <a:pt x="3433" y="2095"/>
                  </a:cubicBezTo>
                  <a:cubicBezTo>
                    <a:pt x="3287" y="2359"/>
                    <a:pt x="3142" y="2623"/>
                    <a:pt x="3014" y="2887"/>
                  </a:cubicBezTo>
                  <a:cubicBezTo>
                    <a:pt x="2941" y="3024"/>
                    <a:pt x="2887" y="3151"/>
                    <a:pt x="2823" y="3288"/>
                  </a:cubicBezTo>
                  <a:lnTo>
                    <a:pt x="2723" y="3498"/>
                  </a:lnTo>
                  <a:lnTo>
                    <a:pt x="2677" y="3616"/>
                  </a:lnTo>
                  <a:lnTo>
                    <a:pt x="2677" y="3625"/>
                  </a:lnTo>
                  <a:cubicBezTo>
                    <a:pt x="2468" y="3725"/>
                    <a:pt x="2249" y="3835"/>
                    <a:pt x="2039" y="3935"/>
                  </a:cubicBezTo>
                  <a:cubicBezTo>
                    <a:pt x="1857" y="4017"/>
                    <a:pt x="1675" y="4099"/>
                    <a:pt x="1493" y="4181"/>
                  </a:cubicBezTo>
                  <a:cubicBezTo>
                    <a:pt x="1538" y="4044"/>
                    <a:pt x="1575" y="3898"/>
                    <a:pt x="1620" y="3762"/>
                  </a:cubicBezTo>
                  <a:cubicBezTo>
                    <a:pt x="1712" y="3507"/>
                    <a:pt x="1812" y="3261"/>
                    <a:pt x="1921" y="3015"/>
                  </a:cubicBezTo>
                  <a:cubicBezTo>
                    <a:pt x="2030" y="2787"/>
                    <a:pt x="2131" y="2550"/>
                    <a:pt x="2249" y="2323"/>
                  </a:cubicBezTo>
                  <a:cubicBezTo>
                    <a:pt x="2304" y="2204"/>
                    <a:pt x="2358" y="2104"/>
                    <a:pt x="2413" y="1995"/>
                  </a:cubicBezTo>
                  <a:cubicBezTo>
                    <a:pt x="2458" y="1913"/>
                    <a:pt x="2550" y="1794"/>
                    <a:pt x="2513" y="1712"/>
                  </a:cubicBezTo>
                  <a:cubicBezTo>
                    <a:pt x="2509" y="1703"/>
                    <a:pt x="2502" y="1699"/>
                    <a:pt x="2496" y="1699"/>
                  </a:cubicBezTo>
                  <a:cubicBezTo>
                    <a:pt x="2490" y="1699"/>
                    <a:pt x="2486" y="1703"/>
                    <a:pt x="2486" y="1712"/>
                  </a:cubicBezTo>
                  <a:cubicBezTo>
                    <a:pt x="2395" y="1712"/>
                    <a:pt x="2349" y="1812"/>
                    <a:pt x="2304" y="1876"/>
                  </a:cubicBezTo>
                  <a:cubicBezTo>
                    <a:pt x="2231" y="1985"/>
                    <a:pt x="2167" y="2104"/>
                    <a:pt x="2103" y="2213"/>
                  </a:cubicBezTo>
                  <a:cubicBezTo>
                    <a:pt x="1957" y="2450"/>
                    <a:pt x="1830" y="2687"/>
                    <a:pt x="1721" y="2933"/>
                  </a:cubicBezTo>
                  <a:cubicBezTo>
                    <a:pt x="1611" y="3170"/>
                    <a:pt x="1511" y="3406"/>
                    <a:pt x="1420" y="3652"/>
                  </a:cubicBezTo>
                  <a:cubicBezTo>
                    <a:pt x="1329" y="3871"/>
                    <a:pt x="1256" y="4090"/>
                    <a:pt x="1192" y="4317"/>
                  </a:cubicBezTo>
                  <a:lnTo>
                    <a:pt x="1065" y="4372"/>
                  </a:lnTo>
                  <a:cubicBezTo>
                    <a:pt x="755" y="4509"/>
                    <a:pt x="427" y="4627"/>
                    <a:pt x="117" y="4773"/>
                  </a:cubicBezTo>
                  <a:cubicBezTo>
                    <a:pt x="1" y="4831"/>
                    <a:pt x="75" y="4996"/>
                    <a:pt x="186" y="4996"/>
                  </a:cubicBezTo>
                  <a:cubicBezTo>
                    <a:pt x="196" y="4996"/>
                    <a:pt x="207" y="4995"/>
                    <a:pt x="218" y="4991"/>
                  </a:cubicBezTo>
                  <a:cubicBezTo>
                    <a:pt x="518" y="4891"/>
                    <a:pt x="810" y="4773"/>
                    <a:pt x="1092" y="4636"/>
                  </a:cubicBezTo>
                  <a:cubicBezTo>
                    <a:pt x="1165" y="4609"/>
                    <a:pt x="1238" y="4572"/>
                    <a:pt x="1320" y="4536"/>
                  </a:cubicBezTo>
                  <a:cubicBezTo>
                    <a:pt x="1329" y="4536"/>
                    <a:pt x="1338" y="4536"/>
                    <a:pt x="1338" y="4527"/>
                  </a:cubicBezTo>
                  <a:cubicBezTo>
                    <a:pt x="1502" y="4454"/>
                    <a:pt x="1666" y="4381"/>
                    <a:pt x="1830" y="4308"/>
                  </a:cubicBezTo>
                  <a:cubicBezTo>
                    <a:pt x="1830" y="4317"/>
                    <a:pt x="1839" y="4326"/>
                    <a:pt x="1848" y="4326"/>
                  </a:cubicBezTo>
                  <a:cubicBezTo>
                    <a:pt x="2294" y="4582"/>
                    <a:pt x="2832" y="4682"/>
                    <a:pt x="3333" y="4709"/>
                  </a:cubicBezTo>
                  <a:cubicBezTo>
                    <a:pt x="3426" y="4716"/>
                    <a:pt x="3520" y="4719"/>
                    <a:pt x="3614" y="4719"/>
                  </a:cubicBezTo>
                  <a:cubicBezTo>
                    <a:pt x="3784" y="4719"/>
                    <a:pt x="3955" y="4708"/>
                    <a:pt x="4125" y="4691"/>
                  </a:cubicBezTo>
                  <a:cubicBezTo>
                    <a:pt x="4253" y="4682"/>
                    <a:pt x="4380" y="4664"/>
                    <a:pt x="4508" y="4654"/>
                  </a:cubicBezTo>
                  <a:cubicBezTo>
                    <a:pt x="4590" y="4645"/>
                    <a:pt x="4736" y="4645"/>
                    <a:pt x="4781" y="4554"/>
                  </a:cubicBezTo>
                  <a:cubicBezTo>
                    <a:pt x="4790" y="4554"/>
                    <a:pt x="4790" y="4545"/>
                    <a:pt x="4790" y="4536"/>
                  </a:cubicBezTo>
                  <a:cubicBezTo>
                    <a:pt x="4754" y="4487"/>
                    <a:pt x="4689" y="4479"/>
                    <a:pt x="4626" y="4479"/>
                  </a:cubicBezTo>
                  <a:cubicBezTo>
                    <a:pt x="4594" y="4479"/>
                    <a:pt x="4563" y="4481"/>
                    <a:pt x="4535" y="4481"/>
                  </a:cubicBezTo>
                  <a:lnTo>
                    <a:pt x="4162" y="4481"/>
                  </a:lnTo>
                  <a:cubicBezTo>
                    <a:pt x="3907" y="4481"/>
                    <a:pt x="3652" y="4481"/>
                    <a:pt x="3397" y="4463"/>
                  </a:cubicBezTo>
                  <a:cubicBezTo>
                    <a:pt x="2950" y="4445"/>
                    <a:pt x="2522" y="4354"/>
                    <a:pt x="2112" y="4181"/>
                  </a:cubicBezTo>
                  <a:cubicBezTo>
                    <a:pt x="2269" y="4102"/>
                    <a:pt x="3345" y="3439"/>
                    <a:pt x="3556" y="3439"/>
                  </a:cubicBezTo>
                  <a:cubicBezTo>
                    <a:pt x="3565" y="3439"/>
                    <a:pt x="3573" y="3440"/>
                    <a:pt x="3579" y="3443"/>
                  </a:cubicBezTo>
                  <a:cubicBezTo>
                    <a:pt x="3697" y="3488"/>
                    <a:pt x="3816" y="3525"/>
                    <a:pt x="3943" y="3552"/>
                  </a:cubicBezTo>
                  <a:lnTo>
                    <a:pt x="4308" y="3652"/>
                  </a:lnTo>
                  <a:cubicBezTo>
                    <a:pt x="4535" y="3707"/>
                    <a:pt x="4772" y="3753"/>
                    <a:pt x="5009" y="3789"/>
                  </a:cubicBezTo>
                  <a:cubicBezTo>
                    <a:pt x="5136" y="3805"/>
                    <a:pt x="5266" y="3815"/>
                    <a:pt x="5396" y="3815"/>
                  </a:cubicBezTo>
                  <a:cubicBezTo>
                    <a:pt x="5489" y="3815"/>
                    <a:pt x="5582" y="3810"/>
                    <a:pt x="5674" y="3798"/>
                  </a:cubicBezTo>
                  <a:cubicBezTo>
                    <a:pt x="5792" y="3789"/>
                    <a:pt x="5911" y="3771"/>
                    <a:pt x="6020" y="3744"/>
                  </a:cubicBezTo>
                  <a:cubicBezTo>
                    <a:pt x="6120" y="3734"/>
                    <a:pt x="6220" y="3689"/>
                    <a:pt x="6293" y="3616"/>
                  </a:cubicBezTo>
                  <a:cubicBezTo>
                    <a:pt x="6312" y="3607"/>
                    <a:pt x="6302" y="3580"/>
                    <a:pt x="6284" y="3570"/>
                  </a:cubicBezTo>
                  <a:cubicBezTo>
                    <a:pt x="6257" y="3568"/>
                    <a:pt x="6230" y="3567"/>
                    <a:pt x="6204" y="3567"/>
                  </a:cubicBezTo>
                  <a:cubicBezTo>
                    <a:pt x="6125" y="3567"/>
                    <a:pt x="6050" y="3577"/>
                    <a:pt x="5975" y="3598"/>
                  </a:cubicBezTo>
                  <a:cubicBezTo>
                    <a:pt x="5874" y="3607"/>
                    <a:pt x="5765" y="3616"/>
                    <a:pt x="5656" y="3616"/>
                  </a:cubicBezTo>
                  <a:cubicBezTo>
                    <a:pt x="5437" y="3607"/>
                    <a:pt x="5209" y="3580"/>
                    <a:pt x="4991" y="3534"/>
                  </a:cubicBezTo>
                  <a:cubicBezTo>
                    <a:pt x="4772" y="3498"/>
                    <a:pt x="4554" y="3443"/>
                    <a:pt x="4344" y="3388"/>
                  </a:cubicBezTo>
                  <a:lnTo>
                    <a:pt x="3998" y="3306"/>
                  </a:lnTo>
                  <a:cubicBezTo>
                    <a:pt x="3961" y="3297"/>
                    <a:pt x="3916" y="3279"/>
                    <a:pt x="3879" y="3270"/>
                  </a:cubicBezTo>
                  <a:cubicBezTo>
                    <a:pt x="4390" y="2997"/>
                    <a:pt x="4891" y="2705"/>
                    <a:pt x="5373" y="2405"/>
                  </a:cubicBezTo>
                  <a:cubicBezTo>
                    <a:pt x="5385" y="2405"/>
                    <a:pt x="5402" y="2409"/>
                    <a:pt x="5417" y="2409"/>
                  </a:cubicBezTo>
                  <a:cubicBezTo>
                    <a:pt x="5424" y="2409"/>
                    <a:pt x="5431" y="2408"/>
                    <a:pt x="5437" y="2405"/>
                  </a:cubicBezTo>
                  <a:cubicBezTo>
                    <a:pt x="5519" y="2405"/>
                    <a:pt x="5601" y="2414"/>
                    <a:pt x="5692" y="2432"/>
                  </a:cubicBezTo>
                  <a:cubicBezTo>
                    <a:pt x="5833" y="2456"/>
                    <a:pt x="5976" y="2468"/>
                    <a:pt x="6119" y="2468"/>
                  </a:cubicBezTo>
                  <a:cubicBezTo>
                    <a:pt x="6299" y="2468"/>
                    <a:pt x="6480" y="2449"/>
                    <a:pt x="6658" y="2414"/>
                  </a:cubicBezTo>
                  <a:cubicBezTo>
                    <a:pt x="6840" y="2377"/>
                    <a:pt x="7004" y="2323"/>
                    <a:pt x="7177" y="2259"/>
                  </a:cubicBezTo>
                  <a:cubicBezTo>
                    <a:pt x="7213" y="2241"/>
                    <a:pt x="7550" y="2113"/>
                    <a:pt x="7468" y="2040"/>
                  </a:cubicBezTo>
                  <a:cubicBezTo>
                    <a:pt x="7449" y="2027"/>
                    <a:pt x="7430" y="2022"/>
                    <a:pt x="7412" y="2022"/>
                  </a:cubicBezTo>
                  <a:cubicBezTo>
                    <a:pt x="7380" y="2022"/>
                    <a:pt x="7349" y="2038"/>
                    <a:pt x="7314" y="2049"/>
                  </a:cubicBezTo>
                  <a:cubicBezTo>
                    <a:pt x="7241" y="2077"/>
                    <a:pt x="7168" y="2113"/>
                    <a:pt x="7086" y="2131"/>
                  </a:cubicBezTo>
                  <a:cubicBezTo>
                    <a:pt x="6931" y="2177"/>
                    <a:pt x="6767" y="2213"/>
                    <a:pt x="6603" y="2231"/>
                  </a:cubicBezTo>
                  <a:cubicBezTo>
                    <a:pt x="6510" y="2240"/>
                    <a:pt x="6418" y="2244"/>
                    <a:pt x="6326" y="2244"/>
                  </a:cubicBezTo>
                  <a:cubicBezTo>
                    <a:pt x="6121" y="2244"/>
                    <a:pt x="5918" y="2224"/>
                    <a:pt x="5710" y="2186"/>
                  </a:cubicBezTo>
                  <a:cubicBezTo>
                    <a:pt x="6075" y="1958"/>
                    <a:pt x="6430" y="1712"/>
                    <a:pt x="6776" y="1457"/>
                  </a:cubicBezTo>
                  <a:cubicBezTo>
                    <a:pt x="6913" y="1357"/>
                    <a:pt x="7059" y="1248"/>
                    <a:pt x="7204" y="1138"/>
                  </a:cubicBezTo>
                  <a:lnTo>
                    <a:pt x="7232" y="1138"/>
                  </a:lnTo>
                  <a:cubicBezTo>
                    <a:pt x="7250" y="1129"/>
                    <a:pt x="7268" y="1129"/>
                    <a:pt x="7286" y="1120"/>
                  </a:cubicBezTo>
                  <a:cubicBezTo>
                    <a:pt x="7323" y="1111"/>
                    <a:pt x="7368" y="1093"/>
                    <a:pt x="7414" y="1084"/>
                  </a:cubicBezTo>
                  <a:cubicBezTo>
                    <a:pt x="7505" y="1075"/>
                    <a:pt x="7596" y="1056"/>
                    <a:pt x="7687" y="1029"/>
                  </a:cubicBezTo>
                  <a:cubicBezTo>
                    <a:pt x="7778" y="1002"/>
                    <a:pt x="7860" y="974"/>
                    <a:pt x="7951" y="956"/>
                  </a:cubicBezTo>
                  <a:cubicBezTo>
                    <a:pt x="7997" y="947"/>
                    <a:pt x="8042" y="938"/>
                    <a:pt x="8088" y="929"/>
                  </a:cubicBezTo>
                  <a:cubicBezTo>
                    <a:pt x="8106" y="920"/>
                    <a:pt x="8124" y="911"/>
                    <a:pt x="8142" y="902"/>
                  </a:cubicBezTo>
                  <a:cubicBezTo>
                    <a:pt x="8170" y="892"/>
                    <a:pt x="8179" y="874"/>
                    <a:pt x="8197" y="856"/>
                  </a:cubicBezTo>
                  <a:cubicBezTo>
                    <a:pt x="8206" y="856"/>
                    <a:pt x="8206" y="838"/>
                    <a:pt x="8197" y="838"/>
                  </a:cubicBezTo>
                  <a:cubicBezTo>
                    <a:pt x="8170" y="829"/>
                    <a:pt x="8161" y="810"/>
                    <a:pt x="8133" y="801"/>
                  </a:cubicBezTo>
                  <a:lnTo>
                    <a:pt x="8060" y="801"/>
                  </a:lnTo>
                  <a:cubicBezTo>
                    <a:pt x="8015" y="801"/>
                    <a:pt x="7969" y="810"/>
                    <a:pt x="7924" y="820"/>
                  </a:cubicBezTo>
                  <a:cubicBezTo>
                    <a:pt x="7824" y="829"/>
                    <a:pt x="7723" y="829"/>
                    <a:pt x="7623" y="838"/>
                  </a:cubicBezTo>
                  <a:lnTo>
                    <a:pt x="7578" y="838"/>
                  </a:lnTo>
                  <a:cubicBezTo>
                    <a:pt x="7842" y="619"/>
                    <a:pt x="8070" y="382"/>
                    <a:pt x="8261" y="109"/>
                  </a:cubicBezTo>
                  <a:cubicBezTo>
                    <a:pt x="8308" y="62"/>
                    <a:pt x="8266" y="0"/>
                    <a:pt x="8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7"/>
            <p:cNvSpPr/>
            <p:nvPr/>
          </p:nvSpPr>
          <p:spPr>
            <a:xfrm>
              <a:off x="819929" y="1271004"/>
              <a:ext cx="7001" cy="6573"/>
            </a:xfrm>
            <a:custGeom>
              <a:avLst/>
              <a:gdLst/>
              <a:ahLst/>
              <a:cxnLst/>
              <a:rect l="l" t="t" r="r" b="b"/>
              <a:pathLst>
                <a:path w="229" h="215" extrusionOk="0">
                  <a:moveTo>
                    <a:pt x="146" y="1"/>
                  </a:moveTo>
                  <a:cubicBezTo>
                    <a:pt x="137" y="1"/>
                    <a:pt x="128" y="10"/>
                    <a:pt x="110" y="19"/>
                  </a:cubicBezTo>
                  <a:lnTo>
                    <a:pt x="101" y="28"/>
                  </a:lnTo>
                  <a:cubicBezTo>
                    <a:pt x="92" y="28"/>
                    <a:pt x="74" y="37"/>
                    <a:pt x="74" y="47"/>
                  </a:cubicBezTo>
                  <a:lnTo>
                    <a:pt x="46" y="74"/>
                  </a:lnTo>
                  <a:lnTo>
                    <a:pt x="28" y="83"/>
                  </a:lnTo>
                  <a:cubicBezTo>
                    <a:pt x="10" y="101"/>
                    <a:pt x="1" y="119"/>
                    <a:pt x="1" y="147"/>
                  </a:cubicBezTo>
                  <a:lnTo>
                    <a:pt x="1" y="165"/>
                  </a:lnTo>
                  <a:cubicBezTo>
                    <a:pt x="10" y="174"/>
                    <a:pt x="10" y="183"/>
                    <a:pt x="19" y="192"/>
                  </a:cubicBezTo>
                  <a:cubicBezTo>
                    <a:pt x="28" y="201"/>
                    <a:pt x="46" y="210"/>
                    <a:pt x="55" y="210"/>
                  </a:cubicBezTo>
                  <a:cubicBezTo>
                    <a:pt x="63" y="213"/>
                    <a:pt x="70" y="214"/>
                    <a:pt x="77" y="214"/>
                  </a:cubicBezTo>
                  <a:cubicBezTo>
                    <a:pt x="97" y="214"/>
                    <a:pt x="115" y="206"/>
                    <a:pt x="128" y="192"/>
                  </a:cubicBezTo>
                  <a:lnTo>
                    <a:pt x="156" y="183"/>
                  </a:lnTo>
                  <a:lnTo>
                    <a:pt x="183" y="156"/>
                  </a:lnTo>
                  <a:cubicBezTo>
                    <a:pt x="192" y="138"/>
                    <a:pt x="201" y="128"/>
                    <a:pt x="210" y="110"/>
                  </a:cubicBezTo>
                  <a:cubicBezTo>
                    <a:pt x="210" y="110"/>
                    <a:pt x="219" y="101"/>
                    <a:pt x="219" y="101"/>
                  </a:cubicBezTo>
                  <a:cubicBezTo>
                    <a:pt x="219" y="92"/>
                    <a:pt x="228" y="74"/>
                    <a:pt x="228" y="65"/>
                  </a:cubicBezTo>
                  <a:cubicBezTo>
                    <a:pt x="228" y="47"/>
                    <a:pt x="228" y="37"/>
                    <a:pt x="219" y="19"/>
                  </a:cubicBezTo>
                  <a:cubicBezTo>
                    <a:pt x="201" y="10"/>
                    <a:pt x="192" y="1"/>
                    <a:pt x="174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7"/>
            <p:cNvSpPr/>
            <p:nvPr/>
          </p:nvSpPr>
          <p:spPr>
            <a:xfrm>
              <a:off x="820784" y="128411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7"/>
            <p:cNvSpPr/>
            <p:nvPr/>
          </p:nvSpPr>
          <p:spPr>
            <a:xfrm>
              <a:off x="814090" y="1282987"/>
              <a:ext cx="6725" cy="5533"/>
            </a:xfrm>
            <a:custGeom>
              <a:avLst/>
              <a:gdLst/>
              <a:ahLst/>
              <a:cxnLst/>
              <a:rect l="l" t="t" r="r" b="b"/>
              <a:pathLst>
                <a:path w="220" h="181" extrusionOk="0">
                  <a:moveTo>
                    <a:pt x="101" y="1"/>
                  </a:moveTo>
                  <a:lnTo>
                    <a:pt x="64" y="19"/>
                  </a:lnTo>
                  <a:lnTo>
                    <a:pt x="55" y="19"/>
                  </a:lnTo>
                  <a:cubicBezTo>
                    <a:pt x="55" y="19"/>
                    <a:pt x="46" y="19"/>
                    <a:pt x="37" y="28"/>
                  </a:cubicBezTo>
                  <a:cubicBezTo>
                    <a:pt x="37" y="28"/>
                    <a:pt x="37" y="37"/>
                    <a:pt x="37" y="37"/>
                  </a:cubicBezTo>
                  <a:cubicBezTo>
                    <a:pt x="28" y="46"/>
                    <a:pt x="19" y="55"/>
                    <a:pt x="19" y="64"/>
                  </a:cubicBezTo>
                  <a:cubicBezTo>
                    <a:pt x="19" y="74"/>
                    <a:pt x="19" y="83"/>
                    <a:pt x="10" y="83"/>
                  </a:cubicBezTo>
                  <a:cubicBezTo>
                    <a:pt x="0" y="110"/>
                    <a:pt x="10" y="128"/>
                    <a:pt x="19" y="146"/>
                  </a:cubicBezTo>
                  <a:cubicBezTo>
                    <a:pt x="28" y="165"/>
                    <a:pt x="37" y="174"/>
                    <a:pt x="55" y="174"/>
                  </a:cubicBezTo>
                  <a:cubicBezTo>
                    <a:pt x="64" y="178"/>
                    <a:pt x="73" y="181"/>
                    <a:pt x="81" y="181"/>
                  </a:cubicBezTo>
                  <a:cubicBezTo>
                    <a:pt x="89" y="181"/>
                    <a:pt x="96" y="178"/>
                    <a:pt x="101" y="174"/>
                  </a:cubicBezTo>
                  <a:lnTo>
                    <a:pt x="119" y="165"/>
                  </a:lnTo>
                  <a:cubicBezTo>
                    <a:pt x="137" y="165"/>
                    <a:pt x="146" y="146"/>
                    <a:pt x="155" y="137"/>
                  </a:cubicBezTo>
                  <a:cubicBezTo>
                    <a:pt x="155" y="128"/>
                    <a:pt x="164" y="128"/>
                    <a:pt x="164" y="119"/>
                  </a:cubicBezTo>
                  <a:lnTo>
                    <a:pt x="164" y="128"/>
                  </a:lnTo>
                  <a:cubicBezTo>
                    <a:pt x="164" y="119"/>
                    <a:pt x="174" y="119"/>
                    <a:pt x="174" y="110"/>
                  </a:cubicBezTo>
                  <a:cubicBezTo>
                    <a:pt x="183" y="110"/>
                    <a:pt x="183" y="101"/>
                    <a:pt x="183" y="101"/>
                  </a:cubicBezTo>
                  <a:cubicBezTo>
                    <a:pt x="183" y="101"/>
                    <a:pt x="183" y="92"/>
                    <a:pt x="192" y="92"/>
                  </a:cubicBezTo>
                  <a:cubicBezTo>
                    <a:pt x="201" y="92"/>
                    <a:pt x="210" y="83"/>
                    <a:pt x="219" y="64"/>
                  </a:cubicBezTo>
                  <a:lnTo>
                    <a:pt x="219" y="64"/>
                  </a:lnTo>
                  <a:lnTo>
                    <a:pt x="210" y="74"/>
                  </a:lnTo>
                  <a:cubicBezTo>
                    <a:pt x="219" y="64"/>
                    <a:pt x="219" y="55"/>
                    <a:pt x="219" y="46"/>
                  </a:cubicBezTo>
                  <a:cubicBezTo>
                    <a:pt x="210" y="28"/>
                    <a:pt x="201" y="19"/>
                    <a:pt x="192" y="10"/>
                  </a:cubicBezTo>
                  <a:cubicBezTo>
                    <a:pt x="183" y="10"/>
                    <a:pt x="174" y="10"/>
                    <a:pt x="164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7"/>
            <p:cNvSpPr/>
            <p:nvPr/>
          </p:nvSpPr>
          <p:spPr>
            <a:xfrm>
              <a:off x="820479" y="1283813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1"/>
                  </a:moveTo>
                  <a:lnTo>
                    <a:pt x="1" y="1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7"/>
            <p:cNvSpPr/>
            <p:nvPr/>
          </p:nvSpPr>
          <p:spPr>
            <a:xfrm>
              <a:off x="818828" y="1284669"/>
              <a:ext cx="5044" cy="3913"/>
            </a:xfrm>
            <a:custGeom>
              <a:avLst/>
              <a:gdLst/>
              <a:ahLst/>
              <a:cxnLst/>
              <a:rect l="l" t="t" r="r" b="b"/>
              <a:pathLst>
                <a:path w="165" h="128" extrusionOk="0">
                  <a:moveTo>
                    <a:pt x="46" y="0"/>
                  </a:moveTo>
                  <a:cubicBezTo>
                    <a:pt x="37" y="9"/>
                    <a:pt x="28" y="9"/>
                    <a:pt x="19" y="19"/>
                  </a:cubicBezTo>
                  <a:lnTo>
                    <a:pt x="9" y="37"/>
                  </a:lnTo>
                  <a:cubicBezTo>
                    <a:pt x="9" y="37"/>
                    <a:pt x="9" y="46"/>
                    <a:pt x="9" y="55"/>
                  </a:cubicBezTo>
                  <a:cubicBezTo>
                    <a:pt x="0" y="64"/>
                    <a:pt x="0" y="64"/>
                    <a:pt x="9" y="73"/>
                  </a:cubicBezTo>
                  <a:cubicBezTo>
                    <a:pt x="9" y="82"/>
                    <a:pt x="9" y="91"/>
                    <a:pt x="9" y="101"/>
                  </a:cubicBezTo>
                  <a:lnTo>
                    <a:pt x="28" y="110"/>
                  </a:lnTo>
                  <a:cubicBezTo>
                    <a:pt x="37" y="119"/>
                    <a:pt x="46" y="119"/>
                    <a:pt x="55" y="128"/>
                  </a:cubicBezTo>
                  <a:lnTo>
                    <a:pt x="101" y="128"/>
                  </a:lnTo>
                  <a:cubicBezTo>
                    <a:pt x="110" y="119"/>
                    <a:pt x="119" y="119"/>
                    <a:pt x="128" y="110"/>
                  </a:cubicBezTo>
                  <a:cubicBezTo>
                    <a:pt x="137" y="101"/>
                    <a:pt x="146" y="91"/>
                    <a:pt x="155" y="82"/>
                  </a:cubicBezTo>
                  <a:cubicBezTo>
                    <a:pt x="155" y="73"/>
                    <a:pt x="164" y="64"/>
                    <a:pt x="164" y="55"/>
                  </a:cubicBezTo>
                  <a:lnTo>
                    <a:pt x="164" y="46"/>
                  </a:lnTo>
                  <a:cubicBezTo>
                    <a:pt x="164" y="37"/>
                    <a:pt x="164" y="37"/>
                    <a:pt x="164" y="28"/>
                  </a:cubicBezTo>
                  <a:cubicBezTo>
                    <a:pt x="164" y="28"/>
                    <a:pt x="164" y="19"/>
                    <a:pt x="155" y="19"/>
                  </a:cubicBezTo>
                  <a:cubicBezTo>
                    <a:pt x="155" y="9"/>
                    <a:pt x="155" y="9"/>
                    <a:pt x="146" y="9"/>
                  </a:cubicBezTo>
                  <a:cubicBezTo>
                    <a:pt x="146" y="9"/>
                    <a:pt x="146" y="0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7"/>
            <p:cNvSpPr/>
            <p:nvPr/>
          </p:nvSpPr>
          <p:spPr>
            <a:xfrm>
              <a:off x="796818" y="1273327"/>
              <a:ext cx="6970" cy="4952"/>
            </a:xfrm>
            <a:custGeom>
              <a:avLst/>
              <a:gdLst/>
              <a:ahLst/>
              <a:cxnLst/>
              <a:rect l="l" t="t" r="r" b="b"/>
              <a:pathLst>
                <a:path w="228" h="162" extrusionOk="0">
                  <a:moveTo>
                    <a:pt x="174" y="0"/>
                  </a:moveTo>
                  <a:cubicBezTo>
                    <a:pt x="167" y="0"/>
                    <a:pt x="160" y="2"/>
                    <a:pt x="156" y="7"/>
                  </a:cubicBezTo>
                  <a:lnTo>
                    <a:pt x="146" y="7"/>
                  </a:lnTo>
                  <a:lnTo>
                    <a:pt x="128" y="16"/>
                  </a:lnTo>
                  <a:lnTo>
                    <a:pt x="101" y="25"/>
                  </a:lnTo>
                  <a:lnTo>
                    <a:pt x="64" y="25"/>
                  </a:lnTo>
                  <a:cubicBezTo>
                    <a:pt x="46" y="25"/>
                    <a:pt x="37" y="34"/>
                    <a:pt x="28" y="43"/>
                  </a:cubicBezTo>
                  <a:cubicBezTo>
                    <a:pt x="19" y="52"/>
                    <a:pt x="10" y="62"/>
                    <a:pt x="10" y="80"/>
                  </a:cubicBezTo>
                  <a:cubicBezTo>
                    <a:pt x="1" y="89"/>
                    <a:pt x="10" y="107"/>
                    <a:pt x="10" y="116"/>
                  </a:cubicBezTo>
                  <a:cubicBezTo>
                    <a:pt x="19" y="125"/>
                    <a:pt x="28" y="134"/>
                    <a:pt x="37" y="144"/>
                  </a:cubicBezTo>
                  <a:cubicBezTo>
                    <a:pt x="46" y="153"/>
                    <a:pt x="74" y="162"/>
                    <a:pt x="101" y="162"/>
                  </a:cubicBezTo>
                  <a:lnTo>
                    <a:pt x="119" y="162"/>
                  </a:lnTo>
                  <a:lnTo>
                    <a:pt x="146" y="144"/>
                  </a:lnTo>
                  <a:cubicBezTo>
                    <a:pt x="156" y="144"/>
                    <a:pt x="165" y="144"/>
                    <a:pt x="165" y="134"/>
                  </a:cubicBezTo>
                  <a:cubicBezTo>
                    <a:pt x="183" y="125"/>
                    <a:pt x="201" y="107"/>
                    <a:pt x="210" y="98"/>
                  </a:cubicBezTo>
                  <a:cubicBezTo>
                    <a:pt x="219" y="72"/>
                    <a:pt x="228" y="37"/>
                    <a:pt x="212" y="18"/>
                  </a:cubicBezTo>
                  <a:lnTo>
                    <a:pt x="212" y="18"/>
                  </a:lnTo>
                  <a:cubicBezTo>
                    <a:pt x="214" y="20"/>
                    <a:pt x="217" y="23"/>
                    <a:pt x="219" y="25"/>
                  </a:cubicBezTo>
                  <a:lnTo>
                    <a:pt x="210" y="16"/>
                  </a:lnTo>
                  <a:lnTo>
                    <a:pt x="210" y="16"/>
                  </a:lnTo>
                  <a:cubicBezTo>
                    <a:pt x="211" y="17"/>
                    <a:pt x="211" y="17"/>
                    <a:pt x="212" y="18"/>
                  </a:cubicBezTo>
                  <a:lnTo>
                    <a:pt x="212" y="18"/>
                  </a:lnTo>
                  <a:cubicBezTo>
                    <a:pt x="205" y="12"/>
                    <a:pt x="199" y="7"/>
                    <a:pt x="192" y="7"/>
                  </a:cubicBezTo>
                  <a:cubicBezTo>
                    <a:pt x="187" y="2"/>
                    <a:pt x="181" y="0"/>
                    <a:pt x="174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7"/>
            <p:cNvSpPr/>
            <p:nvPr/>
          </p:nvSpPr>
          <p:spPr>
            <a:xfrm>
              <a:off x="786240" y="1274091"/>
              <a:ext cx="5869" cy="5869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134" y="140"/>
                  </a:moveTo>
                  <a:lnTo>
                    <a:pt x="128" y="146"/>
                  </a:lnTo>
                  <a:lnTo>
                    <a:pt x="128" y="146"/>
                  </a:lnTo>
                  <a:lnTo>
                    <a:pt x="134" y="140"/>
                  </a:lnTo>
                  <a:close/>
                  <a:moveTo>
                    <a:pt x="92" y="0"/>
                  </a:moveTo>
                  <a:cubicBezTo>
                    <a:pt x="83" y="9"/>
                    <a:pt x="73" y="9"/>
                    <a:pt x="64" y="18"/>
                  </a:cubicBezTo>
                  <a:cubicBezTo>
                    <a:pt x="64" y="18"/>
                    <a:pt x="55" y="18"/>
                    <a:pt x="46" y="27"/>
                  </a:cubicBezTo>
                  <a:cubicBezTo>
                    <a:pt x="28" y="37"/>
                    <a:pt x="19" y="55"/>
                    <a:pt x="10" y="73"/>
                  </a:cubicBezTo>
                  <a:cubicBezTo>
                    <a:pt x="10" y="82"/>
                    <a:pt x="10" y="91"/>
                    <a:pt x="1" y="100"/>
                  </a:cubicBezTo>
                  <a:cubicBezTo>
                    <a:pt x="1" y="119"/>
                    <a:pt x="1" y="128"/>
                    <a:pt x="1" y="146"/>
                  </a:cubicBezTo>
                  <a:cubicBezTo>
                    <a:pt x="10" y="164"/>
                    <a:pt x="28" y="182"/>
                    <a:pt x="46" y="191"/>
                  </a:cubicBezTo>
                  <a:cubicBezTo>
                    <a:pt x="73" y="191"/>
                    <a:pt x="92" y="191"/>
                    <a:pt x="110" y="173"/>
                  </a:cubicBezTo>
                  <a:cubicBezTo>
                    <a:pt x="119" y="164"/>
                    <a:pt x="119" y="155"/>
                    <a:pt x="128" y="146"/>
                  </a:cubicBezTo>
                  <a:lnTo>
                    <a:pt x="128" y="146"/>
                  </a:lnTo>
                  <a:lnTo>
                    <a:pt x="119" y="155"/>
                  </a:lnTo>
                  <a:cubicBezTo>
                    <a:pt x="128" y="146"/>
                    <a:pt x="137" y="137"/>
                    <a:pt x="137" y="119"/>
                  </a:cubicBezTo>
                  <a:cubicBezTo>
                    <a:pt x="137" y="109"/>
                    <a:pt x="146" y="100"/>
                    <a:pt x="155" y="100"/>
                  </a:cubicBezTo>
                  <a:lnTo>
                    <a:pt x="183" y="82"/>
                  </a:lnTo>
                  <a:lnTo>
                    <a:pt x="183" y="64"/>
                  </a:lnTo>
                  <a:cubicBezTo>
                    <a:pt x="192" y="46"/>
                    <a:pt x="183" y="27"/>
                    <a:pt x="165" y="18"/>
                  </a:cubicBezTo>
                  <a:cubicBezTo>
                    <a:pt x="155" y="9"/>
                    <a:pt x="146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7"/>
            <p:cNvSpPr/>
            <p:nvPr/>
          </p:nvSpPr>
          <p:spPr>
            <a:xfrm>
              <a:off x="789572" y="1279105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9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7"/>
            <p:cNvSpPr/>
            <p:nvPr/>
          </p:nvSpPr>
          <p:spPr>
            <a:xfrm>
              <a:off x="789297" y="1279380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7"/>
            <p:cNvSpPr/>
            <p:nvPr/>
          </p:nvSpPr>
          <p:spPr>
            <a:xfrm>
              <a:off x="785690" y="1284118"/>
              <a:ext cx="5044" cy="3913"/>
            </a:xfrm>
            <a:custGeom>
              <a:avLst/>
              <a:gdLst/>
              <a:ahLst/>
              <a:cxnLst/>
              <a:rect l="l" t="t" r="r" b="b"/>
              <a:pathLst>
                <a:path w="165" h="128" extrusionOk="0">
                  <a:moveTo>
                    <a:pt x="82" y="0"/>
                  </a:moveTo>
                  <a:cubicBezTo>
                    <a:pt x="64" y="0"/>
                    <a:pt x="46" y="0"/>
                    <a:pt x="37" y="9"/>
                  </a:cubicBezTo>
                  <a:cubicBezTo>
                    <a:pt x="19" y="18"/>
                    <a:pt x="9" y="27"/>
                    <a:pt x="9" y="37"/>
                  </a:cubicBezTo>
                  <a:cubicBezTo>
                    <a:pt x="0" y="46"/>
                    <a:pt x="0" y="64"/>
                    <a:pt x="0" y="73"/>
                  </a:cubicBezTo>
                  <a:cubicBezTo>
                    <a:pt x="0" y="82"/>
                    <a:pt x="9" y="100"/>
                    <a:pt x="19" y="109"/>
                  </a:cubicBezTo>
                  <a:cubicBezTo>
                    <a:pt x="28" y="119"/>
                    <a:pt x="37" y="128"/>
                    <a:pt x="55" y="128"/>
                  </a:cubicBezTo>
                  <a:lnTo>
                    <a:pt x="73" y="128"/>
                  </a:lnTo>
                  <a:cubicBezTo>
                    <a:pt x="82" y="128"/>
                    <a:pt x="91" y="119"/>
                    <a:pt x="110" y="119"/>
                  </a:cubicBezTo>
                  <a:lnTo>
                    <a:pt x="119" y="109"/>
                  </a:lnTo>
                  <a:cubicBezTo>
                    <a:pt x="128" y="100"/>
                    <a:pt x="137" y="100"/>
                    <a:pt x="137" y="91"/>
                  </a:cubicBezTo>
                  <a:lnTo>
                    <a:pt x="155" y="73"/>
                  </a:lnTo>
                  <a:lnTo>
                    <a:pt x="164" y="55"/>
                  </a:lnTo>
                  <a:cubicBezTo>
                    <a:pt x="164" y="46"/>
                    <a:pt x="164" y="46"/>
                    <a:pt x="164" y="37"/>
                  </a:cubicBezTo>
                  <a:cubicBezTo>
                    <a:pt x="164" y="27"/>
                    <a:pt x="164" y="9"/>
                    <a:pt x="155" y="9"/>
                  </a:cubicBezTo>
                  <a:cubicBezTo>
                    <a:pt x="146" y="0"/>
                    <a:pt x="137" y="0"/>
                    <a:pt x="12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7" name="Google Shape;1547;p37"/>
          <p:cNvGrpSpPr/>
          <p:nvPr/>
        </p:nvGrpSpPr>
        <p:grpSpPr>
          <a:xfrm rot="7349782" flipH="1">
            <a:off x="7800747" y="2530418"/>
            <a:ext cx="1656984" cy="1075104"/>
            <a:chOff x="2672837" y="1594496"/>
            <a:chExt cx="612501" cy="397410"/>
          </a:xfrm>
        </p:grpSpPr>
        <p:sp>
          <p:nvSpPr>
            <p:cNvPr id="1548" name="Google Shape;1548;p37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7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7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7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7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7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7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7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7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7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7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7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7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7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7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7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7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7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7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7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7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7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7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7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" name="Google Shape;1575;p37"/>
          <p:cNvGrpSpPr/>
          <p:nvPr/>
        </p:nvGrpSpPr>
        <p:grpSpPr>
          <a:xfrm>
            <a:off x="8142858" y="2010250"/>
            <a:ext cx="388775" cy="398623"/>
            <a:chOff x="3795031" y="3639842"/>
            <a:chExt cx="163488" cy="167615"/>
          </a:xfrm>
        </p:grpSpPr>
        <p:sp>
          <p:nvSpPr>
            <p:cNvPr id="1576" name="Google Shape;1576;p37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8" name="Google Shape;1578;p37"/>
          <p:cNvGrpSpPr/>
          <p:nvPr/>
        </p:nvGrpSpPr>
        <p:grpSpPr>
          <a:xfrm>
            <a:off x="689465" y="3080210"/>
            <a:ext cx="268432" cy="275208"/>
            <a:chOff x="3795031" y="3639842"/>
            <a:chExt cx="163488" cy="167615"/>
          </a:xfrm>
        </p:grpSpPr>
        <p:sp>
          <p:nvSpPr>
            <p:cNvPr id="1579" name="Google Shape;1579;p37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7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37"/>
          <p:cNvGrpSpPr/>
          <p:nvPr/>
        </p:nvGrpSpPr>
        <p:grpSpPr>
          <a:xfrm>
            <a:off x="4926615" y="120985"/>
            <a:ext cx="268432" cy="275208"/>
            <a:chOff x="3795031" y="3639842"/>
            <a:chExt cx="163488" cy="167615"/>
          </a:xfrm>
        </p:grpSpPr>
        <p:sp>
          <p:nvSpPr>
            <p:cNvPr id="1582" name="Google Shape;1582;p37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7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4" name="Google Shape;1584;p37"/>
          <p:cNvGrpSpPr/>
          <p:nvPr/>
        </p:nvGrpSpPr>
        <p:grpSpPr>
          <a:xfrm>
            <a:off x="5731983" y="605425"/>
            <a:ext cx="388775" cy="398623"/>
            <a:chOff x="3795031" y="3639842"/>
            <a:chExt cx="163488" cy="167615"/>
          </a:xfrm>
        </p:grpSpPr>
        <p:sp>
          <p:nvSpPr>
            <p:cNvPr id="1585" name="Google Shape;1585;p37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7359408" y="2190776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nem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4098" name="Picture 2" descr="Cách làm nem rán truyền thống Hà Nội không vỡ, giòn ngon">
            <a:extLst>
              <a:ext uri="{FF2B5EF4-FFF2-40B4-BE49-F238E27FC236}">
                <a16:creationId xmlns:a16="http://schemas.microsoft.com/office/drawing/2014/main" id="{1089B488-9D1E-A24F-9770-EF6EE79B6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60" y="1478293"/>
            <a:ext cx="4107940" cy="29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828792" y="2435457"/>
            <a:ext cx="2709928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spring roll 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(n): 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/ˌ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sprɪŋ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rəʊl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91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6796275" y="2432514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mi-li-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lít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</a:t>
            </a:r>
          </a:p>
          <a:p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(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đơn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vị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)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478235" y="2435457"/>
            <a:ext cx="304150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millilitre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mɪliliːtə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(r)/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9218" name="Picture 2" descr="Glass Beakers – VEE GEE Scientific">
            <a:extLst>
              <a:ext uri="{FF2B5EF4-FFF2-40B4-BE49-F238E27FC236}">
                <a16:creationId xmlns:a16="http://schemas.microsoft.com/office/drawing/2014/main" id="{7A9F0941-4217-9C4B-A402-73EDC008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94" y="1028005"/>
            <a:ext cx="2938565" cy="387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80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6716618" y="2175975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389060" y="2435456"/>
            <a:ext cx="304150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litre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liːtə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(r)/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266" name="Picture 2" descr="Nước Khoáng La Vie 5l | Giá Tốt - Giao Nhanh">
            <a:extLst>
              <a:ext uri="{FF2B5EF4-FFF2-40B4-BE49-F238E27FC236}">
                <a16:creationId xmlns:a16="http://schemas.microsoft.com/office/drawing/2014/main" id="{7EBD738C-F77E-1D4F-8BED-994BB8995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017725"/>
            <a:ext cx="4012531" cy="401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ui-ten-gif - quocthinh.net">
            <a:extLst>
              <a:ext uri="{FF2B5EF4-FFF2-40B4-BE49-F238E27FC236}">
                <a16:creationId xmlns:a16="http://schemas.microsoft.com/office/drawing/2014/main" id="{9FAF8E84-B993-FD45-AA18-66399D21C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1722">
            <a:off x="3075767" y="2373986"/>
            <a:ext cx="1828242" cy="117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55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6716618" y="2175975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 (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292807" y="2439825"/>
            <a:ext cx="304150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gram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ɡræm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42" name="Picture 2" descr="Cân Điện Tử Đo Lường Cà Phê 0.01-2 Gram - 2-0.1gram Hfy giá cạnh tranh">
            <a:extLst>
              <a:ext uri="{FF2B5EF4-FFF2-40B4-BE49-F238E27FC236}">
                <a16:creationId xmlns:a16="http://schemas.microsoft.com/office/drawing/2014/main" id="{B2970CCB-743D-A146-B954-67BD61FD0A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79"/>
          <a:stretch/>
        </p:blipFill>
        <p:spPr bwMode="auto">
          <a:xfrm>
            <a:off x="412082" y="1033608"/>
            <a:ext cx="4364455" cy="385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ui-ten-gif - quocthinh.net">
            <a:extLst>
              <a:ext uri="{FF2B5EF4-FFF2-40B4-BE49-F238E27FC236}">
                <a16:creationId xmlns:a16="http://schemas.microsoft.com/office/drawing/2014/main" id="{9FAF8E84-B993-FD45-AA18-66399D21C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1722">
            <a:off x="1531038" y="2556021"/>
            <a:ext cx="1828242" cy="117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95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6692555" y="2209205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kg (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-gam) </a:t>
            </a: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389060" y="2435456"/>
            <a:ext cx="304150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kilo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kiːləʊ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362" name="Picture 2" descr="Định Nghĩa Lại Các đơn Vị đo Khối Lượng, Thời Gian Và Khoảng Cách - BITEXEDU">
            <a:extLst>
              <a:ext uri="{FF2B5EF4-FFF2-40B4-BE49-F238E27FC236}">
                <a16:creationId xmlns:a16="http://schemas.microsoft.com/office/drawing/2014/main" id="{6154E04C-AA94-164F-A398-9839D1542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39" y="1227220"/>
            <a:ext cx="3992845" cy="347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55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7125692" y="2181897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bánh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táo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389060" y="2435456"/>
            <a:ext cx="304150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apple pie 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/ˌ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æpl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paɪ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 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290" name="Picture 2" descr="Cách làm bánh táo (Apple Pie) hấp dẫn khó chối từ">
            <a:extLst>
              <a:ext uri="{FF2B5EF4-FFF2-40B4-BE49-F238E27FC236}">
                <a16:creationId xmlns:a16="http://schemas.microsoft.com/office/drawing/2014/main" id="{2DC5EACD-2FDC-2D41-889F-B75CF3257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2" y="1142460"/>
            <a:ext cx="3849374" cy="364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47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7125692" y="2181897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trứng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rán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389060" y="2435456"/>
            <a:ext cx="304150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omelette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ɒmlət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344" name="Picture 8" descr="Omelette - Sweet y Salado">
            <a:extLst>
              <a:ext uri="{FF2B5EF4-FFF2-40B4-BE49-F238E27FC236}">
                <a16:creationId xmlns:a16="http://schemas.microsoft.com/office/drawing/2014/main" id="{41442FDB-BCEE-0D40-8CA1-0E998B1B3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27" y="1179095"/>
            <a:ext cx="3422984" cy="383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23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6692555" y="2209205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389060" y="2435456"/>
            <a:ext cx="304150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onion 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ʌnjən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388" name="Picture 4" descr="Australian brown onions Seed,Onion,Allium cepa. - Caribbeangardenseed">
            <a:extLst>
              <a:ext uri="{FF2B5EF4-FFF2-40B4-BE49-F238E27FC236}">
                <a16:creationId xmlns:a16="http://schemas.microsoft.com/office/drawing/2014/main" id="{7C22FF6A-6E71-AA49-BB9D-E61ABBA56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0" y="1073586"/>
            <a:ext cx="3779140" cy="377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36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6954717" y="2171606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bơ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389060" y="2435456"/>
            <a:ext cx="304150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butter 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bʌtə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(r)/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410" name="Picture 2" descr="butter | Definition, Butter Making, &amp; Nutritional Content | Britannica">
            <a:extLst>
              <a:ext uri="{FF2B5EF4-FFF2-40B4-BE49-F238E27FC236}">
                <a16:creationId xmlns:a16="http://schemas.microsoft.com/office/drawing/2014/main" id="{54391795-B35D-C041-87C5-58706A863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688" y="1077206"/>
            <a:ext cx="3811308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78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CBE5C41-B947-F646-85A0-BCF5F0FF5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46" y="192505"/>
            <a:ext cx="4298654" cy="7555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dirty="0"/>
              <a:t>C</a:t>
            </a:r>
            <a:r>
              <a:rPr lang="en-VN" sz="3200" dirty="0"/>
              <a:t>hecking vocabulary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712241CA-12CE-9D41-9A10-5919CC011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06" y="1032276"/>
            <a:ext cx="7988987" cy="380100"/>
          </a:xfrm>
        </p:spPr>
        <p:txBody>
          <a:bodyPr/>
          <a:lstStyle/>
          <a:p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VN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atch the words with their meanings.</a:t>
            </a:r>
          </a:p>
        </p:txBody>
      </p:sp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D72226C0-397F-0D47-9552-8852F49ED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638118"/>
              </p:ext>
            </p:extLst>
          </p:nvPr>
        </p:nvGraphicFramePr>
        <p:xfrm>
          <a:off x="1295398" y="1703606"/>
          <a:ext cx="6765760" cy="1347138"/>
        </p:xfrm>
        <a:graphic>
          <a:graphicData uri="http://schemas.openxmlformats.org/drawingml/2006/table">
            <a:tbl>
              <a:tblPr firstRow="1" bandRow="1">
                <a:tableStyleId>{A031CF52-B8AF-4F28-8264-C27D210A67F9}</a:tableStyleId>
              </a:tblPr>
              <a:tblGrid>
                <a:gridCol w="1353152">
                  <a:extLst>
                    <a:ext uri="{9D8B030D-6E8A-4147-A177-3AD203B41FA5}">
                      <a16:colId xmlns:a16="http://schemas.microsoft.com/office/drawing/2014/main" val="3644555168"/>
                    </a:ext>
                  </a:extLst>
                </a:gridCol>
                <a:gridCol w="1353152">
                  <a:extLst>
                    <a:ext uri="{9D8B030D-6E8A-4147-A177-3AD203B41FA5}">
                      <a16:colId xmlns:a16="http://schemas.microsoft.com/office/drawing/2014/main" val="2136027399"/>
                    </a:ext>
                  </a:extLst>
                </a:gridCol>
                <a:gridCol w="1353152">
                  <a:extLst>
                    <a:ext uri="{9D8B030D-6E8A-4147-A177-3AD203B41FA5}">
                      <a16:colId xmlns:a16="http://schemas.microsoft.com/office/drawing/2014/main" val="1325877892"/>
                    </a:ext>
                  </a:extLst>
                </a:gridCol>
                <a:gridCol w="1353152">
                  <a:extLst>
                    <a:ext uri="{9D8B030D-6E8A-4147-A177-3AD203B41FA5}">
                      <a16:colId xmlns:a16="http://schemas.microsoft.com/office/drawing/2014/main" val="2607722092"/>
                    </a:ext>
                  </a:extLst>
                </a:gridCol>
                <a:gridCol w="1353152">
                  <a:extLst>
                    <a:ext uri="{9D8B030D-6E8A-4147-A177-3AD203B41FA5}">
                      <a16:colId xmlns:a16="http://schemas.microsoft.com/office/drawing/2014/main" val="1236771228"/>
                    </a:ext>
                  </a:extLst>
                </a:gridCol>
              </a:tblGrid>
              <a:tr h="380831">
                <a:tc>
                  <a:txBody>
                    <a:bodyPr/>
                    <a:lstStyle/>
                    <a:p>
                      <a:pPr algn="ctr"/>
                      <a:r>
                        <a:rPr lang="vi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kilo</a:t>
                      </a:r>
                      <a:endParaRPr lang="en-VN" sz="2000" b="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utter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omelette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nion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pple pie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590815"/>
                  </a:ext>
                </a:extLst>
              </a:tr>
              <a:tr h="380831"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teaspoon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gram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quantity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ping roll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13200"/>
                  </a:ext>
                </a:extLst>
              </a:tr>
              <a:tr h="554658"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fork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pepper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millilitre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litre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291481"/>
                  </a:ext>
                </a:extLst>
              </a:tr>
            </a:tbl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82B3884A-67AA-D340-B77D-7AB70D5D5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53" y="3132821"/>
            <a:ext cx="1976571" cy="195680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93200FD-03D8-8045-A9C3-6B3D6E3C15F6}"/>
              </a:ext>
            </a:extLst>
          </p:cNvPr>
          <p:cNvSpPr txBox="1"/>
          <p:nvPr/>
        </p:nvSpPr>
        <p:spPr>
          <a:xfrm>
            <a:off x="2911642" y="381883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butter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D09E8C4-0B16-0F4F-B777-AF384927E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278" y="3132821"/>
            <a:ext cx="1976571" cy="195680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9B88B0D-7050-C742-9ADA-B2033BAECC5A}"/>
              </a:ext>
            </a:extLst>
          </p:cNvPr>
          <p:cNvSpPr txBox="1"/>
          <p:nvPr/>
        </p:nvSpPr>
        <p:spPr>
          <a:xfrm>
            <a:off x="6964278" y="3818834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omelette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9B3B392-FC1E-F74C-BB52-24064E65B273}"/>
              </a:ext>
            </a:extLst>
          </p:cNvPr>
          <p:cNvSpPr/>
          <p:nvPr/>
        </p:nvSpPr>
        <p:spPr>
          <a:xfrm>
            <a:off x="2895600" y="1778304"/>
            <a:ext cx="794084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C491639-5924-DE48-B466-3D2B66412B1C}"/>
              </a:ext>
            </a:extLst>
          </p:cNvPr>
          <p:cNvSpPr/>
          <p:nvPr/>
        </p:nvSpPr>
        <p:spPr>
          <a:xfrm>
            <a:off x="4086727" y="1778304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D1A3546-480A-C24E-B1FD-3DD1934F3B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273"/>
          <a:stretch/>
        </p:blipFill>
        <p:spPr>
          <a:xfrm>
            <a:off x="326057" y="3132820"/>
            <a:ext cx="2569543" cy="195680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58983591-33AC-844B-8CA4-F214D9569ED8}"/>
              </a:ext>
            </a:extLst>
          </p:cNvPr>
          <p:cNvSpPr txBox="1"/>
          <p:nvPr/>
        </p:nvSpPr>
        <p:spPr>
          <a:xfrm>
            <a:off x="2889583" y="3787562"/>
            <a:ext cx="16436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quantity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7836916-8311-5C4A-9D7B-C9ED00EE72A8}"/>
              </a:ext>
            </a:extLst>
          </p:cNvPr>
          <p:cNvSpPr/>
          <p:nvPr/>
        </p:nvSpPr>
        <p:spPr>
          <a:xfrm>
            <a:off x="5447679" y="2144147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C22C416-2675-8D4E-AC94-31BCDED9E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0258" y="3126063"/>
            <a:ext cx="1976570" cy="197031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2A8D678-E804-E44F-997C-02CC8D10E22E}"/>
              </a:ext>
            </a:extLst>
          </p:cNvPr>
          <p:cNvSpPr txBox="1"/>
          <p:nvPr/>
        </p:nvSpPr>
        <p:spPr>
          <a:xfrm>
            <a:off x="6866046" y="3787562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litre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8F91267-8F92-414A-8BB0-8EE6DDF71305}"/>
              </a:ext>
            </a:extLst>
          </p:cNvPr>
          <p:cNvSpPr/>
          <p:nvPr/>
        </p:nvSpPr>
        <p:spPr>
          <a:xfrm>
            <a:off x="6754418" y="2487154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AA8F0-A97C-BB40-99B0-3F6F74636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044" y="3260764"/>
            <a:ext cx="2268510" cy="163836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E2CC3BA-0711-A44D-B297-0FEEB7803D8D}"/>
              </a:ext>
            </a:extLst>
          </p:cNvPr>
          <p:cNvSpPr txBox="1"/>
          <p:nvPr/>
        </p:nvSpPr>
        <p:spPr>
          <a:xfrm>
            <a:off x="2911642" y="3815136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sping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roll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5224ED-6B2E-5E43-BF5B-6DBA91F490F7}"/>
              </a:ext>
            </a:extLst>
          </p:cNvPr>
          <p:cNvSpPr/>
          <p:nvPr/>
        </p:nvSpPr>
        <p:spPr>
          <a:xfrm>
            <a:off x="6808631" y="2195924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752F36-6ABF-9646-BE1A-538CF3E15B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0722" y="3140765"/>
            <a:ext cx="2054463" cy="187836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4E348B0-793F-1348-A20E-9CFD1575486B}"/>
              </a:ext>
            </a:extLst>
          </p:cNvPr>
          <p:cNvSpPr txBox="1"/>
          <p:nvPr/>
        </p:nvSpPr>
        <p:spPr>
          <a:xfrm>
            <a:off x="6896722" y="380926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teaspoon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EA06AF7-5076-5B4C-AA73-1F546932715B}"/>
              </a:ext>
            </a:extLst>
          </p:cNvPr>
          <p:cNvSpPr/>
          <p:nvPr/>
        </p:nvSpPr>
        <p:spPr>
          <a:xfrm>
            <a:off x="1351681" y="2149398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CB436F-818B-2A4F-AA84-13869D5885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177" y="3130023"/>
            <a:ext cx="1959756" cy="196635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AF2A86F-3018-A445-9BD4-552A99F53CE6}"/>
              </a:ext>
            </a:extLst>
          </p:cNvPr>
          <p:cNvSpPr txBox="1"/>
          <p:nvPr/>
        </p:nvSpPr>
        <p:spPr>
          <a:xfrm>
            <a:off x="2911642" y="3836834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onion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CADE907-1662-A543-961D-9DD948A04324}"/>
              </a:ext>
            </a:extLst>
          </p:cNvPr>
          <p:cNvSpPr/>
          <p:nvPr/>
        </p:nvSpPr>
        <p:spPr>
          <a:xfrm>
            <a:off x="5552231" y="1749278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827633-4DC4-E14D-9148-C4724F6E08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9322" y="3190038"/>
            <a:ext cx="2228586" cy="187836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D148428-3132-544B-9CB5-CC80E7795BC6}"/>
              </a:ext>
            </a:extLst>
          </p:cNvPr>
          <p:cNvSpPr txBox="1"/>
          <p:nvPr/>
        </p:nvSpPr>
        <p:spPr>
          <a:xfrm>
            <a:off x="6881384" y="378756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pot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62CCF42-28B3-3144-82CD-47A7AE72C474}"/>
              </a:ext>
            </a:extLst>
          </p:cNvPr>
          <p:cNvSpPr/>
          <p:nvPr/>
        </p:nvSpPr>
        <p:spPr>
          <a:xfrm>
            <a:off x="4106918" y="2207140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EA00EB-3A02-A241-984E-51FCFAD66D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9721" y="3171055"/>
            <a:ext cx="1978263" cy="188032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A2CC64-E01E-E846-8386-EBD79074AEC2}"/>
              </a:ext>
            </a:extLst>
          </p:cNvPr>
          <p:cNvSpPr txBox="1"/>
          <p:nvPr/>
        </p:nvSpPr>
        <p:spPr>
          <a:xfrm>
            <a:off x="2898368" y="3825747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pple pie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FBB5420-8CE8-3E4F-A682-A1BAC21D5EB2}"/>
              </a:ext>
            </a:extLst>
          </p:cNvPr>
          <p:cNvSpPr/>
          <p:nvPr/>
        </p:nvSpPr>
        <p:spPr>
          <a:xfrm>
            <a:off x="6853988" y="1750363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DEFF4F-74C2-224C-96A0-7E012279C4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9151" y="3204077"/>
            <a:ext cx="2535127" cy="192230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E1FAF38E-5B04-6242-95E6-9FA9C86F07CE}"/>
              </a:ext>
            </a:extLst>
          </p:cNvPr>
          <p:cNvSpPr txBox="1"/>
          <p:nvPr/>
        </p:nvSpPr>
        <p:spPr>
          <a:xfrm>
            <a:off x="6930500" y="384271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ingredient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0CDE477-0472-5548-A528-B8DDD15CD048}"/>
              </a:ext>
            </a:extLst>
          </p:cNvPr>
          <p:cNvSpPr/>
          <p:nvPr/>
        </p:nvSpPr>
        <p:spPr>
          <a:xfrm>
            <a:off x="1374360" y="2513291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B813C2C-56A5-3042-BEBB-F5F5DFCEA5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1637" y="3220327"/>
            <a:ext cx="2529329" cy="1848077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E3787748-8ED4-B541-A97C-A52EEFFC3A2E}"/>
              </a:ext>
            </a:extLst>
          </p:cNvPr>
          <p:cNvSpPr txBox="1"/>
          <p:nvPr/>
        </p:nvSpPr>
        <p:spPr>
          <a:xfrm>
            <a:off x="2948522" y="3768294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pepper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4A41731-E914-B042-8536-B54DB605BF1B}"/>
              </a:ext>
            </a:extLst>
          </p:cNvPr>
          <p:cNvSpPr/>
          <p:nvPr/>
        </p:nvSpPr>
        <p:spPr>
          <a:xfrm>
            <a:off x="4052705" y="2528783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1B5D38D-971D-334D-A8F6-8CA5F18407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52094" y="3212564"/>
            <a:ext cx="2033798" cy="179731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42D112E-E923-A547-A288-586D5C92FA70}"/>
              </a:ext>
            </a:extLst>
          </p:cNvPr>
          <p:cNvSpPr txBox="1"/>
          <p:nvPr/>
        </p:nvSpPr>
        <p:spPr>
          <a:xfrm>
            <a:off x="6881384" y="3839772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gram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61F3658-AB6C-1D42-BBC3-C16940E4B24C}"/>
              </a:ext>
            </a:extLst>
          </p:cNvPr>
          <p:cNvSpPr/>
          <p:nvPr/>
        </p:nvSpPr>
        <p:spPr>
          <a:xfrm>
            <a:off x="2770581" y="2137078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249B9CE-CD36-624F-BDC8-D2CB36C9B4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6790" y="3171053"/>
            <a:ext cx="2117870" cy="184807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04C504A7-0006-5F4F-A80C-D24FBFEAAC41}"/>
              </a:ext>
            </a:extLst>
          </p:cNvPr>
          <p:cNvSpPr txBox="1"/>
          <p:nvPr/>
        </p:nvSpPr>
        <p:spPr>
          <a:xfrm>
            <a:off x="2999076" y="3830231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kilo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F2B8911-D3AA-3541-BCE4-E1A22959FDCD}"/>
              </a:ext>
            </a:extLst>
          </p:cNvPr>
          <p:cNvSpPr/>
          <p:nvPr/>
        </p:nvSpPr>
        <p:spPr>
          <a:xfrm>
            <a:off x="1374360" y="1727145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DD7050E-50CC-9346-B1EB-E3243A2B483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26391" y="3128028"/>
            <a:ext cx="2090532" cy="1994573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27F72B68-B27F-1E4E-B3D6-E9FB6D666A46}"/>
              </a:ext>
            </a:extLst>
          </p:cNvPr>
          <p:cNvSpPr/>
          <p:nvPr/>
        </p:nvSpPr>
        <p:spPr>
          <a:xfrm>
            <a:off x="2868903" y="2580521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FC3D9B4-FC92-AD43-A297-49AD5E34A1AD}"/>
              </a:ext>
            </a:extLst>
          </p:cNvPr>
          <p:cNvSpPr txBox="1"/>
          <p:nvPr/>
        </p:nvSpPr>
        <p:spPr>
          <a:xfrm>
            <a:off x="6896722" y="387857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fork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BBB0B0F3-FA2B-FF4C-852A-17060FFBEDE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643" y="3100017"/>
            <a:ext cx="2044188" cy="207871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2F22607-1A1E-2041-BC9C-51D4C27B379F}"/>
              </a:ext>
            </a:extLst>
          </p:cNvPr>
          <p:cNvSpPr txBox="1"/>
          <p:nvPr/>
        </p:nvSpPr>
        <p:spPr>
          <a:xfrm>
            <a:off x="2949558" y="3869318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millilitre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D3066A6-E4B3-BC44-9FB2-24E47F49F6EC}"/>
              </a:ext>
            </a:extLst>
          </p:cNvPr>
          <p:cNvSpPr/>
          <p:nvPr/>
        </p:nvSpPr>
        <p:spPr>
          <a:xfrm>
            <a:off x="5584461" y="2482661"/>
            <a:ext cx="1207170" cy="3729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707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23" grpId="0"/>
      <p:bldP spid="23" grpId="1"/>
      <p:bldP spid="26" grpId="0"/>
      <p:bldP spid="26" grpId="1"/>
      <p:bldP spid="27" grpId="0" animBg="1"/>
      <p:bldP spid="28" grpId="0" animBg="1"/>
      <p:bldP spid="31" grpId="0"/>
      <p:bldP spid="31" grpId="1"/>
      <p:bldP spid="32" grpId="0" animBg="1"/>
      <p:bldP spid="35" grpId="0"/>
      <p:bldP spid="35" grpId="1"/>
      <p:bldP spid="36" grpId="0" animBg="1"/>
      <p:bldP spid="19" grpId="0"/>
      <p:bldP spid="19" grpId="1"/>
      <p:bldP spid="20" grpId="0" animBg="1"/>
      <p:bldP spid="24" grpId="0"/>
      <p:bldP spid="24" grpId="1"/>
      <p:bldP spid="29" grpId="0" animBg="1"/>
      <p:bldP spid="33" grpId="0"/>
      <p:bldP spid="33" grpId="1"/>
      <p:bldP spid="37" grpId="0" animBg="1"/>
      <p:bldP spid="38" grpId="0"/>
      <p:bldP spid="38" grpId="1"/>
      <p:bldP spid="39" grpId="0" animBg="1"/>
      <p:bldP spid="40" grpId="0"/>
      <p:bldP spid="40" grpId="1"/>
      <p:bldP spid="41" grpId="0" animBg="1"/>
      <p:bldP spid="42" grpId="0"/>
      <p:bldP spid="42" grpId="1"/>
      <p:bldP spid="43" grpId="0" animBg="1"/>
      <p:bldP spid="44" grpId="0"/>
      <p:bldP spid="44" grpId="1"/>
      <p:bldP spid="45" grpId="0" animBg="1"/>
      <p:bldP spid="47" grpId="0"/>
      <p:bldP spid="47" grpId="1"/>
      <p:bldP spid="48" grpId="0" animBg="1"/>
      <p:bldP spid="51" grpId="0"/>
      <p:bldP spid="51" grpId="1"/>
      <p:bldP spid="52" grpId="0" animBg="1"/>
      <p:bldP spid="55" grpId="0" animBg="1"/>
      <p:bldP spid="56" grpId="0"/>
      <p:bldP spid="59" grpId="0"/>
      <p:bldP spid="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38"/>
          <p:cNvSpPr txBox="1">
            <a:spLocks noGrp="1"/>
          </p:cNvSpPr>
          <p:nvPr>
            <p:ph type="title"/>
          </p:nvPr>
        </p:nvSpPr>
        <p:spPr>
          <a:xfrm>
            <a:off x="2864111" y="80015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/>
              <a:t>O</a:t>
            </a:r>
            <a:r>
              <a:rPr lang="en" sz="4800" dirty="0" err="1"/>
              <a:t>bjectives</a:t>
            </a:r>
            <a:endParaRPr sz="4800" dirty="0"/>
          </a:p>
        </p:txBody>
      </p:sp>
      <p:sp>
        <p:nvSpPr>
          <p:cNvPr id="1592" name="Google Shape;1592;p38"/>
          <p:cNvSpPr txBox="1"/>
          <p:nvPr/>
        </p:nvSpPr>
        <p:spPr>
          <a:xfrm>
            <a:off x="896027" y="1345815"/>
            <a:ext cx="7351945" cy="2711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GB" sz="1800" b="1" dirty="0">
                <a:solidFill>
                  <a:schemeClr val="accent1"/>
                </a:solidFill>
                <a:latin typeface="Quicksand"/>
              </a:rPr>
              <a:t>By the end of this lesson, Ss will be able to:</a:t>
            </a:r>
            <a:endParaRPr lang="en-VN" sz="1800" b="1" dirty="0">
              <a:solidFill>
                <a:schemeClr val="accent1"/>
              </a:solidFill>
              <a:latin typeface="Quicksand"/>
            </a:endParaRPr>
          </a:p>
          <a:p>
            <a:pPr algn="just">
              <a:lnSpc>
                <a:spcPct val="200000"/>
              </a:lnSpc>
            </a:pPr>
            <a:r>
              <a:rPr lang="en-GB" sz="1800" b="1" dirty="0">
                <a:solidFill>
                  <a:schemeClr val="dk1"/>
                </a:solidFill>
                <a:latin typeface="Quicksand"/>
              </a:rPr>
              <a:t>- Use the lexical items related to the topic Food and Drink.</a:t>
            </a:r>
            <a:endParaRPr lang="en-VN" sz="1800" b="1" dirty="0">
              <a:solidFill>
                <a:schemeClr val="dk1"/>
              </a:solidFill>
              <a:latin typeface="Quicksand"/>
            </a:endParaRPr>
          </a:p>
          <a:p>
            <a:pPr algn="just">
              <a:lnSpc>
                <a:spcPct val="200000"/>
              </a:lnSpc>
            </a:pPr>
            <a:r>
              <a:rPr lang="en-GB" sz="1800" b="1" dirty="0">
                <a:solidFill>
                  <a:schemeClr val="dk1"/>
                </a:solidFill>
                <a:latin typeface="Quicksand"/>
              </a:rPr>
              <a:t>- Know how to use the measurement words and phrases often used with food and drink.</a:t>
            </a:r>
            <a:endParaRPr lang="en-VN" sz="1800" b="1" dirty="0">
              <a:solidFill>
                <a:schemeClr val="dk1"/>
              </a:solidFill>
              <a:latin typeface="Quicksand"/>
            </a:endParaRPr>
          </a:p>
          <a:p>
            <a:pPr algn="just">
              <a:lnSpc>
                <a:spcPct val="200000"/>
              </a:lnSpc>
            </a:pPr>
            <a:r>
              <a:rPr lang="en-GB" sz="1800" b="1" dirty="0">
                <a:solidFill>
                  <a:schemeClr val="dk1"/>
                </a:solidFill>
                <a:latin typeface="Quicksand"/>
              </a:rPr>
              <a:t>- Pronounce the sounds /</a:t>
            </a:r>
            <a:r>
              <a:rPr lang="en-GB" sz="1800" b="1" dirty="0" err="1">
                <a:solidFill>
                  <a:schemeClr val="dk1"/>
                </a:solidFill>
                <a:latin typeface="Quicksand"/>
              </a:rPr>
              <a:t>ɒ</a:t>
            </a:r>
            <a:r>
              <a:rPr lang="en-GB" sz="1800" b="1" dirty="0">
                <a:solidFill>
                  <a:schemeClr val="dk1"/>
                </a:solidFill>
                <a:latin typeface="Quicksand"/>
              </a:rPr>
              <a:t>/ and /</a:t>
            </a:r>
            <a:r>
              <a:rPr lang="en-GB" sz="1800" b="1" dirty="0" err="1">
                <a:solidFill>
                  <a:schemeClr val="dk1"/>
                </a:solidFill>
                <a:latin typeface="Quicksand"/>
              </a:rPr>
              <a:t>ɔ</a:t>
            </a:r>
            <a:r>
              <a:rPr lang="en-GB" sz="1800" b="1" dirty="0">
                <a:solidFill>
                  <a:schemeClr val="dk1"/>
                </a:solidFill>
                <a:latin typeface="Quicksand"/>
              </a:rPr>
              <a:t>:/ correctly.</a:t>
            </a:r>
            <a:endParaRPr lang="en-VN" sz="1800" b="1" dirty="0">
              <a:solidFill>
                <a:schemeClr val="dk1"/>
              </a:solidFill>
              <a:latin typeface="Quicksand"/>
            </a:endParaRPr>
          </a:p>
          <a:p>
            <a:pPr marL="0" lvl="0" indent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ubtitle 15">
            <a:extLst>
              <a:ext uri="{FF2B5EF4-FFF2-40B4-BE49-F238E27FC236}">
                <a16:creationId xmlns:a16="http://schemas.microsoft.com/office/drawing/2014/main" id="{7F9E5772-695B-DC4A-A769-3FEF7173C3E8}"/>
              </a:ext>
            </a:extLst>
          </p:cNvPr>
          <p:cNvSpPr txBox="1">
            <a:spLocks/>
          </p:cNvSpPr>
          <p:nvPr/>
        </p:nvSpPr>
        <p:spPr>
          <a:xfrm>
            <a:off x="92104" y="22483"/>
            <a:ext cx="798898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1. (p 52) Match the phrases with the pictures.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74B87BE9-9C14-1A45-876E-574B594CF8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30" b="89623" l="5063" r="89241">
                        <a14:foregroundMark x1="11392" y1="5189" x2="13291" y2="12264"/>
                        <a14:foregroundMark x1="16456" y1="6604" x2="17722" y2="12264"/>
                        <a14:foregroundMark x1="17722" y1="5189" x2="19620" y2="14151"/>
                        <a14:foregroundMark x1="8228" y1="14623" x2="5696" y2="4717"/>
                        <a14:foregroundMark x1="13291" y1="4717" x2="13291" y2="4717"/>
                        <a14:foregroundMark x1="17722" y1="9434" x2="18987" y2="28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4540" y="3183424"/>
            <a:ext cx="1437405" cy="1738852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08A8FA3F-D57D-8C40-AC75-AA22D35260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54" b="89744" l="2027" r="89865">
                        <a14:foregroundMark x1="4730" y1="10256" x2="18243" y2="17949"/>
                        <a14:foregroundMark x1="16216" y1="11795" x2="16216" y2="6667"/>
                        <a14:foregroundMark x1="2317" y1="9231" x2="3378" y2="20513"/>
                        <a14:backgroundMark x1="0" y1="5641" x2="0" y2="92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0394" y="3031981"/>
            <a:ext cx="1585524" cy="2089036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34B5F6B3-1FE0-E347-A709-DA1E83AEC5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432" b="93919" l="9143" r="95429">
                        <a14:foregroundMark x1="21143" y1="93919" x2="38857" y2="77703"/>
                        <a14:foregroundMark x1="25143" y1="88514" x2="24000" y2="76351"/>
                        <a14:foregroundMark x1="37714" y1="89865" x2="78857" y2="43243"/>
                        <a14:foregroundMark x1="78857" y1="43243" x2="92571" y2="34459"/>
                        <a14:foregroundMark x1="90286" y1="39865" x2="95429" y2="37838"/>
                        <a14:foregroundMark x1="10286" y1="54054" x2="24000" y2="50000"/>
                        <a14:foregroundMark x1="9143" y1="26351" x2="23429" y2="74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4384" y="2708508"/>
            <a:ext cx="1667844" cy="164390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E796CAF6-A301-C745-AA7E-5B06BE8321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348" b="89674" l="5851" r="89894">
                        <a14:foregroundMark x1="46277" y1="10870" x2="60638" y2="8696"/>
                        <a14:foregroundMark x1="46277" y1="7609" x2="62766" y2="4348"/>
                        <a14:foregroundMark x1="8511" y1="15761" x2="13830" y2="21196"/>
                        <a14:foregroundMark x1="6915" y1="29348" x2="11170" y2="20109"/>
                        <a14:foregroundMark x1="14362" y1="26630" x2="14362" y2="18478"/>
                        <a14:foregroundMark x1="13862" y1="29996" x2="19149" y2="29348"/>
                        <a14:foregroundMark x1="10040" y1="30464" x2="10983" y2="30349"/>
                        <a14:foregroundMark x1="7022" y1="30834" x2="7161" y2="30817"/>
                        <a14:backgroundMark x1="7979" y1="32609" x2="5851" y2="32065"/>
                        <a14:backgroundMark x1="6383" y1="32065" x2="9043" y2="32065"/>
                        <a14:backgroundMark x1="9574" y1="32609" x2="12234" y2="326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43263" y="549301"/>
            <a:ext cx="1667844" cy="1738852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21C8432B-8FA9-FD4F-9191-52A6D215E4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955" b="94030" l="6161" r="94787">
                        <a14:foregroundMark x1="27962" y1="11940" x2="49289" y2="28358"/>
                        <a14:foregroundMark x1="49289" y1="28358" x2="94787" y2="94030"/>
                        <a14:foregroundMark x1="46919" y1="90299" x2="60664" y2="94030"/>
                        <a14:foregroundMark x1="9953" y1="23134" x2="12796" y2="29851"/>
                        <a14:foregroundMark x1="14218" y1="17164" x2="15640" y2="27612"/>
                        <a14:foregroundMark x1="11374" y1="17164" x2="6161" y2="171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1629" y="794432"/>
            <a:ext cx="1712392" cy="1355847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8A7E3BAE-846D-FB47-B66E-1559E2AA4E3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439" b="93293" l="1242" r="89441">
                        <a14:foregroundMark x1="41615" y1="91463" x2="69565" y2="90244"/>
                        <a14:foregroundMark x1="41615" y1="93902" x2="67081" y2="92683"/>
                        <a14:foregroundMark x1="43478" y1="18293" x2="62112" y2="16463"/>
                        <a14:foregroundMark x1="8075" y1="7317" x2="12422" y2="14634"/>
                        <a14:foregroundMark x1="14286" y1="7317" x2="17391" y2="17073"/>
                        <a14:foregroundMark x1="14907" y1="6707" x2="20497" y2="15244"/>
                        <a14:foregroundMark x1="16770" y1="9146" x2="18634" y2="4268"/>
                        <a14:foregroundMark x1="4596" y1="18902" x2="4969" y2="20732"/>
                        <a14:foregroundMark x1="1242" y1="2439" x2="1241" y2="2433"/>
                        <a14:foregroundMark x1="3354" y1="18902" x2="3727" y2="20732"/>
                        <a14:backgroundMark x1="0" y1="1829" x2="0" y2="1829"/>
                        <a14:backgroundMark x1="621" y1="17073" x2="621" y2="2439"/>
                        <a14:backgroundMark x1="0" y1="9146" x2="621" y2="4268"/>
                        <a14:backgroundMark x1="0" y1="4268" x2="621" y2="6098"/>
                        <a14:backgroundMark x1="621" y1="5488" x2="1242" y2="7927"/>
                        <a14:backgroundMark x1="621" y1="12805" x2="621" y2="17683"/>
                        <a14:backgroundMark x1="621" y1="17683" x2="621" y2="18902"/>
                        <a14:backgroundMark x1="0" y1="18293" x2="621" y2="195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006" y="2608676"/>
            <a:ext cx="1230528" cy="1562769"/>
          </a:xfrm>
          <a:prstGeom prst="rect">
            <a:avLst/>
          </a:prstGeom>
        </p:spPr>
      </p:pic>
      <p:sp>
        <p:nvSpPr>
          <p:cNvPr id="116" name="Rounded Rectangle 115">
            <a:extLst>
              <a:ext uri="{FF2B5EF4-FFF2-40B4-BE49-F238E27FC236}">
                <a16:creationId xmlns:a16="http://schemas.microsoft.com/office/drawing/2014/main" id="{4E898B3E-10E8-4446-9F68-BC648B9C56D1}"/>
              </a:ext>
            </a:extLst>
          </p:cNvPr>
          <p:cNvSpPr/>
          <p:nvPr/>
        </p:nvSpPr>
        <p:spPr>
          <a:xfrm>
            <a:off x="3492248" y="2390480"/>
            <a:ext cx="1667844" cy="681038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f. 400 </a:t>
            </a:r>
            <a:r>
              <a:rPr lang="en-U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millilitres</a:t>
            </a: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>
              <a:buSzPts val="1400"/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(ml) of milk</a:t>
            </a:r>
            <a:endParaRPr lang="en-VN" sz="1700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016EEB65-2118-A445-AD6F-67B46D77C8BF}"/>
              </a:ext>
            </a:extLst>
          </p:cNvPr>
          <p:cNvSpPr txBox="1"/>
          <p:nvPr/>
        </p:nvSpPr>
        <p:spPr>
          <a:xfrm>
            <a:off x="1672110" y="544213"/>
            <a:ext cx="2030202" cy="391597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a. a kilo (kg) of beef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DB407E9-76B1-F64E-BF10-9B06F1CA1AA1}"/>
              </a:ext>
            </a:extLst>
          </p:cNvPr>
          <p:cNvSpPr txBox="1"/>
          <p:nvPr/>
        </p:nvSpPr>
        <p:spPr>
          <a:xfrm>
            <a:off x="3850518" y="555478"/>
            <a:ext cx="2718813" cy="391597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b. a teaspoon (tsp) of salt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A30B6B8-820F-044F-8AE1-233B15CF60C3}"/>
              </a:ext>
            </a:extLst>
          </p:cNvPr>
          <p:cNvSpPr txBox="1"/>
          <p:nvPr/>
        </p:nvSpPr>
        <p:spPr>
          <a:xfrm>
            <a:off x="2974320" y="1080759"/>
            <a:ext cx="2030202" cy="391597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c. a </a:t>
            </a:r>
            <a:r>
              <a:rPr lang="en-U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litre</a:t>
            </a: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 (l) of water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ACE30EB-2787-B94D-8AB9-D2D13770DFBA}"/>
              </a:ext>
            </a:extLst>
          </p:cNvPr>
          <p:cNvSpPr txBox="1"/>
          <p:nvPr/>
        </p:nvSpPr>
        <p:spPr>
          <a:xfrm>
            <a:off x="2631672" y="1606040"/>
            <a:ext cx="1667844" cy="681038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d. a tablespoon 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(tbsp) of sugar </a:t>
            </a:r>
            <a:endParaRPr lang="en-VN" sz="1700" dirty="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225162B9-B00C-E047-BA4C-DDD24ED8BC95}"/>
              </a:ext>
            </a:extLst>
          </p:cNvPr>
          <p:cNvSpPr txBox="1"/>
          <p:nvPr/>
        </p:nvSpPr>
        <p:spPr>
          <a:xfrm>
            <a:off x="4394459" y="1601788"/>
            <a:ext cx="1796134" cy="681038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e. 200 grams (g) of flour</a:t>
            </a:r>
          </a:p>
        </p:txBody>
      </p:sp>
      <p:sp>
        <p:nvSpPr>
          <p:cNvPr id="129" name="Subtitle 15">
            <a:extLst>
              <a:ext uri="{FF2B5EF4-FFF2-40B4-BE49-F238E27FC236}">
                <a16:creationId xmlns:a16="http://schemas.microsoft.com/office/drawing/2014/main" id="{0D41A809-C4C8-2146-9A02-8CA589034D7F}"/>
              </a:ext>
            </a:extLst>
          </p:cNvPr>
          <p:cNvSpPr txBox="1">
            <a:spLocks/>
          </p:cNvSpPr>
          <p:nvPr/>
        </p:nvSpPr>
        <p:spPr>
          <a:xfrm>
            <a:off x="92103" y="15075"/>
            <a:ext cx="798898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1. (p 52) Listen, check and repeat the phrases.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031 u5 l2.mp3" descr="031 u5 l2.mp3">
            <a:hlinkClick r:id="" action="ppaction://media"/>
            <a:extLst>
              <a:ext uri="{FF2B5EF4-FFF2-40B4-BE49-F238E27FC236}">
                <a16:creationId xmlns:a16="http://schemas.microsoft.com/office/drawing/2014/main" id="{DBDF1702-448D-1447-AEA1-7566BB9408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308072" y="-61524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4166 L -0.39965 0.3188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48" y="13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91 0.04815 L -0.35764 0.341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146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81 0.05154 L 0.0316 0.80833 " pathEditMode="relative" ptsTypes="AA">
                                      <p:cBhvr>
                                        <p:cTn id="30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24 0.0358 L 0.18629 0.70494 " pathEditMode="relative" ptsTypes="AA">
                                      <p:cBhvr>
                                        <p:cTn id="34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75 0.00555 L 0.49202 0.5441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5" y="26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26 0.04074 L 0.25903 0.0916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38" y="25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1" grpId="0" build="p"/>
      <p:bldP spid="101" grpId="1" build="allAtOnce"/>
      <p:bldP spid="116" grpId="0" animBg="1"/>
      <p:bldP spid="120" grpId="0" animBg="1"/>
      <p:bldP spid="122" grpId="0" animBg="1"/>
      <p:bldP spid="124" grpId="0" animBg="1"/>
      <p:bldP spid="126" grpId="0" animBg="1"/>
      <p:bldP spid="128" grpId="0" animBg="1"/>
      <p:bldP spid="129" grpId="1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ubtitle 15">
            <a:extLst>
              <a:ext uri="{FF2B5EF4-FFF2-40B4-BE49-F238E27FC236}">
                <a16:creationId xmlns:a16="http://schemas.microsoft.com/office/drawing/2014/main" id="{FB0D7376-2AE2-424B-954C-8B66355A2BB6}"/>
              </a:ext>
            </a:extLst>
          </p:cNvPr>
          <p:cNvSpPr txBox="1">
            <a:spLocks/>
          </p:cNvSpPr>
          <p:nvPr/>
        </p:nvSpPr>
        <p:spPr>
          <a:xfrm>
            <a:off x="92104" y="15075"/>
            <a:ext cx="798898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2. (p 52) Write the following words and phrases in the correct columns.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Google Shape;229;p11">
            <a:extLst>
              <a:ext uri="{FF2B5EF4-FFF2-40B4-BE49-F238E27FC236}">
                <a16:creationId xmlns:a16="http://schemas.microsoft.com/office/drawing/2014/main" id="{2645E179-E755-0344-BB65-66B2FDF2EBEB}"/>
              </a:ext>
            </a:extLst>
          </p:cNvPr>
          <p:cNvSpPr/>
          <p:nvPr/>
        </p:nvSpPr>
        <p:spPr>
          <a:xfrm>
            <a:off x="1700080" y="974402"/>
            <a:ext cx="1735247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spring</a:t>
            </a:r>
            <a:r>
              <a:rPr lang="en-US" sz="2400" b="1" i="0" u="none" strike="noStrike" cap="none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rolls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5" name="Google Shape;230;p11">
            <a:extLst>
              <a:ext uri="{FF2B5EF4-FFF2-40B4-BE49-F238E27FC236}">
                <a16:creationId xmlns:a16="http://schemas.microsoft.com/office/drawing/2014/main" id="{81BCC573-B191-2542-AC83-81E7FCD72A82}"/>
              </a:ext>
            </a:extLst>
          </p:cNvPr>
          <p:cNvSpPr/>
          <p:nvPr/>
        </p:nvSpPr>
        <p:spPr>
          <a:xfrm>
            <a:off x="5665127" y="974402"/>
            <a:ext cx="1735247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 err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omelette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6" name="Google Shape;231;p11">
            <a:extLst>
              <a:ext uri="{FF2B5EF4-FFF2-40B4-BE49-F238E27FC236}">
                <a16:creationId xmlns:a16="http://schemas.microsoft.com/office/drawing/2014/main" id="{FFB3900B-7CA2-6741-AF05-5E26C2A5BFA7}"/>
              </a:ext>
            </a:extLst>
          </p:cNvPr>
          <p:cNvSpPr/>
          <p:nvPr/>
        </p:nvSpPr>
        <p:spPr>
          <a:xfrm>
            <a:off x="3682603" y="1570408"/>
            <a:ext cx="1735247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butter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7" name="Google Shape;232;p11">
            <a:extLst>
              <a:ext uri="{FF2B5EF4-FFF2-40B4-BE49-F238E27FC236}">
                <a16:creationId xmlns:a16="http://schemas.microsoft.com/office/drawing/2014/main" id="{8297B893-CD9A-F84C-9AE1-DB564D1A3209}"/>
              </a:ext>
            </a:extLst>
          </p:cNvPr>
          <p:cNvSpPr/>
          <p:nvPr/>
        </p:nvSpPr>
        <p:spPr>
          <a:xfrm>
            <a:off x="3682604" y="974402"/>
            <a:ext cx="1735246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onions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Google Shape;233;p11">
            <a:extLst>
              <a:ext uri="{FF2B5EF4-FFF2-40B4-BE49-F238E27FC236}">
                <a16:creationId xmlns:a16="http://schemas.microsoft.com/office/drawing/2014/main" id="{2DE01147-2294-5840-BB9C-7723FB7FB506}"/>
              </a:ext>
            </a:extLst>
          </p:cNvPr>
          <p:cNvSpPr/>
          <p:nvPr/>
        </p:nvSpPr>
        <p:spPr>
          <a:xfrm>
            <a:off x="1700080" y="1570408"/>
            <a:ext cx="1735246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pancakes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9" name="Google Shape;234;p11">
            <a:extLst>
              <a:ext uri="{FF2B5EF4-FFF2-40B4-BE49-F238E27FC236}">
                <a16:creationId xmlns:a16="http://schemas.microsoft.com/office/drawing/2014/main" id="{1494E0EF-8E55-F545-BD2E-04D8EDE9BB57}"/>
              </a:ext>
            </a:extLst>
          </p:cNvPr>
          <p:cNvSpPr/>
          <p:nvPr/>
        </p:nvSpPr>
        <p:spPr>
          <a:xfrm>
            <a:off x="5665127" y="1577328"/>
            <a:ext cx="1735245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pepper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D6683750-9DD4-1240-85F7-126507D6A1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436038"/>
              </p:ext>
            </p:extLst>
          </p:nvPr>
        </p:nvGraphicFramePr>
        <p:xfrm>
          <a:off x="1430055" y="2304591"/>
          <a:ext cx="6283890" cy="275055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141945">
                  <a:extLst>
                    <a:ext uri="{9D8B030D-6E8A-4147-A177-3AD203B41FA5}">
                      <a16:colId xmlns:a16="http://schemas.microsoft.com/office/drawing/2014/main" val="352053934"/>
                    </a:ext>
                  </a:extLst>
                </a:gridCol>
                <a:gridCol w="3141945">
                  <a:extLst>
                    <a:ext uri="{9D8B030D-6E8A-4147-A177-3AD203B41FA5}">
                      <a16:colId xmlns:a16="http://schemas.microsoft.com/office/drawing/2014/main" val="1734258997"/>
                    </a:ext>
                  </a:extLst>
                </a:gridCol>
              </a:tblGrid>
              <a:tr h="63514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kern="1200" cap="none" dirty="0">
                          <a:solidFill>
                            <a:schemeClr val="tx1"/>
                          </a:solidFill>
                          <a:effectLst>
                            <a:glow rad="88900">
                              <a:schemeClr val="bg1"/>
                            </a:glow>
                          </a:effectLst>
                          <a:sym typeface="Arial"/>
                        </a:rPr>
                        <a:t>Dishes</a:t>
                      </a:r>
                      <a:r>
                        <a:rPr lang="en-US" sz="12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  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E098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C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kern="1200" cap="none" dirty="0">
                          <a:solidFill>
                            <a:schemeClr val="tx1"/>
                          </a:solidFill>
                          <a:effectLst>
                            <a:glow rad="88900">
                              <a:schemeClr val="bg1"/>
                            </a:glow>
                          </a:effectLst>
                          <a:sym typeface="Arial"/>
                        </a:rPr>
                        <a:t>Ingredients</a:t>
                      </a:r>
                      <a:endParaRPr sz="2400" b="1" i="0" u="none" strike="noStrike" kern="1200" cap="none" dirty="0">
                        <a:solidFill>
                          <a:schemeClr val="tx1"/>
                        </a:solidFill>
                        <a:effectLst>
                          <a:glow rad="88900">
                            <a:schemeClr val="bg1"/>
                          </a:glo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98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C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272655"/>
                  </a:ext>
                </a:extLst>
              </a:tr>
              <a:tr h="211541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098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98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98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98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824003"/>
                  </a:ext>
                </a:extLst>
              </a:tr>
            </a:tbl>
          </a:graphicData>
        </a:graphic>
      </p:graphicFrame>
      <p:sp>
        <p:nvSpPr>
          <p:cNvPr id="61" name="Google Shape;229;p11">
            <a:extLst>
              <a:ext uri="{FF2B5EF4-FFF2-40B4-BE49-F238E27FC236}">
                <a16:creationId xmlns:a16="http://schemas.microsoft.com/office/drawing/2014/main" id="{5546EDA2-D10B-8843-A62A-02B51431B57F}"/>
              </a:ext>
            </a:extLst>
          </p:cNvPr>
          <p:cNvSpPr/>
          <p:nvPr/>
        </p:nvSpPr>
        <p:spPr>
          <a:xfrm>
            <a:off x="2110196" y="3105901"/>
            <a:ext cx="1735247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spring</a:t>
            </a:r>
            <a:r>
              <a:rPr lang="en-US" sz="2400" b="1" i="0" u="none" strike="noStrike" cap="none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rolls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2" name="Google Shape;230;p11">
            <a:extLst>
              <a:ext uri="{FF2B5EF4-FFF2-40B4-BE49-F238E27FC236}">
                <a16:creationId xmlns:a16="http://schemas.microsoft.com/office/drawing/2014/main" id="{92F528A4-E42B-D741-8387-4184C328A2D0}"/>
              </a:ext>
            </a:extLst>
          </p:cNvPr>
          <p:cNvSpPr/>
          <p:nvPr/>
        </p:nvSpPr>
        <p:spPr>
          <a:xfrm>
            <a:off x="2110195" y="3777110"/>
            <a:ext cx="1735247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 err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omelette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3" name="Google Shape;231;p11">
            <a:extLst>
              <a:ext uri="{FF2B5EF4-FFF2-40B4-BE49-F238E27FC236}">
                <a16:creationId xmlns:a16="http://schemas.microsoft.com/office/drawing/2014/main" id="{8AB15A38-4189-2D42-83B2-6EC904359DA0}"/>
              </a:ext>
            </a:extLst>
          </p:cNvPr>
          <p:cNvSpPr/>
          <p:nvPr/>
        </p:nvSpPr>
        <p:spPr>
          <a:xfrm>
            <a:off x="5417850" y="3786058"/>
            <a:ext cx="1735247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butter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4" name="Google Shape;232;p11">
            <a:extLst>
              <a:ext uri="{FF2B5EF4-FFF2-40B4-BE49-F238E27FC236}">
                <a16:creationId xmlns:a16="http://schemas.microsoft.com/office/drawing/2014/main" id="{618BF0BE-5820-F64D-8F63-5FE1E424FD07}"/>
              </a:ext>
            </a:extLst>
          </p:cNvPr>
          <p:cNvSpPr/>
          <p:nvPr/>
        </p:nvSpPr>
        <p:spPr>
          <a:xfrm>
            <a:off x="5417850" y="3110884"/>
            <a:ext cx="1735246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onions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5" name="Google Shape;233;p11">
            <a:extLst>
              <a:ext uri="{FF2B5EF4-FFF2-40B4-BE49-F238E27FC236}">
                <a16:creationId xmlns:a16="http://schemas.microsoft.com/office/drawing/2014/main" id="{AB812A1B-2BEF-5F41-B0E2-3DEE1A447070}"/>
              </a:ext>
            </a:extLst>
          </p:cNvPr>
          <p:cNvSpPr/>
          <p:nvPr/>
        </p:nvSpPr>
        <p:spPr>
          <a:xfrm>
            <a:off x="2110196" y="4449162"/>
            <a:ext cx="1735246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pancake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6" name="Google Shape;234;p11">
            <a:extLst>
              <a:ext uri="{FF2B5EF4-FFF2-40B4-BE49-F238E27FC236}">
                <a16:creationId xmlns:a16="http://schemas.microsoft.com/office/drawing/2014/main" id="{FF1BA6B1-7988-764A-9D71-9F527C4AA03A}"/>
              </a:ext>
            </a:extLst>
          </p:cNvPr>
          <p:cNvSpPr/>
          <p:nvPr/>
        </p:nvSpPr>
        <p:spPr>
          <a:xfrm>
            <a:off x="5417851" y="4458110"/>
            <a:ext cx="1735245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pepper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7" name="Subtitle 15">
            <a:extLst>
              <a:ext uri="{FF2B5EF4-FFF2-40B4-BE49-F238E27FC236}">
                <a16:creationId xmlns:a16="http://schemas.microsoft.com/office/drawing/2014/main" id="{4ED943D6-1FAF-E14C-BC3F-CF75C3A210BF}"/>
              </a:ext>
            </a:extLst>
          </p:cNvPr>
          <p:cNvSpPr txBox="1">
            <a:spLocks/>
          </p:cNvSpPr>
          <p:nvPr/>
        </p:nvSpPr>
        <p:spPr>
          <a:xfrm>
            <a:off x="1430055" y="1083533"/>
            <a:ext cx="720037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5400" b="1" dirty="0">
                <a:latin typeface="Calibri" panose="020F0502020204030204" pitchFamily="34" charset="0"/>
                <a:cs typeface="Calibri" panose="020F0502020204030204" pitchFamily="34" charset="0"/>
              </a:rPr>
              <a:t>CAN YOU ADD MORE? </a:t>
            </a:r>
            <a:endParaRPr lang="en-VN" sz="5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ubtitle 15">
            <a:extLst>
              <a:ext uri="{FF2B5EF4-FFF2-40B4-BE49-F238E27FC236}">
                <a16:creationId xmlns:a16="http://schemas.microsoft.com/office/drawing/2014/main" id="{7F9E5772-695B-DC4A-A769-3FEF7173C3E8}"/>
              </a:ext>
            </a:extLst>
          </p:cNvPr>
          <p:cNvSpPr txBox="1">
            <a:spLocks/>
          </p:cNvSpPr>
          <p:nvPr/>
        </p:nvSpPr>
        <p:spPr>
          <a:xfrm>
            <a:off x="121752" y="63821"/>
            <a:ext cx="798898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3. (p 52) Ask and answer about the ingredients for Linh’s apple pie, using the quantities in the recipe.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ACE30EB-2787-B94D-8AB9-D2D13770DFBA}"/>
              </a:ext>
            </a:extLst>
          </p:cNvPr>
          <p:cNvSpPr txBox="1"/>
          <p:nvPr/>
        </p:nvSpPr>
        <p:spPr>
          <a:xfrm>
            <a:off x="952156" y="3900772"/>
            <a:ext cx="7646087" cy="10556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Solutions</a:t>
            </a:r>
            <a:r>
              <a:rPr lang="en-VN" sz="2000" b="1" dirty="0"/>
              <a:t>: </a:t>
            </a:r>
            <a:r>
              <a:rPr lang="en-US" sz="1800" b="1" dirty="0"/>
              <a:t>How much/ How many</a:t>
            </a:r>
          </a:p>
          <a:p>
            <a:r>
              <a:rPr lang="vi-VN" sz="1800" b="1" i="1" dirty="0"/>
              <a:t>- </a:t>
            </a:r>
            <a:r>
              <a:rPr lang="vi-VN" sz="1800" b="1" dirty="0"/>
              <a:t> How many + plural noun + do/ does + S + V?</a:t>
            </a:r>
          </a:p>
          <a:p>
            <a:r>
              <a:rPr lang="vi-VN" sz="1800" b="1" dirty="0"/>
              <a:t>-  How much + singular noun/ uncountable noun + do/does + S + V?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D92776-FC3D-4740-AAF8-3ADA633F5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55" b="4838"/>
          <a:stretch/>
        </p:blipFill>
        <p:spPr>
          <a:xfrm>
            <a:off x="4775200" y="984352"/>
            <a:ext cx="4131134" cy="2723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AFE1115-837E-0248-BDB2-CA83BC9EE4FF}"/>
              </a:ext>
            </a:extLst>
          </p:cNvPr>
          <p:cNvSpPr txBox="1"/>
          <p:nvPr/>
        </p:nvSpPr>
        <p:spPr>
          <a:xfrm>
            <a:off x="486078" y="1511804"/>
            <a:ext cx="3882722" cy="1668542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pPr lvl="0">
              <a:buSzPts val="1400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How many apples do we need?</a:t>
            </a:r>
          </a:p>
          <a:p>
            <a:pPr lvl="0">
              <a:buSzPts val="1400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B. We need 12.</a:t>
            </a:r>
          </a:p>
          <a:p>
            <a:pPr lvl="0">
              <a:buSzPts val="1400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How much salt do we need?</a:t>
            </a:r>
          </a:p>
          <a:p>
            <a:pPr lvl="0">
              <a:buSzPts val="1400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B. We need a teaspoon of salt.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EDC469-4BC3-8B4C-894F-0F540F0B6916}"/>
              </a:ext>
            </a:extLst>
          </p:cNvPr>
          <p:cNvSpPr txBox="1"/>
          <p:nvPr/>
        </p:nvSpPr>
        <p:spPr>
          <a:xfrm>
            <a:off x="486078" y="1511804"/>
            <a:ext cx="3882722" cy="1668542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pPr lvl="0">
              <a:buSzPts val="1400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 many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apples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do we need?</a:t>
            </a:r>
          </a:p>
          <a:p>
            <a:pPr lvl="0">
              <a:buSzPts val="1400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B. We need </a:t>
            </a:r>
            <a:r>
              <a:rPr lang="en-US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>
              <a:buSzPts val="1400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 much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salt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do we need?</a:t>
            </a:r>
          </a:p>
          <a:p>
            <a:pPr lvl="0">
              <a:buSzPts val="1400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B. We need </a:t>
            </a:r>
            <a:r>
              <a:rPr lang="en-US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 teaspoon of salt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170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19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41"/>
          <p:cNvSpPr txBox="1">
            <a:spLocks noGrp="1"/>
          </p:cNvSpPr>
          <p:nvPr>
            <p:ph type="title"/>
          </p:nvPr>
        </p:nvSpPr>
        <p:spPr>
          <a:xfrm>
            <a:off x="3588100" y="1787225"/>
            <a:ext cx="5555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000000"/>
                </a:solidFill>
              </a:rPr>
              <a:t>P</a:t>
            </a:r>
            <a:r>
              <a:rPr lang="en" sz="6000" dirty="0" err="1">
                <a:solidFill>
                  <a:srgbClr val="000000"/>
                </a:solidFill>
              </a:rPr>
              <a:t>ronunciation</a:t>
            </a:r>
            <a:endParaRPr sz="6000" dirty="0">
              <a:solidFill>
                <a:srgbClr val="000000"/>
              </a:solidFill>
            </a:endParaRPr>
          </a:p>
        </p:txBody>
      </p:sp>
      <p:sp>
        <p:nvSpPr>
          <p:cNvPr id="1792" name="Google Shape;1792;p41"/>
          <p:cNvSpPr txBox="1">
            <a:spLocks noGrp="1"/>
          </p:cNvSpPr>
          <p:nvPr>
            <p:ph type="subTitle" idx="1"/>
          </p:nvPr>
        </p:nvSpPr>
        <p:spPr>
          <a:xfrm>
            <a:off x="4146375" y="2635125"/>
            <a:ext cx="4813208" cy="14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600"/>
              </a:spcAft>
            </a:pPr>
            <a:r>
              <a:rPr lang="en-US" sz="4400" b="1" dirty="0">
                <a:solidFill>
                  <a:srgbClr val="000000"/>
                </a:solidFill>
              </a:rPr>
              <a:t>/</a:t>
            </a:r>
            <a:r>
              <a:rPr lang="en-US" sz="4400" b="1" dirty="0" err="1">
                <a:solidFill>
                  <a:srgbClr val="000000"/>
                </a:solidFill>
              </a:rPr>
              <a:t>ɒ</a:t>
            </a:r>
            <a:r>
              <a:rPr lang="en-US" sz="4400" b="1" dirty="0">
                <a:solidFill>
                  <a:srgbClr val="000000"/>
                </a:solidFill>
              </a:rPr>
              <a:t>/ and /</a:t>
            </a:r>
            <a:r>
              <a:rPr lang="en-US" sz="4400" b="1" dirty="0" err="1">
                <a:solidFill>
                  <a:srgbClr val="000000"/>
                </a:solidFill>
              </a:rPr>
              <a:t>ɔ</a:t>
            </a:r>
            <a:r>
              <a:rPr lang="en-US" sz="4400" b="1" dirty="0">
                <a:solidFill>
                  <a:srgbClr val="000000"/>
                </a:solidFill>
              </a:rPr>
              <a:t>:/</a:t>
            </a:r>
            <a:endParaRPr sz="4400" dirty="0">
              <a:solidFill>
                <a:srgbClr val="000000"/>
              </a:solidFill>
            </a:endParaRPr>
          </a:p>
        </p:txBody>
      </p:sp>
      <p:grpSp>
        <p:nvGrpSpPr>
          <p:cNvPr id="1793" name="Google Shape;1793;p41"/>
          <p:cNvGrpSpPr/>
          <p:nvPr/>
        </p:nvGrpSpPr>
        <p:grpSpPr>
          <a:xfrm>
            <a:off x="169351" y="2073968"/>
            <a:ext cx="3620010" cy="3250569"/>
            <a:chOff x="237662" y="2880789"/>
            <a:chExt cx="1543846" cy="1386288"/>
          </a:xfrm>
        </p:grpSpPr>
        <p:sp>
          <p:nvSpPr>
            <p:cNvPr id="1794" name="Google Shape;1794;p41"/>
            <p:cNvSpPr/>
            <p:nvPr/>
          </p:nvSpPr>
          <p:spPr>
            <a:xfrm>
              <a:off x="1424573" y="3580873"/>
              <a:ext cx="356935" cy="126162"/>
            </a:xfrm>
            <a:custGeom>
              <a:avLst/>
              <a:gdLst/>
              <a:ahLst/>
              <a:cxnLst/>
              <a:rect l="l" t="t" r="r" b="b"/>
              <a:pathLst>
                <a:path w="11676" h="4127" extrusionOk="0">
                  <a:moveTo>
                    <a:pt x="4037" y="0"/>
                  </a:moveTo>
                  <a:cubicBezTo>
                    <a:pt x="3280" y="0"/>
                    <a:pt x="2545" y="281"/>
                    <a:pt x="1983" y="801"/>
                  </a:cubicBezTo>
                  <a:cubicBezTo>
                    <a:pt x="1874" y="902"/>
                    <a:pt x="1783" y="1002"/>
                    <a:pt x="1692" y="1120"/>
                  </a:cubicBezTo>
                  <a:cubicBezTo>
                    <a:pt x="1610" y="1211"/>
                    <a:pt x="1546" y="1321"/>
                    <a:pt x="1500" y="1430"/>
                  </a:cubicBezTo>
                  <a:cubicBezTo>
                    <a:pt x="1364" y="1384"/>
                    <a:pt x="1218" y="1339"/>
                    <a:pt x="1081" y="1284"/>
                  </a:cubicBezTo>
                  <a:cubicBezTo>
                    <a:pt x="917" y="1229"/>
                    <a:pt x="744" y="1166"/>
                    <a:pt x="580" y="1093"/>
                  </a:cubicBezTo>
                  <a:cubicBezTo>
                    <a:pt x="435" y="1011"/>
                    <a:pt x="280" y="947"/>
                    <a:pt x="116" y="911"/>
                  </a:cubicBezTo>
                  <a:cubicBezTo>
                    <a:pt x="112" y="910"/>
                    <a:pt x="109" y="910"/>
                    <a:pt x="105" y="910"/>
                  </a:cubicBezTo>
                  <a:cubicBezTo>
                    <a:pt x="53" y="910"/>
                    <a:pt x="1" y="968"/>
                    <a:pt x="52" y="1011"/>
                  </a:cubicBezTo>
                  <a:cubicBezTo>
                    <a:pt x="171" y="1102"/>
                    <a:pt x="298" y="1166"/>
                    <a:pt x="435" y="1211"/>
                  </a:cubicBezTo>
                  <a:cubicBezTo>
                    <a:pt x="580" y="1275"/>
                    <a:pt x="726" y="1330"/>
                    <a:pt x="881" y="1393"/>
                  </a:cubicBezTo>
                  <a:cubicBezTo>
                    <a:pt x="1172" y="1503"/>
                    <a:pt x="1473" y="1612"/>
                    <a:pt x="1774" y="1703"/>
                  </a:cubicBezTo>
                  <a:cubicBezTo>
                    <a:pt x="1956" y="1758"/>
                    <a:pt x="2138" y="1803"/>
                    <a:pt x="2329" y="1858"/>
                  </a:cubicBezTo>
                  <a:cubicBezTo>
                    <a:pt x="2284" y="1922"/>
                    <a:pt x="2256" y="1995"/>
                    <a:pt x="2238" y="2067"/>
                  </a:cubicBezTo>
                  <a:cubicBezTo>
                    <a:pt x="2202" y="2186"/>
                    <a:pt x="2184" y="2313"/>
                    <a:pt x="2174" y="2441"/>
                  </a:cubicBezTo>
                  <a:cubicBezTo>
                    <a:pt x="2156" y="2696"/>
                    <a:pt x="2202" y="2960"/>
                    <a:pt x="2302" y="3197"/>
                  </a:cubicBezTo>
                  <a:cubicBezTo>
                    <a:pt x="2493" y="3652"/>
                    <a:pt x="2976" y="4071"/>
                    <a:pt x="3486" y="4126"/>
                  </a:cubicBezTo>
                  <a:cubicBezTo>
                    <a:pt x="3532" y="4126"/>
                    <a:pt x="3568" y="4090"/>
                    <a:pt x="3568" y="4035"/>
                  </a:cubicBezTo>
                  <a:cubicBezTo>
                    <a:pt x="3605" y="3570"/>
                    <a:pt x="3568" y="3142"/>
                    <a:pt x="3368" y="2714"/>
                  </a:cubicBezTo>
                  <a:cubicBezTo>
                    <a:pt x="3268" y="2523"/>
                    <a:pt x="3140" y="2341"/>
                    <a:pt x="2985" y="2177"/>
                  </a:cubicBezTo>
                  <a:cubicBezTo>
                    <a:pt x="2912" y="2104"/>
                    <a:pt x="2830" y="2031"/>
                    <a:pt x="2739" y="1958"/>
                  </a:cubicBezTo>
                  <a:lnTo>
                    <a:pt x="2730" y="1949"/>
                  </a:lnTo>
                  <a:lnTo>
                    <a:pt x="2730" y="1949"/>
                  </a:lnTo>
                  <a:cubicBezTo>
                    <a:pt x="3031" y="2022"/>
                    <a:pt x="3322" y="2077"/>
                    <a:pt x="3623" y="2122"/>
                  </a:cubicBezTo>
                  <a:cubicBezTo>
                    <a:pt x="4188" y="2213"/>
                    <a:pt x="4761" y="2259"/>
                    <a:pt x="5335" y="2277"/>
                  </a:cubicBezTo>
                  <a:cubicBezTo>
                    <a:pt x="5335" y="2286"/>
                    <a:pt x="5335" y="2286"/>
                    <a:pt x="5335" y="2295"/>
                  </a:cubicBezTo>
                  <a:cubicBezTo>
                    <a:pt x="5445" y="2769"/>
                    <a:pt x="5754" y="3179"/>
                    <a:pt x="6173" y="3416"/>
                  </a:cubicBezTo>
                  <a:cubicBezTo>
                    <a:pt x="6444" y="3567"/>
                    <a:pt x="6746" y="3644"/>
                    <a:pt x="7048" y="3644"/>
                  </a:cubicBezTo>
                  <a:cubicBezTo>
                    <a:pt x="7182" y="3644"/>
                    <a:pt x="7317" y="3629"/>
                    <a:pt x="7449" y="3598"/>
                  </a:cubicBezTo>
                  <a:cubicBezTo>
                    <a:pt x="7503" y="3580"/>
                    <a:pt x="7521" y="3516"/>
                    <a:pt x="7485" y="3479"/>
                  </a:cubicBezTo>
                  <a:cubicBezTo>
                    <a:pt x="7184" y="3097"/>
                    <a:pt x="6884" y="2696"/>
                    <a:pt x="6456" y="2441"/>
                  </a:cubicBezTo>
                  <a:cubicBezTo>
                    <a:pt x="6356" y="2377"/>
                    <a:pt x="6237" y="2323"/>
                    <a:pt x="6119" y="2277"/>
                  </a:cubicBezTo>
                  <a:cubicBezTo>
                    <a:pt x="6529" y="2268"/>
                    <a:pt x="6939" y="2241"/>
                    <a:pt x="7339" y="2195"/>
                  </a:cubicBezTo>
                  <a:cubicBezTo>
                    <a:pt x="7521" y="2177"/>
                    <a:pt x="7704" y="2149"/>
                    <a:pt x="7886" y="2122"/>
                  </a:cubicBezTo>
                  <a:cubicBezTo>
                    <a:pt x="8161" y="2748"/>
                    <a:pt x="8781" y="3153"/>
                    <a:pt x="9458" y="3153"/>
                  </a:cubicBezTo>
                  <a:cubicBezTo>
                    <a:pt x="9519" y="3153"/>
                    <a:pt x="9582" y="3149"/>
                    <a:pt x="9644" y="3142"/>
                  </a:cubicBezTo>
                  <a:cubicBezTo>
                    <a:pt x="9708" y="3142"/>
                    <a:pt x="9717" y="3088"/>
                    <a:pt x="9699" y="3060"/>
                  </a:cubicBezTo>
                  <a:cubicBezTo>
                    <a:pt x="9544" y="2742"/>
                    <a:pt x="9307" y="2477"/>
                    <a:pt x="9006" y="2295"/>
                  </a:cubicBezTo>
                  <a:cubicBezTo>
                    <a:pt x="8861" y="2204"/>
                    <a:pt x="8706" y="2131"/>
                    <a:pt x="8542" y="2086"/>
                  </a:cubicBezTo>
                  <a:cubicBezTo>
                    <a:pt x="8478" y="2067"/>
                    <a:pt x="8423" y="2049"/>
                    <a:pt x="8360" y="2040"/>
                  </a:cubicBezTo>
                  <a:lnTo>
                    <a:pt x="8405" y="2022"/>
                  </a:lnTo>
                  <a:cubicBezTo>
                    <a:pt x="8533" y="2004"/>
                    <a:pt x="8669" y="1976"/>
                    <a:pt x="8806" y="1940"/>
                  </a:cubicBezTo>
                  <a:lnTo>
                    <a:pt x="8806" y="1949"/>
                  </a:lnTo>
                  <a:cubicBezTo>
                    <a:pt x="9006" y="2095"/>
                    <a:pt x="9289" y="2140"/>
                    <a:pt x="9516" y="2177"/>
                  </a:cubicBezTo>
                  <a:cubicBezTo>
                    <a:pt x="9654" y="2197"/>
                    <a:pt x="9795" y="2209"/>
                    <a:pt x="9936" y="2209"/>
                  </a:cubicBezTo>
                  <a:cubicBezTo>
                    <a:pt x="10046" y="2209"/>
                    <a:pt x="10155" y="2202"/>
                    <a:pt x="10263" y="2186"/>
                  </a:cubicBezTo>
                  <a:cubicBezTo>
                    <a:pt x="10764" y="2122"/>
                    <a:pt x="11238" y="1922"/>
                    <a:pt x="11639" y="1603"/>
                  </a:cubicBezTo>
                  <a:cubicBezTo>
                    <a:pt x="11675" y="1567"/>
                    <a:pt x="11648" y="1521"/>
                    <a:pt x="11611" y="1503"/>
                  </a:cubicBezTo>
                  <a:cubicBezTo>
                    <a:pt x="11240" y="1361"/>
                    <a:pt x="10850" y="1291"/>
                    <a:pt x="10459" y="1291"/>
                  </a:cubicBezTo>
                  <a:cubicBezTo>
                    <a:pt x="10044" y="1291"/>
                    <a:pt x="9628" y="1371"/>
                    <a:pt x="9234" y="1530"/>
                  </a:cubicBezTo>
                  <a:cubicBezTo>
                    <a:pt x="9116" y="1576"/>
                    <a:pt x="8997" y="1639"/>
                    <a:pt x="8879" y="1703"/>
                  </a:cubicBezTo>
                  <a:cubicBezTo>
                    <a:pt x="8806" y="1740"/>
                    <a:pt x="8733" y="1794"/>
                    <a:pt x="8669" y="1849"/>
                  </a:cubicBezTo>
                  <a:lnTo>
                    <a:pt x="8487" y="1894"/>
                  </a:lnTo>
                  <a:cubicBezTo>
                    <a:pt x="8205" y="1949"/>
                    <a:pt x="7931" y="1986"/>
                    <a:pt x="7649" y="2022"/>
                  </a:cubicBezTo>
                  <a:lnTo>
                    <a:pt x="7749" y="1986"/>
                  </a:lnTo>
                  <a:cubicBezTo>
                    <a:pt x="8296" y="1767"/>
                    <a:pt x="8742" y="1348"/>
                    <a:pt x="9015" y="829"/>
                  </a:cubicBezTo>
                  <a:cubicBezTo>
                    <a:pt x="9034" y="783"/>
                    <a:pt x="9006" y="738"/>
                    <a:pt x="8961" y="738"/>
                  </a:cubicBezTo>
                  <a:cubicBezTo>
                    <a:pt x="8882" y="731"/>
                    <a:pt x="8803" y="727"/>
                    <a:pt x="8724" y="727"/>
                  </a:cubicBezTo>
                  <a:cubicBezTo>
                    <a:pt x="8382" y="727"/>
                    <a:pt x="8043" y="801"/>
                    <a:pt x="7777" y="1038"/>
                  </a:cubicBezTo>
                  <a:cubicBezTo>
                    <a:pt x="7622" y="1175"/>
                    <a:pt x="7485" y="1348"/>
                    <a:pt x="7376" y="1539"/>
                  </a:cubicBezTo>
                  <a:cubicBezTo>
                    <a:pt x="7321" y="1639"/>
                    <a:pt x="7266" y="1740"/>
                    <a:pt x="7203" y="1849"/>
                  </a:cubicBezTo>
                  <a:cubicBezTo>
                    <a:pt x="7157" y="1913"/>
                    <a:pt x="7121" y="1995"/>
                    <a:pt x="7121" y="2086"/>
                  </a:cubicBezTo>
                  <a:cubicBezTo>
                    <a:pt x="6734" y="2124"/>
                    <a:pt x="6346" y="2143"/>
                    <a:pt x="5959" y="2143"/>
                  </a:cubicBezTo>
                  <a:cubicBezTo>
                    <a:pt x="5882" y="2143"/>
                    <a:pt x="5804" y="2142"/>
                    <a:pt x="5727" y="2140"/>
                  </a:cubicBezTo>
                  <a:cubicBezTo>
                    <a:pt x="5517" y="2140"/>
                    <a:pt x="5308" y="2131"/>
                    <a:pt x="5098" y="2122"/>
                  </a:cubicBezTo>
                  <a:cubicBezTo>
                    <a:pt x="5308" y="2067"/>
                    <a:pt x="5499" y="1995"/>
                    <a:pt x="5681" y="1885"/>
                  </a:cubicBezTo>
                  <a:cubicBezTo>
                    <a:pt x="6110" y="1639"/>
                    <a:pt x="6438" y="1248"/>
                    <a:pt x="6611" y="783"/>
                  </a:cubicBezTo>
                  <a:cubicBezTo>
                    <a:pt x="6627" y="734"/>
                    <a:pt x="6585" y="700"/>
                    <a:pt x="6543" y="700"/>
                  </a:cubicBezTo>
                  <a:cubicBezTo>
                    <a:pt x="6538" y="700"/>
                    <a:pt x="6533" y="700"/>
                    <a:pt x="6529" y="701"/>
                  </a:cubicBezTo>
                  <a:cubicBezTo>
                    <a:pt x="6000" y="774"/>
                    <a:pt x="5490" y="920"/>
                    <a:pt x="5007" y="1147"/>
                  </a:cubicBezTo>
                  <a:cubicBezTo>
                    <a:pt x="4789" y="1248"/>
                    <a:pt x="4597" y="1393"/>
                    <a:pt x="4434" y="1567"/>
                  </a:cubicBezTo>
                  <a:cubicBezTo>
                    <a:pt x="4361" y="1648"/>
                    <a:pt x="4288" y="1740"/>
                    <a:pt x="4224" y="1840"/>
                  </a:cubicBezTo>
                  <a:cubicBezTo>
                    <a:pt x="4178" y="1894"/>
                    <a:pt x="4151" y="1958"/>
                    <a:pt x="4133" y="2031"/>
                  </a:cubicBezTo>
                  <a:cubicBezTo>
                    <a:pt x="3441" y="1949"/>
                    <a:pt x="2748" y="1803"/>
                    <a:pt x="2074" y="1612"/>
                  </a:cubicBezTo>
                  <a:cubicBezTo>
                    <a:pt x="2020" y="1603"/>
                    <a:pt x="1974" y="1585"/>
                    <a:pt x="1929" y="1567"/>
                  </a:cubicBezTo>
                  <a:cubicBezTo>
                    <a:pt x="1974" y="1557"/>
                    <a:pt x="2029" y="1548"/>
                    <a:pt x="2065" y="1539"/>
                  </a:cubicBezTo>
                  <a:cubicBezTo>
                    <a:pt x="2147" y="1521"/>
                    <a:pt x="2238" y="1503"/>
                    <a:pt x="2329" y="1485"/>
                  </a:cubicBezTo>
                  <a:cubicBezTo>
                    <a:pt x="2521" y="1439"/>
                    <a:pt x="2712" y="1393"/>
                    <a:pt x="2903" y="1330"/>
                  </a:cubicBezTo>
                  <a:cubicBezTo>
                    <a:pt x="3258" y="1229"/>
                    <a:pt x="3577" y="1066"/>
                    <a:pt x="3869" y="847"/>
                  </a:cubicBezTo>
                  <a:cubicBezTo>
                    <a:pt x="4096" y="665"/>
                    <a:pt x="4361" y="410"/>
                    <a:pt x="4333" y="82"/>
                  </a:cubicBezTo>
                  <a:cubicBezTo>
                    <a:pt x="4333" y="45"/>
                    <a:pt x="4306" y="18"/>
                    <a:pt x="4270" y="9"/>
                  </a:cubicBezTo>
                  <a:cubicBezTo>
                    <a:pt x="4192" y="3"/>
                    <a:pt x="4114" y="0"/>
                    <a:pt x="4037" y="0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1"/>
            <p:cNvSpPr/>
            <p:nvPr/>
          </p:nvSpPr>
          <p:spPr>
            <a:xfrm>
              <a:off x="1504544" y="3070904"/>
              <a:ext cx="198705" cy="268649"/>
            </a:xfrm>
            <a:custGeom>
              <a:avLst/>
              <a:gdLst/>
              <a:ahLst/>
              <a:cxnLst/>
              <a:rect l="l" t="t" r="r" b="b"/>
              <a:pathLst>
                <a:path w="6500" h="8788" extrusionOk="0">
                  <a:moveTo>
                    <a:pt x="6084" y="1"/>
                  </a:moveTo>
                  <a:cubicBezTo>
                    <a:pt x="6069" y="1"/>
                    <a:pt x="6055" y="5"/>
                    <a:pt x="6044" y="12"/>
                  </a:cubicBezTo>
                  <a:cubicBezTo>
                    <a:pt x="5643" y="313"/>
                    <a:pt x="5324" y="714"/>
                    <a:pt x="5124" y="1169"/>
                  </a:cubicBezTo>
                  <a:cubicBezTo>
                    <a:pt x="5024" y="1397"/>
                    <a:pt x="4960" y="1634"/>
                    <a:pt x="4924" y="1871"/>
                  </a:cubicBezTo>
                  <a:cubicBezTo>
                    <a:pt x="4905" y="1989"/>
                    <a:pt x="4905" y="2107"/>
                    <a:pt x="4905" y="2226"/>
                  </a:cubicBezTo>
                  <a:cubicBezTo>
                    <a:pt x="4896" y="2308"/>
                    <a:pt x="4905" y="2381"/>
                    <a:pt x="4924" y="2454"/>
                  </a:cubicBezTo>
                  <a:cubicBezTo>
                    <a:pt x="4905" y="2508"/>
                    <a:pt x="4887" y="2572"/>
                    <a:pt x="4869" y="2618"/>
                  </a:cubicBezTo>
                  <a:cubicBezTo>
                    <a:pt x="4778" y="2863"/>
                    <a:pt x="4687" y="3091"/>
                    <a:pt x="4578" y="3328"/>
                  </a:cubicBezTo>
                  <a:cubicBezTo>
                    <a:pt x="4587" y="3301"/>
                    <a:pt x="4587" y="3264"/>
                    <a:pt x="4596" y="3237"/>
                  </a:cubicBezTo>
                  <a:cubicBezTo>
                    <a:pt x="4623" y="3055"/>
                    <a:pt x="4623" y="2882"/>
                    <a:pt x="4605" y="2700"/>
                  </a:cubicBezTo>
                  <a:cubicBezTo>
                    <a:pt x="4559" y="2353"/>
                    <a:pt x="4432" y="2016"/>
                    <a:pt x="4231" y="1734"/>
                  </a:cubicBezTo>
                  <a:cubicBezTo>
                    <a:pt x="4218" y="1716"/>
                    <a:pt x="4197" y="1707"/>
                    <a:pt x="4178" y="1707"/>
                  </a:cubicBezTo>
                  <a:cubicBezTo>
                    <a:pt x="4159" y="1707"/>
                    <a:pt x="4140" y="1716"/>
                    <a:pt x="4131" y="1734"/>
                  </a:cubicBezTo>
                  <a:cubicBezTo>
                    <a:pt x="3903" y="2044"/>
                    <a:pt x="3730" y="2408"/>
                    <a:pt x="3812" y="2791"/>
                  </a:cubicBezTo>
                  <a:cubicBezTo>
                    <a:pt x="3858" y="2982"/>
                    <a:pt x="3940" y="3155"/>
                    <a:pt x="4040" y="3319"/>
                  </a:cubicBezTo>
                  <a:cubicBezTo>
                    <a:pt x="4095" y="3419"/>
                    <a:pt x="4159" y="3510"/>
                    <a:pt x="4213" y="3601"/>
                  </a:cubicBezTo>
                  <a:cubicBezTo>
                    <a:pt x="4259" y="3656"/>
                    <a:pt x="4304" y="3738"/>
                    <a:pt x="4377" y="3765"/>
                  </a:cubicBezTo>
                  <a:cubicBezTo>
                    <a:pt x="4186" y="4148"/>
                    <a:pt x="3985" y="4521"/>
                    <a:pt x="3758" y="4877"/>
                  </a:cubicBezTo>
                  <a:cubicBezTo>
                    <a:pt x="3658" y="5041"/>
                    <a:pt x="3548" y="5195"/>
                    <a:pt x="3439" y="5359"/>
                  </a:cubicBezTo>
                  <a:cubicBezTo>
                    <a:pt x="3494" y="5177"/>
                    <a:pt x="3521" y="4986"/>
                    <a:pt x="3521" y="4795"/>
                  </a:cubicBezTo>
                  <a:cubicBezTo>
                    <a:pt x="3521" y="4348"/>
                    <a:pt x="3348" y="3911"/>
                    <a:pt x="3047" y="3583"/>
                  </a:cubicBezTo>
                  <a:cubicBezTo>
                    <a:pt x="3034" y="3570"/>
                    <a:pt x="3017" y="3564"/>
                    <a:pt x="3000" y="3564"/>
                  </a:cubicBezTo>
                  <a:cubicBezTo>
                    <a:pt x="2970" y="3564"/>
                    <a:pt x="2940" y="3582"/>
                    <a:pt x="2929" y="3610"/>
                  </a:cubicBezTo>
                  <a:cubicBezTo>
                    <a:pt x="2738" y="4048"/>
                    <a:pt x="2619" y="4512"/>
                    <a:pt x="2574" y="4995"/>
                  </a:cubicBezTo>
                  <a:cubicBezTo>
                    <a:pt x="2564" y="5204"/>
                    <a:pt x="2592" y="5414"/>
                    <a:pt x="2665" y="5623"/>
                  </a:cubicBezTo>
                  <a:cubicBezTo>
                    <a:pt x="2692" y="5715"/>
                    <a:pt x="2738" y="5815"/>
                    <a:pt x="2783" y="5906"/>
                  </a:cubicBezTo>
                  <a:cubicBezTo>
                    <a:pt x="2810" y="5970"/>
                    <a:pt x="2847" y="6015"/>
                    <a:pt x="2901" y="6061"/>
                  </a:cubicBezTo>
                  <a:cubicBezTo>
                    <a:pt x="2492" y="6571"/>
                    <a:pt x="2045" y="7044"/>
                    <a:pt x="1562" y="7482"/>
                  </a:cubicBezTo>
                  <a:cubicBezTo>
                    <a:pt x="1526" y="7509"/>
                    <a:pt x="1490" y="7545"/>
                    <a:pt x="1453" y="7573"/>
                  </a:cubicBezTo>
                  <a:cubicBezTo>
                    <a:pt x="1471" y="7536"/>
                    <a:pt x="1480" y="7491"/>
                    <a:pt x="1499" y="7454"/>
                  </a:cubicBezTo>
                  <a:cubicBezTo>
                    <a:pt x="1526" y="7372"/>
                    <a:pt x="1553" y="7300"/>
                    <a:pt x="1581" y="7227"/>
                  </a:cubicBezTo>
                  <a:cubicBezTo>
                    <a:pt x="1635" y="7054"/>
                    <a:pt x="1681" y="6881"/>
                    <a:pt x="1726" y="6698"/>
                  </a:cubicBezTo>
                  <a:cubicBezTo>
                    <a:pt x="1808" y="6389"/>
                    <a:pt x="1827" y="6061"/>
                    <a:pt x="1781" y="5733"/>
                  </a:cubicBezTo>
                  <a:cubicBezTo>
                    <a:pt x="1745" y="5478"/>
                    <a:pt x="1644" y="5159"/>
                    <a:pt x="1371" y="5031"/>
                  </a:cubicBezTo>
                  <a:cubicBezTo>
                    <a:pt x="1359" y="5025"/>
                    <a:pt x="1347" y="5022"/>
                    <a:pt x="1335" y="5022"/>
                  </a:cubicBezTo>
                  <a:cubicBezTo>
                    <a:pt x="1312" y="5022"/>
                    <a:pt x="1292" y="5034"/>
                    <a:pt x="1280" y="5059"/>
                  </a:cubicBezTo>
                  <a:cubicBezTo>
                    <a:pt x="970" y="5460"/>
                    <a:pt x="797" y="5951"/>
                    <a:pt x="770" y="6452"/>
                  </a:cubicBezTo>
                  <a:cubicBezTo>
                    <a:pt x="761" y="6698"/>
                    <a:pt x="779" y="6944"/>
                    <a:pt x="843" y="7181"/>
                  </a:cubicBezTo>
                  <a:cubicBezTo>
                    <a:pt x="870" y="7309"/>
                    <a:pt x="916" y="7436"/>
                    <a:pt x="970" y="7555"/>
                  </a:cubicBezTo>
                  <a:cubicBezTo>
                    <a:pt x="1007" y="7664"/>
                    <a:pt x="1061" y="7764"/>
                    <a:pt x="1143" y="7846"/>
                  </a:cubicBezTo>
                  <a:cubicBezTo>
                    <a:pt x="1034" y="7928"/>
                    <a:pt x="925" y="8019"/>
                    <a:pt x="816" y="8101"/>
                  </a:cubicBezTo>
                  <a:cubicBezTo>
                    <a:pt x="688" y="8210"/>
                    <a:pt x="551" y="8311"/>
                    <a:pt x="415" y="8402"/>
                  </a:cubicBezTo>
                  <a:cubicBezTo>
                    <a:pt x="278" y="8484"/>
                    <a:pt x="151" y="8575"/>
                    <a:pt x="41" y="8684"/>
                  </a:cubicBezTo>
                  <a:cubicBezTo>
                    <a:pt x="1" y="8725"/>
                    <a:pt x="33" y="8787"/>
                    <a:pt x="79" y="8787"/>
                  </a:cubicBezTo>
                  <a:cubicBezTo>
                    <a:pt x="84" y="8787"/>
                    <a:pt x="90" y="8786"/>
                    <a:pt x="96" y="8784"/>
                  </a:cubicBezTo>
                  <a:cubicBezTo>
                    <a:pt x="223" y="8730"/>
                    <a:pt x="342" y="8666"/>
                    <a:pt x="442" y="8575"/>
                  </a:cubicBezTo>
                  <a:cubicBezTo>
                    <a:pt x="560" y="8493"/>
                    <a:pt x="688" y="8402"/>
                    <a:pt x="806" y="8311"/>
                  </a:cubicBezTo>
                  <a:cubicBezTo>
                    <a:pt x="1043" y="8128"/>
                    <a:pt x="1271" y="7937"/>
                    <a:pt x="1490" y="7746"/>
                  </a:cubicBezTo>
                  <a:cubicBezTo>
                    <a:pt x="1617" y="7637"/>
                    <a:pt x="1754" y="7509"/>
                    <a:pt x="1881" y="7391"/>
                  </a:cubicBezTo>
                  <a:cubicBezTo>
                    <a:pt x="1918" y="7445"/>
                    <a:pt x="1963" y="7500"/>
                    <a:pt x="2018" y="7545"/>
                  </a:cubicBezTo>
                  <a:cubicBezTo>
                    <a:pt x="2100" y="7637"/>
                    <a:pt x="2191" y="7709"/>
                    <a:pt x="2291" y="7764"/>
                  </a:cubicBezTo>
                  <a:cubicBezTo>
                    <a:pt x="2501" y="7901"/>
                    <a:pt x="2738" y="7983"/>
                    <a:pt x="2993" y="8010"/>
                  </a:cubicBezTo>
                  <a:cubicBezTo>
                    <a:pt x="3040" y="8015"/>
                    <a:pt x="3089" y="8017"/>
                    <a:pt x="3138" y="8017"/>
                  </a:cubicBezTo>
                  <a:cubicBezTo>
                    <a:pt x="3579" y="8017"/>
                    <a:pt x="4069" y="7836"/>
                    <a:pt x="4323" y="7500"/>
                  </a:cubicBezTo>
                  <a:cubicBezTo>
                    <a:pt x="4350" y="7464"/>
                    <a:pt x="4341" y="7418"/>
                    <a:pt x="4295" y="7391"/>
                  </a:cubicBezTo>
                  <a:cubicBezTo>
                    <a:pt x="3940" y="7154"/>
                    <a:pt x="3530" y="6999"/>
                    <a:pt x="3093" y="6963"/>
                  </a:cubicBezTo>
                  <a:cubicBezTo>
                    <a:pt x="3058" y="6961"/>
                    <a:pt x="3023" y="6960"/>
                    <a:pt x="2988" y="6960"/>
                  </a:cubicBezTo>
                  <a:cubicBezTo>
                    <a:pt x="2813" y="6960"/>
                    <a:pt x="2639" y="6979"/>
                    <a:pt x="2464" y="7017"/>
                  </a:cubicBezTo>
                  <a:cubicBezTo>
                    <a:pt x="2364" y="7044"/>
                    <a:pt x="2264" y="7072"/>
                    <a:pt x="2164" y="7108"/>
                  </a:cubicBezTo>
                  <a:lnTo>
                    <a:pt x="2155" y="7117"/>
                  </a:lnTo>
                  <a:cubicBezTo>
                    <a:pt x="2355" y="6917"/>
                    <a:pt x="2546" y="6707"/>
                    <a:pt x="2719" y="6498"/>
                  </a:cubicBezTo>
                  <a:cubicBezTo>
                    <a:pt x="3065" y="6097"/>
                    <a:pt x="3384" y="5678"/>
                    <a:pt x="3676" y="5232"/>
                  </a:cubicBezTo>
                  <a:cubicBezTo>
                    <a:pt x="3676" y="5241"/>
                    <a:pt x="3685" y="5241"/>
                    <a:pt x="3685" y="5241"/>
                  </a:cubicBezTo>
                  <a:cubicBezTo>
                    <a:pt x="3842" y="5282"/>
                    <a:pt x="4002" y="5302"/>
                    <a:pt x="4160" y="5302"/>
                  </a:cubicBezTo>
                  <a:cubicBezTo>
                    <a:pt x="4460" y="5302"/>
                    <a:pt x="4756" y="5229"/>
                    <a:pt x="5024" y="5086"/>
                  </a:cubicBezTo>
                  <a:cubicBezTo>
                    <a:pt x="5388" y="4886"/>
                    <a:pt x="5652" y="4558"/>
                    <a:pt x="5780" y="4175"/>
                  </a:cubicBezTo>
                  <a:cubicBezTo>
                    <a:pt x="5798" y="4121"/>
                    <a:pt x="5753" y="4093"/>
                    <a:pt x="5707" y="4093"/>
                  </a:cubicBezTo>
                  <a:cubicBezTo>
                    <a:pt x="5243" y="4157"/>
                    <a:pt x="4760" y="4212"/>
                    <a:pt x="4350" y="4430"/>
                  </a:cubicBezTo>
                  <a:cubicBezTo>
                    <a:pt x="4241" y="4485"/>
                    <a:pt x="4140" y="4549"/>
                    <a:pt x="4049" y="4622"/>
                  </a:cubicBezTo>
                  <a:cubicBezTo>
                    <a:pt x="4241" y="4294"/>
                    <a:pt x="4414" y="3966"/>
                    <a:pt x="4568" y="3629"/>
                  </a:cubicBezTo>
                  <a:cubicBezTo>
                    <a:pt x="4632" y="3474"/>
                    <a:pt x="4696" y="3328"/>
                    <a:pt x="4760" y="3173"/>
                  </a:cubicBezTo>
                  <a:cubicBezTo>
                    <a:pt x="4824" y="3181"/>
                    <a:pt x="4888" y="3184"/>
                    <a:pt x="4952" y="3184"/>
                  </a:cubicBezTo>
                  <a:cubicBezTo>
                    <a:pt x="5595" y="3184"/>
                    <a:pt x="6206" y="2817"/>
                    <a:pt x="6463" y="2262"/>
                  </a:cubicBezTo>
                  <a:cubicBezTo>
                    <a:pt x="6500" y="2235"/>
                    <a:pt x="6454" y="2199"/>
                    <a:pt x="6427" y="2199"/>
                  </a:cubicBezTo>
                  <a:cubicBezTo>
                    <a:pt x="6389" y="2197"/>
                    <a:pt x="6352" y="2196"/>
                    <a:pt x="6315" y="2196"/>
                  </a:cubicBezTo>
                  <a:cubicBezTo>
                    <a:pt x="6016" y="2196"/>
                    <a:pt x="5719" y="2261"/>
                    <a:pt x="5452" y="2399"/>
                  </a:cubicBezTo>
                  <a:cubicBezTo>
                    <a:pt x="5306" y="2472"/>
                    <a:pt x="5179" y="2554"/>
                    <a:pt x="5051" y="2663"/>
                  </a:cubicBezTo>
                  <a:cubicBezTo>
                    <a:pt x="5015" y="2700"/>
                    <a:pt x="4969" y="2745"/>
                    <a:pt x="4924" y="2791"/>
                  </a:cubicBezTo>
                  <a:lnTo>
                    <a:pt x="4942" y="2745"/>
                  </a:lnTo>
                  <a:cubicBezTo>
                    <a:pt x="4987" y="2627"/>
                    <a:pt x="5024" y="2517"/>
                    <a:pt x="5060" y="2399"/>
                  </a:cubicBezTo>
                  <a:lnTo>
                    <a:pt x="5069" y="2399"/>
                  </a:lnTo>
                  <a:cubicBezTo>
                    <a:pt x="5279" y="2290"/>
                    <a:pt x="5461" y="2135"/>
                    <a:pt x="5598" y="1943"/>
                  </a:cubicBezTo>
                  <a:cubicBezTo>
                    <a:pt x="5744" y="1770"/>
                    <a:pt x="5871" y="1579"/>
                    <a:pt x="5962" y="1370"/>
                  </a:cubicBezTo>
                  <a:cubicBezTo>
                    <a:pt x="6153" y="951"/>
                    <a:pt x="6208" y="486"/>
                    <a:pt x="6135" y="40"/>
                  </a:cubicBezTo>
                  <a:cubicBezTo>
                    <a:pt x="6130" y="12"/>
                    <a:pt x="6107" y="1"/>
                    <a:pt x="6084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1"/>
            <p:cNvSpPr/>
            <p:nvPr/>
          </p:nvSpPr>
          <p:spPr>
            <a:xfrm>
              <a:off x="1428088" y="3724277"/>
              <a:ext cx="142884" cy="189656"/>
            </a:xfrm>
            <a:custGeom>
              <a:avLst/>
              <a:gdLst/>
              <a:ahLst/>
              <a:cxnLst/>
              <a:rect l="l" t="t" r="r" b="b"/>
              <a:pathLst>
                <a:path w="4674" h="6204" extrusionOk="0">
                  <a:moveTo>
                    <a:pt x="4146" y="0"/>
                  </a:moveTo>
                  <a:cubicBezTo>
                    <a:pt x="4099" y="0"/>
                    <a:pt x="4048" y="9"/>
                    <a:pt x="3991" y="27"/>
                  </a:cubicBezTo>
                  <a:cubicBezTo>
                    <a:pt x="3717" y="118"/>
                    <a:pt x="3462" y="218"/>
                    <a:pt x="3207" y="337"/>
                  </a:cubicBezTo>
                  <a:cubicBezTo>
                    <a:pt x="2196" y="792"/>
                    <a:pt x="1240" y="1485"/>
                    <a:pt x="648" y="2441"/>
                  </a:cubicBezTo>
                  <a:cubicBezTo>
                    <a:pt x="329" y="2942"/>
                    <a:pt x="128" y="3507"/>
                    <a:pt x="46" y="4099"/>
                  </a:cubicBezTo>
                  <a:cubicBezTo>
                    <a:pt x="1" y="4454"/>
                    <a:pt x="1" y="4809"/>
                    <a:pt x="65" y="5156"/>
                  </a:cubicBezTo>
                  <a:cubicBezTo>
                    <a:pt x="56" y="5183"/>
                    <a:pt x="56" y="5201"/>
                    <a:pt x="56" y="5228"/>
                  </a:cubicBezTo>
                  <a:cubicBezTo>
                    <a:pt x="74" y="5493"/>
                    <a:pt x="119" y="5757"/>
                    <a:pt x="128" y="6030"/>
                  </a:cubicBezTo>
                  <a:cubicBezTo>
                    <a:pt x="137" y="6133"/>
                    <a:pt x="227" y="6204"/>
                    <a:pt x="321" y="6204"/>
                  </a:cubicBezTo>
                  <a:cubicBezTo>
                    <a:pt x="327" y="6204"/>
                    <a:pt x="332" y="6204"/>
                    <a:pt x="338" y="6203"/>
                  </a:cubicBezTo>
                  <a:cubicBezTo>
                    <a:pt x="2579" y="6021"/>
                    <a:pt x="4373" y="4272"/>
                    <a:pt x="4610" y="2040"/>
                  </a:cubicBezTo>
                  <a:lnTo>
                    <a:pt x="4619" y="2040"/>
                  </a:lnTo>
                  <a:cubicBezTo>
                    <a:pt x="4674" y="1476"/>
                    <a:pt x="4637" y="911"/>
                    <a:pt x="4501" y="355"/>
                  </a:cubicBezTo>
                  <a:cubicBezTo>
                    <a:pt x="4443" y="137"/>
                    <a:pt x="4332" y="0"/>
                    <a:pt x="4146" y="0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1"/>
            <p:cNvSpPr/>
            <p:nvPr/>
          </p:nvSpPr>
          <p:spPr>
            <a:xfrm>
              <a:off x="1431726" y="3724155"/>
              <a:ext cx="138146" cy="189503"/>
            </a:xfrm>
            <a:custGeom>
              <a:avLst/>
              <a:gdLst/>
              <a:ahLst/>
              <a:cxnLst/>
              <a:rect l="l" t="t" r="r" b="b"/>
              <a:pathLst>
                <a:path w="4519" h="6199" extrusionOk="0">
                  <a:moveTo>
                    <a:pt x="4022" y="0"/>
                  </a:moveTo>
                  <a:cubicBezTo>
                    <a:pt x="3993" y="0"/>
                    <a:pt x="3964" y="5"/>
                    <a:pt x="3935" y="13"/>
                  </a:cubicBezTo>
                  <a:cubicBezTo>
                    <a:pt x="3762" y="414"/>
                    <a:pt x="3580" y="805"/>
                    <a:pt x="3380" y="1188"/>
                  </a:cubicBezTo>
                  <a:cubicBezTo>
                    <a:pt x="3425" y="851"/>
                    <a:pt x="3453" y="514"/>
                    <a:pt x="3453" y="177"/>
                  </a:cubicBezTo>
                  <a:lnTo>
                    <a:pt x="3453" y="177"/>
                  </a:lnTo>
                  <a:cubicBezTo>
                    <a:pt x="3361" y="222"/>
                    <a:pt x="3270" y="259"/>
                    <a:pt x="3179" y="295"/>
                  </a:cubicBezTo>
                  <a:cubicBezTo>
                    <a:pt x="3143" y="660"/>
                    <a:pt x="3143" y="1024"/>
                    <a:pt x="3179" y="1379"/>
                  </a:cubicBezTo>
                  <a:cubicBezTo>
                    <a:pt x="3179" y="1416"/>
                    <a:pt x="3207" y="1443"/>
                    <a:pt x="3243" y="1443"/>
                  </a:cubicBezTo>
                  <a:cubicBezTo>
                    <a:pt x="2942" y="2026"/>
                    <a:pt x="2605" y="2582"/>
                    <a:pt x="2250" y="3137"/>
                  </a:cubicBezTo>
                  <a:cubicBezTo>
                    <a:pt x="2250" y="3101"/>
                    <a:pt x="2250" y="3064"/>
                    <a:pt x="2241" y="3028"/>
                  </a:cubicBezTo>
                  <a:cubicBezTo>
                    <a:pt x="2232" y="2837"/>
                    <a:pt x="2214" y="2645"/>
                    <a:pt x="2205" y="2463"/>
                  </a:cubicBezTo>
                  <a:cubicBezTo>
                    <a:pt x="2177" y="2081"/>
                    <a:pt x="2168" y="1689"/>
                    <a:pt x="2168" y="1306"/>
                  </a:cubicBezTo>
                  <a:cubicBezTo>
                    <a:pt x="2168" y="1142"/>
                    <a:pt x="2177" y="979"/>
                    <a:pt x="2186" y="824"/>
                  </a:cubicBezTo>
                  <a:lnTo>
                    <a:pt x="2186" y="824"/>
                  </a:lnTo>
                  <a:cubicBezTo>
                    <a:pt x="2077" y="887"/>
                    <a:pt x="1968" y="960"/>
                    <a:pt x="1868" y="1033"/>
                  </a:cubicBezTo>
                  <a:lnTo>
                    <a:pt x="1868" y="1297"/>
                  </a:lnTo>
                  <a:cubicBezTo>
                    <a:pt x="1868" y="1689"/>
                    <a:pt x="1877" y="2081"/>
                    <a:pt x="1913" y="2472"/>
                  </a:cubicBezTo>
                  <a:cubicBezTo>
                    <a:pt x="1922" y="2664"/>
                    <a:pt x="1940" y="2846"/>
                    <a:pt x="1959" y="3037"/>
                  </a:cubicBezTo>
                  <a:cubicBezTo>
                    <a:pt x="1968" y="3137"/>
                    <a:pt x="1986" y="3238"/>
                    <a:pt x="2004" y="3338"/>
                  </a:cubicBezTo>
                  <a:cubicBezTo>
                    <a:pt x="2013" y="3374"/>
                    <a:pt x="2022" y="3411"/>
                    <a:pt x="2041" y="3447"/>
                  </a:cubicBezTo>
                  <a:cubicBezTo>
                    <a:pt x="1640" y="4039"/>
                    <a:pt x="1212" y="4604"/>
                    <a:pt x="765" y="5160"/>
                  </a:cubicBezTo>
                  <a:cubicBezTo>
                    <a:pt x="747" y="5059"/>
                    <a:pt x="720" y="4959"/>
                    <a:pt x="702" y="4859"/>
                  </a:cubicBezTo>
                  <a:cubicBezTo>
                    <a:pt x="665" y="4649"/>
                    <a:pt x="629" y="4431"/>
                    <a:pt x="611" y="4203"/>
                  </a:cubicBezTo>
                  <a:cubicBezTo>
                    <a:pt x="556" y="3766"/>
                    <a:pt x="547" y="3320"/>
                    <a:pt x="565" y="2873"/>
                  </a:cubicBezTo>
                  <a:cubicBezTo>
                    <a:pt x="565" y="2691"/>
                    <a:pt x="583" y="2509"/>
                    <a:pt x="601" y="2327"/>
                  </a:cubicBezTo>
                  <a:lnTo>
                    <a:pt x="601" y="2327"/>
                  </a:lnTo>
                  <a:cubicBezTo>
                    <a:pt x="574" y="2363"/>
                    <a:pt x="547" y="2400"/>
                    <a:pt x="529" y="2445"/>
                  </a:cubicBezTo>
                  <a:cubicBezTo>
                    <a:pt x="419" y="2618"/>
                    <a:pt x="319" y="2800"/>
                    <a:pt x="237" y="2983"/>
                  </a:cubicBezTo>
                  <a:cubicBezTo>
                    <a:pt x="237" y="3411"/>
                    <a:pt x="255" y="3830"/>
                    <a:pt x="310" y="4249"/>
                  </a:cubicBezTo>
                  <a:cubicBezTo>
                    <a:pt x="337" y="4467"/>
                    <a:pt x="374" y="4686"/>
                    <a:pt x="419" y="4904"/>
                  </a:cubicBezTo>
                  <a:cubicBezTo>
                    <a:pt x="447" y="5078"/>
                    <a:pt x="492" y="5242"/>
                    <a:pt x="556" y="5405"/>
                  </a:cubicBezTo>
                  <a:cubicBezTo>
                    <a:pt x="465" y="5524"/>
                    <a:pt x="374" y="5633"/>
                    <a:pt x="274" y="5743"/>
                  </a:cubicBezTo>
                  <a:cubicBezTo>
                    <a:pt x="182" y="5843"/>
                    <a:pt x="91" y="5943"/>
                    <a:pt x="0" y="6043"/>
                  </a:cubicBezTo>
                  <a:cubicBezTo>
                    <a:pt x="26" y="6137"/>
                    <a:pt x="107" y="6199"/>
                    <a:pt x="200" y="6199"/>
                  </a:cubicBezTo>
                  <a:cubicBezTo>
                    <a:pt x="206" y="6199"/>
                    <a:pt x="213" y="6199"/>
                    <a:pt x="219" y="6198"/>
                  </a:cubicBezTo>
                  <a:lnTo>
                    <a:pt x="301" y="6189"/>
                  </a:lnTo>
                  <a:cubicBezTo>
                    <a:pt x="492" y="5979"/>
                    <a:pt x="674" y="5779"/>
                    <a:pt x="847" y="5569"/>
                  </a:cubicBezTo>
                  <a:cubicBezTo>
                    <a:pt x="1048" y="5333"/>
                    <a:pt x="1239" y="5087"/>
                    <a:pt x="1430" y="4841"/>
                  </a:cubicBezTo>
                  <a:cubicBezTo>
                    <a:pt x="1603" y="4832"/>
                    <a:pt x="1786" y="4786"/>
                    <a:pt x="1950" y="4722"/>
                  </a:cubicBezTo>
                  <a:cubicBezTo>
                    <a:pt x="2159" y="4659"/>
                    <a:pt x="2369" y="4586"/>
                    <a:pt x="2578" y="4513"/>
                  </a:cubicBezTo>
                  <a:cubicBezTo>
                    <a:pt x="2988" y="4367"/>
                    <a:pt x="3398" y="4203"/>
                    <a:pt x="3799" y="4030"/>
                  </a:cubicBezTo>
                  <a:cubicBezTo>
                    <a:pt x="3890" y="3903"/>
                    <a:pt x="3963" y="3775"/>
                    <a:pt x="4026" y="3638"/>
                  </a:cubicBezTo>
                  <a:lnTo>
                    <a:pt x="4026" y="3638"/>
                  </a:lnTo>
                  <a:cubicBezTo>
                    <a:pt x="3799" y="3739"/>
                    <a:pt x="3571" y="3848"/>
                    <a:pt x="3334" y="3939"/>
                  </a:cubicBezTo>
                  <a:cubicBezTo>
                    <a:pt x="2997" y="4085"/>
                    <a:pt x="2651" y="4221"/>
                    <a:pt x="2296" y="4349"/>
                  </a:cubicBezTo>
                  <a:cubicBezTo>
                    <a:pt x="2132" y="4404"/>
                    <a:pt x="1959" y="4467"/>
                    <a:pt x="1795" y="4522"/>
                  </a:cubicBezTo>
                  <a:lnTo>
                    <a:pt x="1649" y="4577"/>
                  </a:lnTo>
                  <a:cubicBezTo>
                    <a:pt x="2123" y="3939"/>
                    <a:pt x="2569" y="3274"/>
                    <a:pt x="2979" y="2591"/>
                  </a:cubicBezTo>
                  <a:lnTo>
                    <a:pt x="3043" y="2591"/>
                  </a:lnTo>
                  <a:cubicBezTo>
                    <a:pt x="3106" y="2573"/>
                    <a:pt x="3179" y="2554"/>
                    <a:pt x="3252" y="2536"/>
                  </a:cubicBezTo>
                  <a:cubicBezTo>
                    <a:pt x="3389" y="2500"/>
                    <a:pt x="3535" y="2454"/>
                    <a:pt x="3671" y="2400"/>
                  </a:cubicBezTo>
                  <a:cubicBezTo>
                    <a:pt x="3954" y="2299"/>
                    <a:pt x="4227" y="2181"/>
                    <a:pt x="4491" y="2044"/>
                  </a:cubicBezTo>
                  <a:cubicBezTo>
                    <a:pt x="4491" y="2044"/>
                    <a:pt x="4491" y="2044"/>
                    <a:pt x="4491" y="2035"/>
                  </a:cubicBezTo>
                  <a:cubicBezTo>
                    <a:pt x="4509" y="1926"/>
                    <a:pt x="4518" y="1817"/>
                    <a:pt x="4518" y="1707"/>
                  </a:cubicBezTo>
                  <a:lnTo>
                    <a:pt x="4518" y="1707"/>
                  </a:lnTo>
                  <a:cubicBezTo>
                    <a:pt x="4473" y="1735"/>
                    <a:pt x="4427" y="1762"/>
                    <a:pt x="4373" y="1780"/>
                  </a:cubicBezTo>
                  <a:cubicBezTo>
                    <a:pt x="4118" y="1917"/>
                    <a:pt x="3853" y="2026"/>
                    <a:pt x="3589" y="2135"/>
                  </a:cubicBezTo>
                  <a:cubicBezTo>
                    <a:pt x="3453" y="2181"/>
                    <a:pt x="3316" y="2226"/>
                    <a:pt x="3179" y="2281"/>
                  </a:cubicBezTo>
                  <a:lnTo>
                    <a:pt x="3152" y="2290"/>
                  </a:lnTo>
                  <a:cubicBezTo>
                    <a:pt x="3216" y="2172"/>
                    <a:pt x="3280" y="2063"/>
                    <a:pt x="3343" y="1944"/>
                  </a:cubicBezTo>
                  <a:cubicBezTo>
                    <a:pt x="3671" y="1334"/>
                    <a:pt x="3963" y="705"/>
                    <a:pt x="4209" y="59"/>
                  </a:cubicBezTo>
                  <a:cubicBezTo>
                    <a:pt x="4152" y="21"/>
                    <a:pt x="4087" y="0"/>
                    <a:pt x="4022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1"/>
            <p:cNvSpPr/>
            <p:nvPr/>
          </p:nvSpPr>
          <p:spPr>
            <a:xfrm>
              <a:off x="1506072" y="3758790"/>
              <a:ext cx="7001" cy="7551"/>
            </a:xfrm>
            <a:custGeom>
              <a:avLst/>
              <a:gdLst/>
              <a:ahLst/>
              <a:cxnLst/>
              <a:rect l="l" t="t" r="r" b="b"/>
              <a:pathLst>
                <a:path w="229" h="247" extrusionOk="0">
                  <a:moveTo>
                    <a:pt x="128" y="0"/>
                  </a:moveTo>
                  <a:cubicBezTo>
                    <a:pt x="101" y="0"/>
                    <a:pt x="73" y="19"/>
                    <a:pt x="55" y="37"/>
                  </a:cubicBezTo>
                  <a:lnTo>
                    <a:pt x="46" y="55"/>
                  </a:lnTo>
                  <a:cubicBezTo>
                    <a:pt x="37" y="64"/>
                    <a:pt x="28" y="73"/>
                    <a:pt x="28" y="91"/>
                  </a:cubicBezTo>
                  <a:lnTo>
                    <a:pt x="9" y="119"/>
                  </a:lnTo>
                  <a:cubicBezTo>
                    <a:pt x="0" y="128"/>
                    <a:pt x="0" y="146"/>
                    <a:pt x="0" y="155"/>
                  </a:cubicBezTo>
                  <a:cubicBezTo>
                    <a:pt x="0" y="164"/>
                    <a:pt x="0" y="183"/>
                    <a:pt x="0" y="192"/>
                  </a:cubicBezTo>
                  <a:lnTo>
                    <a:pt x="19" y="210"/>
                  </a:lnTo>
                  <a:cubicBezTo>
                    <a:pt x="19" y="219"/>
                    <a:pt x="28" y="228"/>
                    <a:pt x="37" y="237"/>
                  </a:cubicBezTo>
                  <a:cubicBezTo>
                    <a:pt x="46" y="237"/>
                    <a:pt x="55" y="246"/>
                    <a:pt x="64" y="246"/>
                  </a:cubicBezTo>
                  <a:lnTo>
                    <a:pt x="119" y="246"/>
                  </a:lnTo>
                  <a:cubicBezTo>
                    <a:pt x="137" y="237"/>
                    <a:pt x="146" y="228"/>
                    <a:pt x="155" y="219"/>
                  </a:cubicBezTo>
                  <a:lnTo>
                    <a:pt x="183" y="192"/>
                  </a:lnTo>
                  <a:lnTo>
                    <a:pt x="192" y="183"/>
                  </a:lnTo>
                  <a:cubicBezTo>
                    <a:pt x="201" y="173"/>
                    <a:pt x="201" y="164"/>
                    <a:pt x="210" y="155"/>
                  </a:cubicBezTo>
                  <a:lnTo>
                    <a:pt x="219" y="137"/>
                  </a:lnTo>
                  <a:cubicBezTo>
                    <a:pt x="219" y="128"/>
                    <a:pt x="228" y="119"/>
                    <a:pt x="228" y="101"/>
                  </a:cubicBezTo>
                  <a:cubicBezTo>
                    <a:pt x="228" y="91"/>
                    <a:pt x="228" y="73"/>
                    <a:pt x="219" y="64"/>
                  </a:cubicBezTo>
                  <a:lnTo>
                    <a:pt x="210" y="46"/>
                  </a:lnTo>
                  <a:cubicBezTo>
                    <a:pt x="201" y="28"/>
                    <a:pt x="192" y="19"/>
                    <a:pt x="183" y="9"/>
                  </a:cubicBezTo>
                  <a:cubicBezTo>
                    <a:pt x="173" y="9"/>
                    <a:pt x="164" y="0"/>
                    <a:pt x="16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1"/>
            <p:cNvSpPr/>
            <p:nvPr/>
          </p:nvSpPr>
          <p:spPr>
            <a:xfrm>
              <a:off x="1518056" y="3755153"/>
              <a:ext cx="5319" cy="5350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46" y="1"/>
                  </a:moveTo>
                  <a:cubicBezTo>
                    <a:pt x="27" y="1"/>
                    <a:pt x="18" y="10"/>
                    <a:pt x="9" y="19"/>
                  </a:cubicBezTo>
                  <a:cubicBezTo>
                    <a:pt x="0" y="28"/>
                    <a:pt x="0" y="47"/>
                    <a:pt x="9" y="56"/>
                  </a:cubicBezTo>
                  <a:lnTo>
                    <a:pt x="9" y="65"/>
                  </a:lnTo>
                  <a:lnTo>
                    <a:pt x="9" y="83"/>
                  </a:lnTo>
                  <a:cubicBezTo>
                    <a:pt x="0" y="110"/>
                    <a:pt x="18" y="138"/>
                    <a:pt x="37" y="156"/>
                  </a:cubicBezTo>
                  <a:cubicBezTo>
                    <a:pt x="46" y="165"/>
                    <a:pt x="64" y="174"/>
                    <a:pt x="73" y="174"/>
                  </a:cubicBezTo>
                  <a:lnTo>
                    <a:pt x="109" y="174"/>
                  </a:lnTo>
                  <a:cubicBezTo>
                    <a:pt x="118" y="174"/>
                    <a:pt x="128" y="165"/>
                    <a:pt x="137" y="165"/>
                  </a:cubicBezTo>
                  <a:cubicBezTo>
                    <a:pt x="146" y="156"/>
                    <a:pt x="155" y="138"/>
                    <a:pt x="164" y="128"/>
                  </a:cubicBezTo>
                  <a:cubicBezTo>
                    <a:pt x="173" y="101"/>
                    <a:pt x="173" y="74"/>
                    <a:pt x="155" y="47"/>
                  </a:cubicBezTo>
                  <a:cubicBezTo>
                    <a:pt x="146" y="37"/>
                    <a:pt x="137" y="28"/>
                    <a:pt x="118" y="19"/>
                  </a:cubicBezTo>
                  <a:cubicBezTo>
                    <a:pt x="109" y="10"/>
                    <a:pt x="91" y="1"/>
                    <a:pt x="8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1"/>
            <p:cNvSpPr/>
            <p:nvPr/>
          </p:nvSpPr>
          <p:spPr>
            <a:xfrm>
              <a:off x="1510260" y="3744575"/>
              <a:ext cx="6420" cy="6939"/>
            </a:xfrm>
            <a:custGeom>
              <a:avLst/>
              <a:gdLst/>
              <a:ahLst/>
              <a:cxnLst/>
              <a:rect l="l" t="t" r="r" b="b"/>
              <a:pathLst>
                <a:path w="210" h="227" extrusionOk="0">
                  <a:moveTo>
                    <a:pt x="146" y="1"/>
                  </a:moveTo>
                  <a:cubicBezTo>
                    <a:pt x="128" y="1"/>
                    <a:pt x="109" y="10"/>
                    <a:pt x="100" y="28"/>
                  </a:cubicBezTo>
                  <a:cubicBezTo>
                    <a:pt x="91" y="28"/>
                    <a:pt x="91" y="28"/>
                    <a:pt x="82" y="37"/>
                  </a:cubicBezTo>
                  <a:lnTo>
                    <a:pt x="64" y="55"/>
                  </a:lnTo>
                  <a:cubicBezTo>
                    <a:pt x="55" y="65"/>
                    <a:pt x="46" y="74"/>
                    <a:pt x="36" y="74"/>
                  </a:cubicBezTo>
                  <a:cubicBezTo>
                    <a:pt x="36" y="83"/>
                    <a:pt x="27" y="92"/>
                    <a:pt x="27" y="92"/>
                  </a:cubicBezTo>
                  <a:lnTo>
                    <a:pt x="36" y="83"/>
                  </a:lnTo>
                  <a:lnTo>
                    <a:pt x="36" y="83"/>
                  </a:lnTo>
                  <a:cubicBezTo>
                    <a:pt x="27" y="92"/>
                    <a:pt x="18" y="101"/>
                    <a:pt x="18" y="110"/>
                  </a:cubicBezTo>
                  <a:cubicBezTo>
                    <a:pt x="9" y="119"/>
                    <a:pt x="0" y="128"/>
                    <a:pt x="0" y="137"/>
                  </a:cubicBezTo>
                  <a:cubicBezTo>
                    <a:pt x="0" y="156"/>
                    <a:pt x="0" y="165"/>
                    <a:pt x="9" y="183"/>
                  </a:cubicBezTo>
                  <a:cubicBezTo>
                    <a:pt x="18" y="201"/>
                    <a:pt x="36" y="210"/>
                    <a:pt x="46" y="219"/>
                  </a:cubicBezTo>
                  <a:cubicBezTo>
                    <a:pt x="55" y="224"/>
                    <a:pt x="66" y="226"/>
                    <a:pt x="77" y="226"/>
                  </a:cubicBezTo>
                  <a:cubicBezTo>
                    <a:pt x="89" y="226"/>
                    <a:pt x="100" y="224"/>
                    <a:pt x="109" y="219"/>
                  </a:cubicBezTo>
                  <a:lnTo>
                    <a:pt x="128" y="210"/>
                  </a:lnTo>
                  <a:cubicBezTo>
                    <a:pt x="137" y="210"/>
                    <a:pt x="146" y="201"/>
                    <a:pt x="155" y="192"/>
                  </a:cubicBezTo>
                  <a:cubicBezTo>
                    <a:pt x="164" y="192"/>
                    <a:pt x="173" y="183"/>
                    <a:pt x="173" y="183"/>
                  </a:cubicBezTo>
                  <a:lnTo>
                    <a:pt x="191" y="165"/>
                  </a:lnTo>
                  <a:cubicBezTo>
                    <a:pt x="200" y="147"/>
                    <a:pt x="200" y="137"/>
                    <a:pt x="210" y="119"/>
                  </a:cubicBezTo>
                  <a:cubicBezTo>
                    <a:pt x="210" y="110"/>
                    <a:pt x="210" y="101"/>
                    <a:pt x="210" y="83"/>
                  </a:cubicBezTo>
                  <a:cubicBezTo>
                    <a:pt x="210" y="65"/>
                    <a:pt x="200" y="37"/>
                    <a:pt x="191" y="19"/>
                  </a:cubicBezTo>
                  <a:cubicBezTo>
                    <a:pt x="173" y="10"/>
                    <a:pt x="164" y="1"/>
                    <a:pt x="146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1"/>
            <p:cNvSpPr/>
            <p:nvPr/>
          </p:nvSpPr>
          <p:spPr>
            <a:xfrm>
              <a:off x="1557583" y="3763040"/>
              <a:ext cx="5319" cy="6022"/>
            </a:xfrm>
            <a:custGeom>
              <a:avLst/>
              <a:gdLst/>
              <a:ahLst/>
              <a:cxnLst/>
              <a:rect l="l" t="t" r="r" b="b"/>
              <a:pathLst>
                <a:path w="174" h="197" extrusionOk="0">
                  <a:moveTo>
                    <a:pt x="97" y="0"/>
                  </a:moveTo>
                  <a:cubicBezTo>
                    <a:pt x="92" y="0"/>
                    <a:pt x="87" y="3"/>
                    <a:pt x="83" y="7"/>
                  </a:cubicBezTo>
                  <a:cubicBezTo>
                    <a:pt x="73" y="7"/>
                    <a:pt x="64" y="7"/>
                    <a:pt x="55" y="16"/>
                  </a:cubicBezTo>
                  <a:cubicBezTo>
                    <a:pt x="46" y="16"/>
                    <a:pt x="37" y="25"/>
                    <a:pt x="37" y="34"/>
                  </a:cubicBezTo>
                  <a:cubicBezTo>
                    <a:pt x="28" y="34"/>
                    <a:pt x="28" y="44"/>
                    <a:pt x="28" y="44"/>
                  </a:cubicBezTo>
                  <a:cubicBezTo>
                    <a:pt x="19" y="53"/>
                    <a:pt x="19" y="62"/>
                    <a:pt x="19" y="62"/>
                  </a:cubicBezTo>
                  <a:lnTo>
                    <a:pt x="10" y="89"/>
                  </a:lnTo>
                  <a:cubicBezTo>
                    <a:pt x="1" y="98"/>
                    <a:pt x="1" y="116"/>
                    <a:pt x="10" y="135"/>
                  </a:cubicBezTo>
                  <a:cubicBezTo>
                    <a:pt x="10" y="135"/>
                    <a:pt x="10" y="135"/>
                    <a:pt x="10" y="144"/>
                  </a:cubicBezTo>
                  <a:cubicBezTo>
                    <a:pt x="10" y="153"/>
                    <a:pt x="19" y="162"/>
                    <a:pt x="28" y="171"/>
                  </a:cubicBezTo>
                  <a:cubicBezTo>
                    <a:pt x="37" y="180"/>
                    <a:pt x="37" y="189"/>
                    <a:pt x="46" y="189"/>
                  </a:cubicBezTo>
                  <a:lnTo>
                    <a:pt x="73" y="189"/>
                  </a:lnTo>
                  <a:cubicBezTo>
                    <a:pt x="78" y="194"/>
                    <a:pt x="85" y="196"/>
                    <a:pt x="92" y="196"/>
                  </a:cubicBezTo>
                  <a:cubicBezTo>
                    <a:pt x="98" y="196"/>
                    <a:pt x="105" y="194"/>
                    <a:pt x="110" y="189"/>
                  </a:cubicBezTo>
                  <a:cubicBezTo>
                    <a:pt x="128" y="180"/>
                    <a:pt x="137" y="171"/>
                    <a:pt x="146" y="162"/>
                  </a:cubicBezTo>
                  <a:lnTo>
                    <a:pt x="146" y="153"/>
                  </a:lnTo>
                  <a:cubicBezTo>
                    <a:pt x="155" y="144"/>
                    <a:pt x="165" y="126"/>
                    <a:pt x="165" y="116"/>
                  </a:cubicBezTo>
                  <a:cubicBezTo>
                    <a:pt x="174" y="107"/>
                    <a:pt x="174" y="89"/>
                    <a:pt x="165" y="80"/>
                  </a:cubicBezTo>
                  <a:cubicBezTo>
                    <a:pt x="165" y="71"/>
                    <a:pt x="165" y="62"/>
                    <a:pt x="155" y="53"/>
                  </a:cubicBezTo>
                  <a:cubicBezTo>
                    <a:pt x="155" y="34"/>
                    <a:pt x="146" y="25"/>
                    <a:pt x="137" y="16"/>
                  </a:cubicBezTo>
                  <a:cubicBezTo>
                    <a:pt x="128" y="16"/>
                    <a:pt x="128" y="7"/>
                    <a:pt x="119" y="7"/>
                  </a:cubicBezTo>
                  <a:cubicBezTo>
                    <a:pt x="110" y="3"/>
                    <a:pt x="103" y="0"/>
                    <a:pt x="97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1"/>
            <p:cNvSpPr/>
            <p:nvPr/>
          </p:nvSpPr>
          <p:spPr>
            <a:xfrm>
              <a:off x="1557583" y="3753563"/>
              <a:ext cx="5044" cy="5258"/>
            </a:xfrm>
            <a:custGeom>
              <a:avLst/>
              <a:gdLst/>
              <a:ahLst/>
              <a:cxnLst/>
              <a:rect l="l" t="t" r="r" b="b"/>
              <a:pathLst>
                <a:path w="165" h="172" extrusionOk="0">
                  <a:moveTo>
                    <a:pt x="78" y="1"/>
                  </a:moveTo>
                  <a:cubicBezTo>
                    <a:pt x="73" y="1"/>
                    <a:pt x="69" y="3"/>
                    <a:pt x="64" y="7"/>
                  </a:cubicBezTo>
                  <a:lnTo>
                    <a:pt x="46" y="17"/>
                  </a:lnTo>
                  <a:cubicBezTo>
                    <a:pt x="28" y="26"/>
                    <a:pt x="19" y="35"/>
                    <a:pt x="19" y="44"/>
                  </a:cubicBezTo>
                  <a:lnTo>
                    <a:pt x="10" y="62"/>
                  </a:lnTo>
                  <a:cubicBezTo>
                    <a:pt x="10" y="71"/>
                    <a:pt x="1" y="89"/>
                    <a:pt x="1" y="108"/>
                  </a:cubicBezTo>
                  <a:lnTo>
                    <a:pt x="1" y="126"/>
                  </a:lnTo>
                  <a:cubicBezTo>
                    <a:pt x="10" y="135"/>
                    <a:pt x="19" y="153"/>
                    <a:pt x="28" y="153"/>
                  </a:cubicBezTo>
                  <a:cubicBezTo>
                    <a:pt x="37" y="162"/>
                    <a:pt x="46" y="171"/>
                    <a:pt x="55" y="171"/>
                  </a:cubicBezTo>
                  <a:lnTo>
                    <a:pt x="83" y="171"/>
                  </a:lnTo>
                  <a:cubicBezTo>
                    <a:pt x="101" y="171"/>
                    <a:pt x="110" y="171"/>
                    <a:pt x="119" y="162"/>
                  </a:cubicBezTo>
                  <a:cubicBezTo>
                    <a:pt x="128" y="153"/>
                    <a:pt x="137" y="153"/>
                    <a:pt x="146" y="144"/>
                  </a:cubicBezTo>
                  <a:cubicBezTo>
                    <a:pt x="146" y="135"/>
                    <a:pt x="155" y="117"/>
                    <a:pt x="155" y="108"/>
                  </a:cubicBezTo>
                  <a:lnTo>
                    <a:pt x="155" y="89"/>
                  </a:lnTo>
                  <a:cubicBezTo>
                    <a:pt x="165" y="80"/>
                    <a:pt x="165" y="62"/>
                    <a:pt x="155" y="53"/>
                  </a:cubicBezTo>
                  <a:cubicBezTo>
                    <a:pt x="155" y="44"/>
                    <a:pt x="155" y="35"/>
                    <a:pt x="146" y="26"/>
                  </a:cubicBezTo>
                  <a:lnTo>
                    <a:pt x="137" y="17"/>
                  </a:lnTo>
                  <a:cubicBezTo>
                    <a:pt x="128" y="7"/>
                    <a:pt x="119" y="7"/>
                    <a:pt x="110" y="7"/>
                  </a:cubicBezTo>
                  <a:cubicBezTo>
                    <a:pt x="105" y="3"/>
                    <a:pt x="103" y="1"/>
                    <a:pt x="101" y="1"/>
                  </a:cubicBezTo>
                  <a:cubicBezTo>
                    <a:pt x="98" y="1"/>
                    <a:pt x="96" y="3"/>
                    <a:pt x="92" y="7"/>
                  </a:cubicBezTo>
                  <a:cubicBezTo>
                    <a:pt x="87" y="3"/>
                    <a:pt x="83" y="1"/>
                    <a:pt x="7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1"/>
            <p:cNvSpPr/>
            <p:nvPr/>
          </p:nvSpPr>
          <p:spPr>
            <a:xfrm>
              <a:off x="1552019" y="3758515"/>
              <a:ext cx="4769" cy="4494"/>
            </a:xfrm>
            <a:custGeom>
              <a:avLst/>
              <a:gdLst/>
              <a:ahLst/>
              <a:cxnLst/>
              <a:rect l="l" t="t" r="r" b="b"/>
              <a:pathLst>
                <a:path w="156" h="147" extrusionOk="0">
                  <a:moveTo>
                    <a:pt x="73" y="0"/>
                  </a:moveTo>
                  <a:cubicBezTo>
                    <a:pt x="55" y="0"/>
                    <a:pt x="46" y="0"/>
                    <a:pt x="37" y="9"/>
                  </a:cubicBezTo>
                  <a:cubicBezTo>
                    <a:pt x="28" y="18"/>
                    <a:pt x="19" y="28"/>
                    <a:pt x="9" y="37"/>
                  </a:cubicBezTo>
                  <a:cubicBezTo>
                    <a:pt x="9" y="46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0" y="100"/>
                    <a:pt x="9" y="110"/>
                    <a:pt x="19" y="119"/>
                  </a:cubicBezTo>
                  <a:lnTo>
                    <a:pt x="28" y="137"/>
                  </a:lnTo>
                  <a:cubicBezTo>
                    <a:pt x="37" y="146"/>
                    <a:pt x="55" y="146"/>
                    <a:pt x="64" y="146"/>
                  </a:cubicBezTo>
                  <a:lnTo>
                    <a:pt x="82" y="146"/>
                  </a:lnTo>
                  <a:cubicBezTo>
                    <a:pt x="101" y="146"/>
                    <a:pt x="110" y="146"/>
                    <a:pt x="119" y="137"/>
                  </a:cubicBezTo>
                  <a:cubicBezTo>
                    <a:pt x="128" y="128"/>
                    <a:pt x="137" y="119"/>
                    <a:pt x="146" y="110"/>
                  </a:cubicBezTo>
                  <a:cubicBezTo>
                    <a:pt x="146" y="100"/>
                    <a:pt x="155" y="91"/>
                    <a:pt x="155" y="82"/>
                  </a:cubicBezTo>
                  <a:cubicBezTo>
                    <a:pt x="155" y="73"/>
                    <a:pt x="155" y="64"/>
                    <a:pt x="155" y="55"/>
                  </a:cubicBezTo>
                  <a:cubicBezTo>
                    <a:pt x="155" y="46"/>
                    <a:pt x="146" y="37"/>
                    <a:pt x="146" y="28"/>
                  </a:cubicBezTo>
                  <a:lnTo>
                    <a:pt x="128" y="9"/>
                  </a:lnTo>
                  <a:cubicBezTo>
                    <a:pt x="119" y="0"/>
                    <a:pt x="101" y="0"/>
                    <a:pt x="91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1"/>
            <p:cNvSpPr/>
            <p:nvPr/>
          </p:nvSpPr>
          <p:spPr>
            <a:xfrm>
              <a:off x="1443404" y="3824118"/>
              <a:ext cx="249543" cy="147714"/>
            </a:xfrm>
            <a:custGeom>
              <a:avLst/>
              <a:gdLst/>
              <a:ahLst/>
              <a:cxnLst/>
              <a:rect l="l" t="t" r="r" b="b"/>
              <a:pathLst>
                <a:path w="8163" h="4832" extrusionOk="0">
                  <a:moveTo>
                    <a:pt x="5514" y="1"/>
                  </a:moveTo>
                  <a:cubicBezTo>
                    <a:pt x="4595" y="1"/>
                    <a:pt x="3676" y="163"/>
                    <a:pt x="2852" y="569"/>
                  </a:cubicBezTo>
                  <a:cubicBezTo>
                    <a:pt x="2214" y="878"/>
                    <a:pt x="1650" y="1316"/>
                    <a:pt x="1194" y="1862"/>
                  </a:cubicBezTo>
                  <a:cubicBezTo>
                    <a:pt x="921" y="2181"/>
                    <a:pt x="702" y="2555"/>
                    <a:pt x="547" y="2946"/>
                  </a:cubicBezTo>
                  <a:cubicBezTo>
                    <a:pt x="520" y="2964"/>
                    <a:pt x="502" y="2983"/>
                    <a:pt x="493" y="3010"/>
                  </a:cubicBezTo>
                  <a:cubicBezTo>
                    <a:pt x="338" y="3292"/>
                    <a:pt x="219" y="3593"/>
                    <a:pt x="46" y="3866"/>
                  </a:cubicBezTo>
                  <a:cubicBezTo>
                    <a:pt x="1" y="3985"/>
                    <a:pt x="46" y="4121"/>
                    <a:pt x="165" y="4176"/>
                  </a:cubicBezTo>
                  <a:cubicBezTo>
                    <a:pt x="989" y="4618"/>
                    <a:pt x="1884" y="4832"/>
                    <a:pt x="2770" y="4832"/>
                  </a:cubicBezTo>
                  <a:cubicBezTo>
                    <a:pt x="4418" y="4832"/>
                    <a:pt x="6033" y="4093"/>
                    <a:pt x="7106" y="2718"/>
                  </a:cubicBezTo>
                  <a:lnTo>
                    <a:pt x="7115" y="2728"/>
                  </a:lnTo>
                  <a:cubicBezTo>
                    <a:pt x="7534" y="2190"/>
                    <a:pt x="7853" y="1589"/>
                    <a:pt x="8062" y="951"/>
                  </a:cubicBezTo>
                  <a:cubicBezTo>
                    <a:pt x="8163" y="623"/>
                    <a:pt x="8099" y="377"/>
                    <a:pt x="7753" y="286"/>
                  </a:cubicBezTo>
                  <a:cubicBezTo>
                    <a:pt x="7425" y="204"/>
                    <a:pt x="7097" y="132"/>
                    <a:pt x="6769" y="95"/>
                  </a:cubicBezTo>
                  <a:cubicBezTo>
                    <a:pt x="6357" y="35"/>
                    <a:pt x="5935" y="1"/>
                    <a:pt x="5514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1"/>
            <p:cNvSpPr/>
            <p:nvPr/>
          </p:nvSpPr>
          <p:spPr>
            <a:xfrm>
              <a:off x="1443404" y="3824210"/>
              <a:ext cx="247036" cy="130931"/>
            </a:xfrm>
            <a:custGeom>
              <a:avLst/>
              <a:gdLst/>
              <a:ahLst/>
              <a:cxnLst/>
              <a:rect l="l" t="t" r="r" b="b"/>
              <a:pathLst>
                <a:path w="8081" h="4283" extrusionOk="0">
                  <a:moveTo>
                    <a:pt x="5548" y="1"/>
                  </a:moveTo>
                  <a:cubicBezTo>
                    <a:pt x="5402" y="1"/>
                    <a:pt x="5248" y="1"/>
                    <a:pt x="5093" y="10"/>
                  </a:cubicBezTo>
                  <a:cubicBezTo>
                    <a:pt x="5038" y="101"/>
                    <a:pt x="4983" y="183"/>
                    <a:pt x="4929" y="274"/>
                  </a:cubicBezTo>
                  <a:cubicBezTo>
                    <a:pt x="4683" y="675"/>
                    <a:pt x="4446" y="1076"/>
                    <a:pt x="4227" y="1495"/>
                  </a:cubicBezTo>
                  <a:cubicBezTo>
                    <a:pt x="4118" y="1695"/>
                    <a:pt x="4018" y="1896"/>
                    <a:pt x="3918" y="2096"/>
                  </a:cubicBezTo>
                  <a:cubicBezTo>
                    <a:pt x="3863" y="2205"/>
                    <a:pt x="3818" y="2324"/>
                    <a:pt x="3781" y="2433"/>
                  </a:cubicBezTo>
                  <a:cubicBezTo>
                    <a:pt x="3763" y="2479"/>
                    <a:pt x="3745" y="2524"/>
                    <a:pt x="3745" y="2570"/>
                  </a:cubicBezTo>
                  <a:cubicBezTo>
                    <a:pt x="2970" y="2907"/>
                    <a:pt x="2178" y="3207"/>
                    <a:pt x="1367" y="3481"/>
                  </a:cubicBezTo>
                  <a:cubicBezTo>
                    <a:pt x="1413" y="3362"/>
                    <a:pt x="1458" y="3253"/>
                    <a:pt x="1504" y="3134"/>
                  </a:cubicBezTo>
                  <a:cubicBezTo>
                    <a:pt x="1604" y="2889"/>
                    <a:pt x="1704" y="2643"/>
                    <a:pt x="1823" y="2406"/>
                  </a:cubicBezTo>
                  <a:cubicBezTo>
                    <a:pt x="2050" y="1932"/>
                    <a:pt x="2315" y="1468"/>
                    <a:pt x="2615" y="1030"/>
                  </a:cubicBezTo>
                  <a:cubicBezTo>
                    <a:pt x="2743" y="848"/>
                    <a:pt x="2870" y="675"/>
                    <a:pt x="2998" y="502"/>
                  </a:cubicBezTo>
                  <a:lnTo>
                    <a:pt x="2998" y="502"/>
                  </a:lnTo>
                  <a:lnTo>
                    <a:pt x="2852" y="566"/>
                  </a:lnTo>
                  <a:cubicBezTo>
                    <a:pt x="2633" y="675"/>
                    <a:pt x="2424" y="793"/>
                    <a:pt x="2223" y="930"/>
                  </a:cubicBezTo>
                  <a:cubicBezTo>
                    <a:pt x="1950" y="1358"/>
                    <a:pt x="1704" y="1795"/>
                    <a:pt x="1495" y="2251"/>
                  </a:cubicBezTo>
                  <a:cubicBezTo>
                    <a:pt x="1376" y="2497"/>
                    <a:pt x="1276" y="2734"/>
                    <a:pt x="1185" y="2989"/>
                  </a:cubicBezTo>
                  <a:cubicBezTo>
                    <a:pt x="1103" y="3180"/>
                    <a:pt x="1048" y="3380"/>
                    <a:pt x="1012" y="3590"/>
                  </a:cubicBezTo>
                  <a:cubicBezTo>
                    <a:pt x="839" y="3645"/>
                    <a:pt x="675" y="3690"/>
                    <a:pt x="511" y="3745"/>
                  </a:cubicBezTo>
                  <a:cubicBezTo>
                    <a:pt x="347" y="3790"/>
                    <a:pt x="201" y="3836"/>
                    <a:pt x="46" y="3872"/>
                  </a:cubicBezTo>
                  <a:cubicBezTo>
                    <a:pt x="1" y="3991"/>
                    <a:pt x="56" y="4118"/>
                    <a:pt x="156" y="4173"/>
                  </a:cubicBezTo>
                  <a:lnTo>
                    <a:pt x="256" y="4218"/>
                  </a:lnTo>
                  <a:cubicBezTo>
                    <a:pt x="566" y="4127"/>
                    <a:pt x="884" y="4036"/>
                    <a:pt x="1194" y="3936"/>
                  </a:cubicBezTo>
                  <a:cubicBezTo>
                    <a:pt x="1549" y="3827"/>
                    <a:pt x="1896" y="3708"/>
                    <a:pt x="2242" y="3581"/>
                  </a:cubicBezTo>
                  <a:cubicBezTo>
                    <a:pt x="2433" y="3681"/>
                    <a:pt x="2633" y="3754"/>
                    <a:pt x="2843" y="3799"/>
                  </a:cubicBezTo>
                  <a:cubicBezTo>
                    <a:pt x="3098" y="3872"/>
                    <a:pt x="3353" y="3936"/>
                    <a:pt x="3608" y="3991"/>
                  </a:cubicBezTo>
                  <a:cubicBezTo>
                    <a:pt x="4118" y="4109"/>
                    <a:pt x="4628" y="4200"/>
                    <a:pt x="5147" y="4282"/>
                  </a:cubicBezTo>
                  <a:cubicBezTo>
                    <a:pt x="5311" y="4209"/>
                    <a:pt x="5475" y="4127"/>
                    <a:pt x="5630" y="4027"/>
                  </a:cubicBezTo>
                  <a:cubicBezTo>
                    <a:pt x="5330" y="3991"/>
                    <a:pt x="5038" y="3945"/>
                    <a:pt x="4738" y="3891"/>
                  </a:cubicBezTo>
                  <a:cubicBezTo>
                    <a:pt x="4300" y="3818"/>
                    <a:pt x="3863" y="3727"/>
                    <a:pt x="3435" y="3635"/>
                  </a:cubicBezTo>
                  <a:cubicBezTo>
                    <a:pt x="3225" y="3590"/>
                    <a:pt x="3025" y="3535"/>
                    <a:pt x="2816" y="3490"/>
                  </a:cubicBezTo>
                  <a:lnTo>
                    <a:pt x="2633" y="3444"/>
                  </a:lnTo>
                  <a:cubicBezTo>
                    <a:pt x="3517" y="3107"/>
                    <a:pt x="4391" y="2725"/>
                    <a:pt x="5239" y="2296"/>
                  </a:cubicBezTo>
                  <a:cubicBezTo>
                    <a:pt x="5257" y="2306"/>
                    <a:pt x="5275" y="2324"/>
                    <a:pt x="5293" y="2333"/>
                  </a:cubicBezTo>
                  <a:cubicBezTo>
                    <a:pt x="5375" y="2369"/>
                    <a:pt x="5457" y="2397"/>
                    <a:pt x="5539" y="2424"/>
                  </a:cubicBezTo>
                  <a:cubicBezTo>
                    <a:pt x="5703" y="2479"/>
                    <a:pt x="5876" y="2515"/>
                    <a:pt x="6049" y="2561"/>
                  </a:cubicBezTo>
                  <a:cubicBezTo>
                    <a:pt x="6395" y="2633"/>
                    <a:pt x="6751" y="2688"/>
                    <a:pt x="7106" y="2725"/>
                  </a:cubicBezTo>
                  <a:lnTo>
                    <a:pt x="7115" y="2725"/>
                  </a:lnTo>
                  <a:cubicBezTo>
                    <a:pt x="7197" y="2615"/>
                    <a:pt x="7270" y="2506"/>
                    <a:pt x="7343" y="2397"/>
                  </a:cubicBezTo>
                  <a:cubicBezTo>
                    <a:pt x="7279" y="2397"/>
                    <a:pt x="7215" y="2397"/>
                    <a:pt x="7151" y="2388"/>
                  </a:cubicBezTo>
                  <a:cubicBezTo>
                    <a:pt x="6814" y="2351"/>
                    <a:pt x="6468" y="2296"/>
                    <a:pt x="6140" y="2233"/>
                  </a:cubicBezTo>
                  <a:cubicBezTo>
                    <a:pt x="5967" y="2196"/>
                    <a:pt x="5803" y="2151"/>
                    <a:pt x="5639" y="2114"/>
                  </a:cubicBezTo>
                  <a:lnTo>
                    <a:pt x="5594" y="2105"/>
                  </a:lnTo>
                  <a:cubicBezTo>
                    <a:pt x="5730" y="2032"/>
                    <a:pt x="5867" y="1959"/>
                    <a:pt x="6004" y="1877"/>
                  </a:cubicBezTo>
                  <a:cubicBezTo>
                    <a:pt x="6723" y="1477"/>
                    <a:pt x="7416" y="1021"/>
                    <a:pt x="8081" y="529"/>
                  </a:cubicBezTo>
                  <a:cubicBezTo>
                    <a:pt x="8035" y="420"/>
                    <a:pt x="7944" y="338"/>
                    <a:pt x="7825" y="302"/>
                  </a:cubicBezTo>
                  <a:cubicBezTo>
                    <a:pt x="7406" y="593"/>
                    <a:pt x="6969" y="875"/>
                    <a:pt x="6532" y="1131"/>
                  </a:cubicBezTo>
                  <a:cubicBezTo>
                    <a:pt x="6787" y="830"/>
                    <a:pt x="7024" y="502"/>
                    <a:pt x="7243" y="165"/>
                  </a:cubicBezTo>
                  <a:cubicBezTo>
                    <a:pt x="7124" y="138"/>
                    <a:pt x="7006" y="119"/>
                    <a:pt x="6887" y="101"/>
                  </a:cubicBezTo>
                  <a:cubicBezTo>
                    <a:pt x="6623" y="447"/>
                    <a:pt x="6386" y="812"/>
                    <a:pt x="6204" y="1194"/>
                  </a:cubicBezTo>
                  <a:cubicBezTo>
                    <a:pt x="6177" y="1240"/>
                    <a:pt x="6195" y="1285"/>
                    <a:pt x="6231" y="1313"/>
                  </a:cubicBezTo>
                  <a:cubicBezTo>
                    <a:pt x="5548" y="1704"/>
                    <a:pt x="4856" y="2060"/>
                    <a:pt x="4155" y="2378"/>
                  </a:cubicBezTo>
                  <a:cubicBezTo>
                    <a:pt x="4173" y="2342"/>
                    <a:pt x="4200" y="2306"/>
                    <a:pt x="4218" y="2269"/>
                  </a:cubicBezTo>
                  <a:cubicBezTo>
                    <a:pt x="4319" y="2069"/>
                    <a:pt x="4419" y="1868"/>
                    <a:pt x="4528" y="1668"/>
                  </a:cubicBezTo>
                  <a:cubicBezTo>
                    <a:pt x="4756" y="1267"/>
                    <a:pt x="4983" y="875"/>
                    <a:pt x="5229" y="484"/>
                  </a:cubicBezTo>
                  <a:cubicBezTo>
                    <a:pt x="5339" y="320"/>
                    <a:pt x="5439" y="156"/>
                    <a:pt x="5548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1"/>
            <p:cNvSpPr/>
            <p:nvPr/>
          </p:nvSpPr>
          <p:spPr>
            <a:xfrm>
              <a:off x="1611325" y="3840443"/>
              <a:ext cx="9232" cy="7979"/>
            </a:xfrm>
            <a:custGeom>
              <a:avLst/>
              <a:gdLst/>
              <a:ahLst/>
              <a:cxnLst/>
              <a:rect l="l" t="t" r="r" b="b"/>
              <a:pathLst>
                <a:path w="302" h="261" extrusionOk="0">
                  <a:moveTo>
                    <a:pt x="192" y="1"/>
                  </a:moveTo>
                  <a:cubicBezTo>
                    <a:pt x="176" y="1"/>
                    <a:pt x="160" y="3"/>
                    <a:pt x="146" y="7"/>
                  </a:cubicBezTo>
                  <a:lnTo>
                    <a:pt x="128" y="17"/>
                  </a:lnTo>
                  <a:cubicBezTo>
                    <a:pt x="110" y="17"/>
                    <a:pt x="92" y="26"/>
                    <a:pt x="83" y="35"/>
                  </a:cubicBezTo>
                  <a:lnTo>
                    <a:pt x="46" y="62"/>
                  </a:lnTo>
                  <a:cubicBezTo>
                    <a:pt x="28" y="71"/>
                    <a:pt x="19" y="80"/>
                    <a:pt x="19" y="89"/>
                  </a:cubicBezTo>
                  <a:cubicBezTo>
                    <a:pt x="10" y="99"/>
                    <a:pt x="1" y="117"/>
                    <a:pt x="1" y="126"/>
                  </a:cubicBezTo>
                  <a:lnTo>
                    <a:pt x="1" y="162"/>
                  </a:lnTo>
                  <a:cubicBezTo>
                    <a:pt x="1" y="171"/>
                    <a:pt x="1" y="190"/>
                    <a:pt x="10" y="199"/>
                  </a:cubicBezTo>
                  <a:cubicBezTo>
                    <a:pt x="10" y="208"/>
                    <a:pt x="19" y="217"/>
                    <a:pt x="28" y="226"/>
                  </a:cubicBezTo>
                  <a:cubicBezTo>
                    <a:pt x="37" y="235"/>
                    <a:pt x="46" y="244"/>
                    <a:pt x="55" y="244"/>
                  </a:cubicBezTo>
                  <a:lnTo>
                    <a:pt x="83" y="253"/>
                  </a:lnTo>
                  <a:cubicBezTo>
                    <a:pt x="92" y="258"/>
                    <a:pt x="101" y="260"/>
                    <a:pt x="110" y="260"/>
                  </a:cubicBezTo>
                  <a:cubicBezTo>
                    <a:pt x="119" y="260"/>
                    <a:pt x="128" y="258"/>
                    <a:pt x="137" y="253"/>
                  </a:cubicBezTo>
                  <a:lnTo>
                    <a:pt x="183" y="244"/>
                  </a:lnTo>
                  <a:lnTo>
                    <a:pt x="192" y="244"/>
                  </a:lnTo>
                  <a:cubicBezTo>
                    <a:pt x="210" y="244"/>
                    <a:pt x="219" y="235"/>
                    <a:pt x="228" y="235"/>
                  </a:cubicBezTo>
                  <a:lnTo>
                    <a:pt x="256" y="217"/>
                  </a:lnTo>
                  <a:cubicBezTo>
                    <a:pt x="265" y="208"/>
                    <a:pt x="274" y="199"/>
                    <a:pt x="283" y="190"/>
                  </a:cubicBezTo>
                  <a:cubicBezTo>
                    <a:pt x="292" y="171"/>
                    <a:pt x="301" y="162"/>
                    <a:pt x="301" y="144"/>
                  </a:cubicBezTo>
                  <a:lnTo>
                    <a:pt x="301" y="117"/>
                  </a:lnTo>
                  <a:cubicBezTo>
                    <a:pt x="301" y="99"/>
                    <a:pt x="292" y="80"/>
                    <a:pt x="292" y="62"/>
                  </a:cubicBezTo>
                  <a:cubicBezTo>
                    <a:pt x="283" y="53"/>
                    <a:pt x="274" y="44"/>
                    <a:pt x="274" y="35"/>
                  </a:cubicBezTo>
                  <a:cubicBezTo>
                    <a:pt x="265" y="26"/>
                    <a:pt x="247" y="17"/>
                    <a:pt x="237" y="7"/>
                  </a:cubicBezTo>
                  <a:cubicBezTo>
                    <a:pt x="224" y="3"/>
                    <a:pt x="208" y="1"/>
                    <a:pt x="192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1"/>
            <p:cNvSpPr/>
            <p:nvPr/>
          </p:nvSpPr>
          <p:spPr>
            <a:xfrm>
              <a:off x="1626915" y="3842674"/>
              <a:ext cx="6175" cy="6634"/>
            </a:xfrm>
            <a:custGeom>
              <a:avLst/>
              <a:gdLst/>
              <a:ahLst/>
              <a:cxnLst/>
              <a:rect l="l" t="t" r="r" b="b"/>
              <a:pathLst>
                <a:path w="202" h="217" extrusionOk="0">
                  <a:moveTo>
                    <a:pt x="100" y="0"/>
                  </a:moveTo>
                  <a:cubicBezTo>
                    <a:pt x="92" y="0"/>
                    <a:pt x="83" y="3"/>
                    <a:pt x="74" y="7"/>
                  </a:cubicBezTo>
                  <a:cubicBezTo>
                    <a:pt x="64" y="7"/>
                    <a:pt x="55" y="26"/>
                    <a:pt x="46" y="44"/>
                  </a:cubicBezTo>
                  <a:cubicBezTo>
                    <a:pt x="37" y="44"/>
                    <a:pt x="37" y="53"/>
                    <a:pt x="37" y="62"/>
                  </a:cubicBezTo>
                  <a:cubicBezTo>
                    <a:pt x="10" y="80"/>
                    <a:pt x="1" y="117"/>
                    <a:pt x="19" y="153"/>
                  </a:cubicBezTo>
                  <a:cubicBezTo>
                    <a:pt x="19" y="171"/>
                    <a:pt x="28" y="180"/>
                    <a:pt x="46" y="199"/>
                  </a:cubicBezTo>
                  <a:cubicBezTo>
                    <a:pt x="46" y="199"/>
                    <a:pt x="64" y="208"/>
                    <a:pt x="74" y="217"/>
                  </a:cubicBezTo>
                  <a:lnTo>
                    <a:pt x="110" y="217"/>
                  </a:lnTo>
                  <a:cubicBezTo>
                    <a:pt x="128" y="208"/>
                    <a:pt x="146" y="208"/>
                    <a:pt x="156" y="199"/>
                  </a:cubicBezTo>
                  <a:cubicBezTo>
                    <a:pt x="183" y="180"/>
                    <a:pt x="201" y="144"/>
                    <a:pt x="201" y="107"/>
                  </a:cubicBezTo>
                  <a:cubicBezTo>
                    <a:pt x="192" y="98"/>
                    <a:pt x="192" y="89"/>
                    <a:pt x="183" y="89"/>
                  </a:cubicBezTo>
                  <a:cubicBezTo>
                    <a:pt x="183" y="80"/>
                    <a:pt x="183" y="80"/>
                    <a:pt x="183" y="71"/>
                  </a:cubicBezTo>
                  <a:cubicBezTo>
                    <a:pt x="183" y="53"/>
                    <a:pt x="174" y="44"/>
                    <a:pt x="165" y="35"/>
                  </a:cubicBezTo>
                  <a:lnTo>
                    <a:pt x="146" y="26"/>
                  </a:lnTo>
                  <a:cubicBezTo>
                    <a:pt x="137" y="16"/>
                    <a:pt x="128" y="7"/>
                    <a:pt x="119" y="7"/>
                  </a:cubicBezTo>
                  <a:cubicBezTo>
                    <a:pt x="115" y="3"/>
                    <a:pt x="108" y="0"/>
                    <a:pt x="10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1"/>
            <p:cNvSpPr/>
            <p:nvPr/>
          </p:nvSpPr>
          <p:spPr>
            <a:xfrm>
              <a:off x="1624684" y="3829590"/>
              <a:ext cx="8957" cy="6634"/>
            </a:xfrm>
            <a:custGeom>
              <a:avLst/>
              <a:gdLst/>
              <a:ahLst/>
              <a:cxnLst/>
              <a:rect l="l" t="t" r="r" b="b"/>
              <a:pathLst>
                <a:path w="293" h="217" extrusionOk="0">
                  <a:moveTo>
                    <a:pt x="225" y="0"/>
                  </a:moveTo>
                  <a:cubicBezTo>
                    <a:pt x="215" y="0"/>
                    <a:pt x="206" y="3"/>
                    <a:pt x="201" y="7"/>
                  </a:cubicBezTo>
                  <a:lnTo>
                    <a:pt x="137" y="7"/>
                  </a:lnTo>
                  <a:cubicBezTo>
                    <a:pt x="119" y="16"/>
                    <a:pt x="110" y="16"/>
                    <a:pt x="101" y="16"/>
                  </a:cubicBezTo>
                  <a:lnTo>
                    <a:pt x="74" y="25"/>
                  </a:lnTo>
                  <a:lnTo>
                    <a:pt x="92" y="25"/>
                  </a:lnTo>
                  <a:cubicBezTo>
                    <a:pt x="74" y="25"/>
                    <a:pt x="65" y="34"/>
                    <a:pt x="55" y="34"/>
                  </a:cubicBezTo>
                  <a:cubicBezTo>
                    <a:pt x="46" y="44"/>
                    <a:pt x="37" y="53"/>
                    <a:pt x="28" y="62"/>
                  </a:cubicBezTo>
                  <a:cubicBezTo>
                    <a:pt x="10" y="71"/>
                    <a:pt x="1" y="89"/>
                    <a:pt x="1" y="116"/>
                  </a:cubicBezTo>
                  <a:cubicBezTo>
                    <a:pt x="1" y="135"/>
                    <a:pt x="10" y="153"/>
                    <a:pt x="19" y="171"/>
                  </a:cubicBezTo>
                  <a:cubicBezTo>
                    <a:pt x="28" y="189"/>
                    <a:pt x="55" y="208"/>
                    <a:pt x="74" y="217"/>
                  </a:cubicBezTo>
                  <a:lnTo>
                    <a:pt x="183" y="217"/>
                  </a:lnTo>
                  <a:cubicBezTo>
                    <a:pt x="183" y="208"/>
                    <a:pt x="192" y="208"/>
                    <a:pt x="201" y="208"/>
                  </a:cubicBezTo>
                  <a:cubicBezTo>
                    <a:pt x="219" y="198"/>
                    <a:pt x="238" y="189"/>
                    <a:pt x="247" y="171"/>
                  </a:cubicBezTo>
                  <a:cubicBezTo>
                    <a:pt x="256" y="162"/>
                    <a:pt x="265" y="153"/>
                    <a:pt x="265" y="135"/>
                  </a:cubicBezTo>
                  <a:cubicBezTo>
                    <a:pt x="283" y="116"/>
                    <a:pt x="292" y="80"/>
                    <a:pt x="283" y="53"/>
                  </a:cubicBezTo>
                  <a:cubicBezTo>
                    <a:pt x="283" y="34"/>
                    <a:pt x="274" y="16"/>
                    <a:pt x="256" y="7"/>
                  </a:cubicBezTo>
                  <a:cubicBezTo>
                    <a:pt x="247" y="3"/>
                    <a:pt x="235" y="0"/>
                    <a:pt x="225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1"/>
            <p:cNvSpPr/>
            <p:nvPr/>
          </p:nvSpPr>
          <p:spPr>
            <a:xfrm>
              <a:off x="1661735" y="3877127"/>
              <a:ext cx="6695" cy="6725"/>
            </a:xfrm>
            <a:custGeom>
              <a:avLst/>
              <a:gdLst/>
              <a:ahLst/>
              <a:cxnLst/>
              <a:rect l="l" t="t" r="r" b="b"/>
              <a:pathLst>
                <a:path w="219" h="220" extrusionOk="0">
                  <a:moveTo>
                    <a:pt x="91" y="1"/>
                  </a:moveTo>
                  <a:cubicBezTo>
                    <a:pt x="91" y="1"/>
                    <a:pt x="82" y="10"/>
                    <a:pt x="73" y="10"/>
                  </a:cubicBezTo>
                  <a:cubicBezTo>
                    <a:pt x="64" y="19"/>
                    <a:pt x="55" y="19"/>
                    <a:pt x="55" y="28"/>
                  </a:cubicBezTo>
                  <a:lnTo>
                    <a:pt x="28" y="46"/>
                  </a:lnTo>
                  <a:cubicBezTo>
                    <a:pt x="19" y="55"/>
                    <a:pt x="9" y="74"/>
                    <a:pt x="9" y="92"/>
                  </a:cubicBezTo>
                  <a:cubicBezTo>
                    <a:pt x="9" y="92"/>
                    <a:pt x="9" y="101"/>
                    <a:pt x="9" y="101"/>
                  </a:cubicBezTo>
                  <a:cubicBezTo>
                    <a:pt x="9" y="101"/>
                    <a:pt x="9" y="101"/>
                    <a:pt x="9" y="110"/>
                  </a:cubicBezTo>
                  <a:cubicBezTo>
                    <a:pt x="0" y="119"/>
                    <a:pt x="0" y="128"/>
                    <a:pt x="9" y="146"/>
                  </a:cubicBezTo>
                  <a:cubicBezTo>
                    <a:pt x="9" y="156"/>
                    <a:pt x="9" y="165"/>
                    <a:pt x="19" y="174"/>
                  </a:cubicBezTo>
                  <a:lnTo>
                    <a:pt x="37" y="192"/>
                  </a:lnTo>
                  <a:cubicBezTo>
                    <a:pt x="46" y="210"/>
                    <a:pt x="64" y="219"/>
                    <a:pt x="82" y="219"/>
                  </a:cubicBezTo>
                  <a:lnTo>
                    <a:pt x="146" y="219"/>
                  </a:lnTo>
                  <a:cubicBezTo>
                    <a:pt x="164" y="210"/>
                    <a:pt x="182" y="201"/>
                    <a:pt x="192" y="183"/>
                  </a:cubicBezTo>
                  <a:cubicBezTo>
                    <a:pt x="210" y="165"/>
                    <a:pt x="219" y="137"/>
                    <a:pt x="219" y="110"/>
                  </a:cubicBezTo>
                  <a:cubicBezTo>
                    <a:pt x="210" y="101"/>
                    <a:pt x="210" y="83"/>
                    <a:pt x="201" y="74"/>
                  </a:cubicBezTo>
                  <a:cubicBezTo>
                    <a:pt x="201" y="74"/>
                    <a:pt x="201" y="74"/>
                    <a:pt x="201" y="64"/>
                  </a:cubicBezTo>
                  <a:cubicBezTo>
                    <a:pt x="201" y="55"/>
                    <a:pt x="192" y="46"/>
                    <a:pt x="192" y="37"/>
                  </a:cubicBezTo>
                  <a:cubicBezTo>
                    <a:pt x="182" y="28"/>
                    <a:pt x="173" y="19"/>
                    <a:pt x="155" y="10"/>
                  </a:cubicBezTo>
                  <a:cubicBezTo>
                    <a:pt x="146" y="1"/>
                    <a:pt x="137" y="1"/>
                    <a:pt x="128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1"/>
            <p:cNvSpPr/>
            <p:nvPr/>
          </p:nvSpPr>
          <p:spPr>
            <a:xfrm>
              <a:off x="1667849" y="3867650"/>
              <a:ext cx="6175" cy="6450"/>
            </a:xfrm>
            <a:custGeom>
              <a:avLst/>
              <a:gdLst/>
              <a:ahLst/>
              <a:cxnLst/>
              <a:rect l="l" t="t" r="r" b="b"/>
              <a:pathLst>
                <a:path w="202" h="211" extrusionOk="0">
                  <a:moveTo>
                    <a:pt x="101" y="1"/>
                  </a:moveTo>
                  <a:cubicBezTo>
                    <a:pt x="92" y="1"/>
                    <a:pt x="74" y="10"/>
                    <a:pt x="55" y="19"/>
                  </a:cubicBezTo>
                  <a:lnTo>
                    <a:pt x="37" y="37"/>
                  </a:lnTo>
                  <a:cubicBezTo>
                    <a:pt x="28" y="47"/>
                    <a:pt x="19" y="56"/>
                    <a:pt x="10" y="74"/>
                  </a:cubicBezTo>
                  <a:lnTo>
                    <a:pt x="1" y="92"/>
                  </a:lnTo>
                  <a:cubicBezTo>
                    <a:pt x="1" y="110"/>
                    <a:pt x="1" y="129"/>
                    <a:pt x="1" y="147"/>
                  </a:cubicBezTo>
                  <a:cubicBezTo>
                    <a:pt x="10" y="156"/>
                    <a:pt x="10" y="165"/>
                    <a:pt x="19" y="174"/>
                  </a:cubicBezTo>
                  <a:cubicBezTo>
                    <a:pt x="28" y="183"/>
                    <a:pt x="37" y="192"/>
                    <a:pt x="46" y="201"/>
                  </a:cubicBezTo>
                  <a:cubicBezTo>
                    <a:pt x="55" y="201"/>
                    <a:pt x="74" y="210"/>
                    <a:pt x="83" y="210"/>
                  </a:cubicBezTo>
                  <a:lnTo>
                    <a:pt x="119" y="210"/>
                  </a:lnTo>
                  <a:cubicBezTo>
                    <a:pt x="137" y="201"/>
                    <a:pt x="156" y="192"/>
                    <a:pt x="165" y="183"/>
                  </a:cubicBezTo>
                  <a:lnTo>
                    <a:pt x="183" y="165"/>
                  </a:lnTo>
                  <a:cubicBezTo>
                    <a:pt x="183" y="156"/>
                    <a:pt x="192" y="147"/>
                    <a:pt x="192" y="138"/>
                  </a:cubicBezTo>
                  <a:cubicBezTo>
                    <a:pt x="201" y="119"/>
                    <a:pt x="201" y="110"/>
                    <a:pt x="201" y="101"/>
                  </a:cubicBezTo>
                  <a:lnTo>
                    <a:pt x="201" y="65"/>
                  </a:lnTo>
                  <a:cubicBezTo>
                    <a:pt x="201" y="56"/>
                    <a:pt x="192" y="47"/>
                    <a:pt x="183" y="37"/>
                  </a:cubicBezTo>
                  <a:cubicBezTo>
                    <a:pt x="174" y="28"/>
                    <a:pt x="174" y="19"/>
                    <a:pt x="165" y="19"/>
                  </a:cubicBezTo>
                  <a:cubicBezTo>
                    <a:pt x="156" y="10"/>
                    <a:pt x="146" y="1"/>
                    <a:pt x="128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1"/>
            <p:cNvSpPr/>
            <p:nvPr/>
          </p:nvSpPr>
          <p:spPr>
            <a:xfrm>
              <a:off x="1659503" y="3868781"/>
              <a:ext cx="5594" cy="5869"/>
            </a:xfrm>
            <a:custGeom>
              <a:avLst/>
              <a:gdLst/>
              <a:ahLst/>
              <a:cxnLst/>
              <a:rect l="l" t="t" r="r" b="b"/>
              <a:pathLst>
                <a:path w="183" h="192" extrusionOk="0">
                  <a:moveTo>
                    <a:pt x="82" y="0"/>
                  </a:moveTo>
                  <a:cubicBezTo>
                    <a:pt x="73" y="0"/>
                    <a:pt x="64" y="10"/>
                    <a:pt x="46" y="10"/>
                  </a:cubicBezTo>
                  <a:cubicBezTo>
                    <a:pt x="37" y="19"/>
                    <a:pt x="28" y="28"/>
                    <a:pt x="19" y="37"/>
                  </a:cubicBezTo>
                  <a:cubicBezTo>
                    <a:pt x="19" y="46"/>
                    <a:pt x="10" y="55"/>
                    <a:pt x="0" y="64"/>
                  </a:cubicBezTo>
                  <a:cubicBezTo>
                    <a:pt x="0" y="73"/>
                    <a:pt x="0" y="92"/>
                    <a:pt x="0" y="101"/>
                  </a:cubicBezTo>
                  <a:lnTo>
                    <a:pt x="0" y="128"/>
                  </a:lnTo>
                  <a:cubicBezTo>
                    <a:pt x="0" y="137"/>
                    <a:pt x="10" y="155"/>
                    <a:pt x="28" y="164"/>
                  </a:cubicBezTo>
                  <a:lnTo>
                    <a:pt x="46" y="173"/>
                  </a:lnTo>
                  <a:cubicBezTo>
                    <a:pt x="55" y="183"/>
                    <a:pt x="73" y="192"/>
                    <a:pt x="92" y="192"/>
                  </a:cubicBezTo>
                  <a:cubicBezTo>
                    <a:pt x="101" y="183"/>
                    <a:pt x="119" y="183"/>
                    <a:pt x="128" y="173"/>
                  </a:cubicBezTo>
                  <a:cubicBezTo>
                    <a:pt x="137" y="173"/>
                    <a:pt x="146" y="164"/>
                    <a:pt x="155" y="155"/>
                  </a:cubicBezTo>
                  <a:cubicBezTo>
                    <a:pt x="164" y="146"/>
                    <a:pt x="174" y="137"/>
                    <a:pt x="174" y="128"/>
                  </a:cubicBezTo>
                  <a:cubicBezTo>
                    <a:pt x="174" y="110"/>
                    <a:pt x="183" y="101"/>
                    <a:pt x="183" y="92"/>
                  </a:cubicBezTo>
                  <a:lnTo>
                    <a:pt x="174" y="64"/>
                  </a:lnTo>
                  <a:cubicBezTo>
                    <a:pt x="174" y="46"/>
                    <a:pt x="164" y="37"/>
                    <a:pt x="155" y="28"/>
                  </a:cubicBezTo>
                  <a:lnTo>
                    <a:pt x="128" y="10"/>
                  </a:lnTo>
                  <a:cubicBezTo>
                    <a:pt x="119" y="0"/>
                    <a:pt x="101" y="0"/>
                    <a:pt x="8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1"/>
            <p:cNvSpPr/>
            <p:nvPr/>
          </p:nvSpPr>
          <p:spPr>
            <a:xfrm>
              <a:off x="1492438" y="3347165"/>
              <a:ext cx="176297" cy="104672"/>
            </a:xfrm>
            <a:custGeom>
              <a:avLst/>
              <a:gdLst/>
              <a:ahLst/>
              <a:cxnLst/>
              <a:rect l="l" t="t" r="r" b="b"/>
              <a:pathLst>
                <a:path w="5767" h="3424" extrusionOk="0">
                  <a:moveTo>
                    <a:pt x="3999" y="1"/>
                  </a:moveTo>
                  <a:cubicBezTo>
                    <a:pt x="3310" y="1"/>
                    <a:pt x="2619" y="120"/>
                    <a:pt x="2004" y="430"/>
                  </a:cubicBezTo>
                  <a:cubicBezTo>
                    <a:pt x="1558" y="649"/>
                    <a:pt x="1157" y="959"/>
                    <a:pt x="838" y="1350"/>
                  </a:cubicBezTo>
                  <a:cubicBezTo>
                    <a:pt x="647" y="1578"/>
                    <a:pt x="492" y="1842"/>
                    <a:pt x="383" y="2125"/>
                  </a:cubicBezTo>
                  <a:cubicBezTo>
                    <a:pt x="364" y="2134"/>
                    <a:pt x="355" y="2152"/>
                    <a:pt x="346" y="2170"/>
                  </a:cubicBezTo>
                  <a:cubicBezTo>
                    <a:pt x="237" y="2362"/>
                    <a:pt x="155" y="2580"/>
                    <a:pt x="36" y="2771"/>
                  </a:cubicBezTo>
                  <a:cubicBezTo>
                    <a:pt x="0" y="2853"/>
                    <a:pt x="36" y="2954"/>
                    <a:pt x="118" y="2990"/>
                  </a:cubicBezTo>
                  <a:cubicBezTo>
                    <a:pt x="689" y="3283"/>
                    <a:pt x="1302" y="3423"/>
                    <a:pt x="1910" y="3423"/>
                  </a:cubicBezTo>
                  <a:cubicBezTo>
                    <a:pt x="3098" y="3423"/>
                    <a:pt x="4263" y="2886"/>
                    <a:pt x="5028" y="1897"/>
                  </a:cubicBezTo>
                  <a:lnTo>
                    <a:pt x="5037" y="1888"/>
                  </a:lnTo>
                  <a:cubicBezTo>
                    <a:pt x="5329" y="1514"/>
                    <a:pt x="5557" y="1086"/>
                    <a:pt x="5702" y="640"/>
                  </a:cubicBezTo>
                  <a:cubicBezTo>
                    <a:pt x="5766" y="412"/>
                    <a:pt x="5720" y="239"/>
                    <a:pt x="5475" y="175"/>
                  </a:cubicBezTo>
                  <a:cubicBezTo>
                    <a:pt x="5238" y="121"/>
                    <a:pt x="5010" y="75"/>
                    <a:pt x="4773" y="48"/>
                  </a:cubicBezTo>
                  <a:cubicBezTo>
                    <a:pt x="4518" y="18"/>
                    <a:pt x="4259" y="1"/>
                    <a:pt x="3999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1"/>
            <p:cNvSpPr/>
            <p:nvPr/>
          </p:nvSpPr>
          <p:spPr>
            <a:xfrm>
              <a:off x="1492988" y="3347502"/>
              <a:ext cx="174066" cy="92474"/>
            </a:xfrm>
            <a:custGeom>
              <a:avLst/>
              <a:gdLst/>
              <a:ahLst/>
              <a:cxnLst/>
              <a:rect l="l" t="t" r="r" b="b"/>
              <a:pathLst>
                <a:path w="5694" h="3025" extrusionOk="0">
                  <a:moveTo>
                    <a:pt x="3908" y="0"/>
                  </a:moveTo>
                  <a:cubicBezTo>
                    <a:pt x="3799" y="0"/>
                    <a:pt x="3689" y="10"/>
                    <a:pt x="3580" y="10"/>
                  </a:cubicBezTo>
                  <a:lnTo>
                    <a:pt x="3471" y="201"/>
                  </a:lnTo>
                  <a:cubicBezTo>
                    <a:pt x="3298" y="483"/>
                    <a:pt x="3134" y="766"/>
                    <a:pt x="2979" y="1066"/>
                  </a:cubicBezTo>
                  <a:cubicBezTo>
                    <a:pt x="2906" y="1203"/>
                    <a:pt x="2833" y="1349"/>
                    <a:pt x="2760" y="1485"/>
                  </a:cubicBezTo>
                  <a:cubicBezTo>
                    <a:pt x="2724" y="1567"/>
                    <a:pt x="2697" y="1649"/>
                    <a:pt x="2669" y="1731"/>
                  </a:cubicBezTo>
                  <a:cubicBezTo>
                    <a:pt x="2651" y="1758"/>
                    <a:pt x="2642" y="1786"/>
                    <a:pt x="2642" y="1822"/>
                  </a:cubicBezTo>
                  <a:cubicBezTo>
                    <a:pt x="2095" y="2068"/>
                    <a:pt x="1531" y="2287"/>
                    <a:pt x="966" y="2487"/>
                  </a:cubicBezTo>
                  <a:cubicBezTo>
                    <a:pt x="993" y="2405"/>
                    <a:pt x="1020" y="2323"/>
                    <a:pt x="1057" y="2250"/>
                  </a:cubicBezTo>
                  <a:cubicBezTo>
                    <a:pt x="1121" y="2077"/>
                    <a:pt x="1194" y="1904"/>
                    <a:pt x="1276" y="1731"/>
                  </a:cubicBezTo>
                  <a:cubicBezTo>
                    <a:pt x="1439" y="1394"/>
                    <a:pt x="1622" y="1066"/>
                    <a:pt x="1831" y="757"/>
                  </a:cubicBezTo>
                  <a:cubicBezTo>
                    <a:pt x="1922" y="629"/>
                    <a:pt x="2004" y="501"/>
                    <a:pt x="2104" y="383"/>
                  </a:cubicBezTo>
                  <a:lnTo>
                    <a:pt x="2104" y="383"/>
                  </a:lnTo>
                  <a:cubicBezTo>
                    <a:pt x="2068" y="392"/>
                    <a:pt x="2032" y="410"/>
                    <a:pt x="1995" y="429"/>
                  </a:cubicBezTo>
                  <a:cubicBezTo>
                    <a:pt x="1840" y="501"/>
                    <a:pt x="1695" y="593"/>
                    <a:pt x="1549" y="693"/>
                  </a:cubicBezTo>
                  <a:cubicBezTo>
                    <a:pt x="1367" y="993"/>
                    <a:pt x="1194" y="1303"/>
                    <a:pt x="1048" y="1631"/>
                  </a:cubicBezTo>
                  <a:cubicBezTo>
                    <a:pt x="966" y="1795"/>
                    <a:pt x="893" y="1968"/>
                    <a:pt x="829" y="2141"/>
                  </a:cubicBezTo>
                  <a:cubicBezTo>
                    <a:pt x="775" y="2287"/>
                    <a:pt x="729" y="2423"/>
                    <a:pt x="711" y="2569"/>
                  </a:cubicBezTo>
                  <a:cubicBezTo>
                    <a:pt x="592" y="2615"/>
                    <a:pt x="474" y="2651"/>
                    <a:pt x="356" y="2688"/>
                  </a:cubicBezTo>
                  <a:cubicBezTo>
                    <a:pt x="246" y="2724"/>
                    <a:pt x="137" y="2751"/>
                    <a:pt x="28" y="2788"/>
                  </a:cubicBezTo>
                  <a:cubicBezTo>
                    <a:pt x="0" y="2861"/>
                    <a:pt x="37" y="2952"/>
                    <a:pt x="110" y="2988"/>
                  </a:cubicBezTo>
                  <a:lnTo>
                    <a:pt x="182" y="3025"/>
                  </a:lnTo>
                  <a:cubicBezTo>
                    <a:pt x="410" y="2952"/>
                    <a:pt x="629" y="2888"/>
                    <a:pt x="847" y="2815"/>
                  </a:cubicBezTo>
                  <a:cubicBezTo>
                    <a:pt x="1093" y="2733"/>
                    <a:pt x="1339" y="2642"/>
                    <a:pt x="1585" y="2551"/>
                  </a:cubicBezTo>
                  <a:cubicBezTo>
                    <a:pt x="1722" y="2624"/>
                    <a:pt x="1858" y="2669"/>
                    <a:pt x="2013" y="2697"/>
                  </a:cubicBezTo>
                  <a:cubicBezTo>
                    <a:pt x="2196" y="2742"/>
                    <a:pt x="2369" y="2788"/>
                    <a:pt x="2551" y="2824"/>
                  </a:cubicBezTo>
                  <a:cubicBezTo>
                    <a:pt x="2915" y="2906"/>
                    <a:pt x="3279" y="2961"/>
                    <a:pt x="3644" y="3016"/>
                  </a:cubicBezTo>
                  <a:cubicBezTo>
                    <a:pt x="3753" y="2943"/>
                    <a:pt x="3862" y="2879"/>
                    <a:pt x="3972" y="2815"/>
                  </a:cubicBezTo>
                  <a:cubicBezTo>
                    <a:pt x="3762" y="2788"/>
                    <a:pt x="3553" y="2760"/>
                    <a:pt x="3343" y="2724"/>
                  </a:cubicBezTo>
                  <a:cubicBezTo>
                    <a:pt x="3034" y="2678"/>
                    <a:pt x="2724" y="2624"/>
                    <a:pt x="2414" y="2560"/>
                  </a:cubicBezTo>
                  <a:cubicBezTo>
                    <a:pt x="2268" y="2533"/>
                    <a:pt x="2123" y="2496"/>
                    <a:pt x="1977" y="2460"/>
                  </a:cubicBezTo>
                  <a:cubicBezTo>
                    <a:pt x="1931" y="2451"/>
                    <a:pt x="1895" y="2442"/>
                    <a:pt x="1849" y="2433"/>
                  </a:cubicBezTo>
                  <a:cubicBezTo>
                    <a:pt x="2478" y="2187"/>
                    <a:pt x="3088" y="1904"/>
                    <a:pt x="3689" y="1595"/>
                  </a:cubicBezTo>
                  <a:cubicBezTo>
                    <a:pt x="3699" y="1604"/>
                    <a:pt x="3717" y="1613"/>
                    <a:pt x="3726" y="1622"/>
                  </a:cubicBezTo>
                  <a:cubicBezTo>
                    <a:pt x="3780" y="1649"/>
                    <a:pt x="3844" y="1667"/>
                    <a:pt x="3899" y="1686"/>
                  </a:cubicBezTo>
                  <a:cubicBezTo>
                    <a:pt x="4017" y="1722"/>
                    <a:pt x="4145" y="1749"/>
                    <a:pt x="4263" y="1777"/>
                  </a:cubicBezTo>
                  <a:cubicBezTo>
                    <a:pt x="4509" y="1822"/>
                    <a:pt x="4764" y="1859"/>
                    <a:pt x="5010" y="1877"/>
                  </a:cubicBezTo>
                  <a:lnTo>
                    <a:pt x="5019" y="1877"/>
                  </a:lnTo>
                  <a:cubicBezTo>
                    <a:pt x="5074" y="1804"/>
                    <a:pt x="5129" y="1731"/>
                    <a:pt x="5183" y="1649"/>
                  </a:cubicBezTo>
                  <a:lnTo>
                    <a:pt x="5047" y="1649"/>
                  </a:lnTo>
                  <a:cubicBezTo>
                    <a:pt x="4801" y="1622"/>
                    <a:pt x="4564" y="1595"/>
                    <a:pt x="4327" y="1549"/>
                  </a:cubicBezTo>
                  <a:cubicBezTo>
                    <a:pt x="4209" y="1522"/>
                    <a:pt x="4090" y="1494"/>
                    <a:pt x="3972" y="1467"/>
                  </a:cubicBezTo>
                  <a:lnTo>
                    <a:pt x="3944" y="1467"/>
                  </a:lnTo>
                  <a:cubicBezTo>
                    <a:pt x="4036" y="1421"/>
                    <a:pt x="4136" y="1367"/>
                    <a:pt x="4227" y="1312"/>
                  </a:cubicBezTo>
                  <a:cubicBezTo>
                    <a:pt x="4737" y="1021"/>
                    <a:pt x="5229" y="693"/>
                    <a:pt x="5693" y="337"/>
                  </a:cubicBezTo>
                  <a:cubicBezTo>
                    <a:pt x="5657" y="265"/>
                    <a:pt x="5593" y="210"/>
                    <a:pt x="5511" y="183"/>
                  </a:cubicBezTo>
                  <a:cubicBezTo>
                    <a:pt x="5211" y="392"/>
                    <a:pt x="4910" y="593"/>
                    <a:pt x="4600" y="784"/>
                  </a:cubicBezTo>
                  <a:cubicBezTo>
                    <a:pt x="4782" y="565"/>
                    <a:pt x="4946" y="337"/>
                    <a:pt x="5101" y="101"/>
                  </a:cubicBezTo>
                  <a:cubicBezTo>
                    <a:pt x="5010" y="82"/>
                    <a:pt x="4928" y="73"/>
                    <a:pt x="4846" y="55"/>
                  </a:cubicBezTo>
                  <a:cubicBezTo>
                    <a:pt x="4664" y="301"/>
                    <a:pt x="4500" y="556"/>
                    <a:pt x="4373" y="838"/>
                  </a:cubicBezTo>
                  <a:cubicBezTo>
                    <a:pt x="4354" y="866"/>
                    <a:pt x="4363" y="893"/>
                    <a:pt x="4391" y="911"/>
                  </a:cubicBezTo>
                  <a:cubicBezTo>
                    <a:pt x="3917" y="1194"/>
                    <a:pt x="3425" y="1458"/>
                    <a:pt x="2924" y="1686"/>
                  </a:cubicBezTo>
                  <a:cubicBezTo>
                    <a:pt x="2942" y="1658"/>
                    <a:pt x="2961" y="1631"/>
                    <a:pt x="2970" y="1604"/>
                  </a:cubicBezTo>
                  <a:cubicBezTo>
                    <a:pt x="3043" y="1467"/>
                    <a:pt x="3116" y="1321"/>
                    <a:pt x="3188" y="1185"/>
                  </a:cubicBezTo>
                  <a:cubicBezTo>
                    <a:pt x="3343" y="893"/>
                    <a:pt x="3507" y="620"/>
                    <a:pt x="3680" y="337"/>
                  </a:cubicBezTo>
                  <a:cubicBezTo>
                    <a:pt x="3753" y="228"/>
                    <a:pt x="3826" y="110"/>
                    <a:pt x="3908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1"/>
            <p:cNvSpPr/>
            <p:nvPr/>
          </p:nvSpPr>
          <p:spPr>
            <a:xfrm>
              <a:off x="1611050" y="3358415"/>
              <a:ext cx="6420" cy="5747"/>
            </a:xfrm>
            <a:custGeom>
              <a:avLst/>
              <a:gdLst/>
              <a:ahLst/>
              <a:cxnLst/>
              <a:rect l="l" t="t" r="r" b="b"/>
              <a:pathLst>
                <a:path w="210" h="188" extrusionOk="0">
                  <a:moveTo>
                    <a:pt x="133" y="1"/>
                  </a:moveTo>
                  <a:cubicBezTo>
                    <a:pt x="121" y="1"/>
                    <a:pt x="110" y="3"/>
                    <a:pt x="101" y="8"/>
                  </a:cubicBezTo>
                  <a:lnTo>
                    <a:pt x="92" y="8"/>
                  </a:lnTo>
                  <a:cubicBezTo>
                    <a:pt x="73" y="17"/>
                    <a:pt x="64" y="26"/>
                    <a:pt x="55" y="26"/>
                  </a:cubicBezTo>
                  <a:lnTo>
                    <a:pt x="28" y="44"/>
                  </a:lnTo>
                  <a:cubicBezTo>
                    <a:pt x="19" y="53"/>
                    <a:pt x="19" y="62"/>
                    <a:pt x="10" y="72"/>
                  </a:cubicBezTo>
                  <a:cubicBezTo>
                    <a:pt x="0" y="72"/>
                    <a:pt x="0" y="81"/>
                    <a:pt x="0" y="99"/>
                  </a:cubicBezTo>
                  <a:lnTo>
                    <a:pt x="0" y="117"/>
                  </a:lnTo>
                  <a:cubicBezTo>
                    <a:pt x="0" y="126"/>
                    <a:pt x="0" y="135"/>
                    <a:pt x="10" y="144"/>
                  </a:cubicBezTo>
                  <a:cubicBezTo>
                    <a:pt x="10" y="154"/>
                    <a:pt x="10" y="154"/>
                    <a:pt x="19" y="163"/>
                  </a:cubicBezTo>
                  <a:cubicBezTo>
                    <a:pt x="28" y="163"/>
                    <a:pt x="28" y="172"/>
                    <a:pt x="37" y="181"/>
                  </a:cubicBezTo>
                  <a:lnTo>
                    <a:pt x="55" y="181"/>
                  </a:lnTo>
                  <a:cubicBezTo>
                    <a:pt x="64" y="185"/>
                    <a:pt x="71" y="188"/>
                    <a:pt x="78" y="188"/>
                  </a:cubicBezTo>
                  <a:cubicBezTo>
                    <a:pt x="85" y="188"/>
                    <a:pt x="92" y="185"/>
                    <a:pt x="101" y="181"/>
                  </a:cubicBezTo>
                  <a:lnTo>
                    <a:pt x="128" y="172"/>
                  </a:lnTo>
                  <a:lnTo>
                    <a:pt x="137" y="172"/>
                  </a:lnTo>
                  <a:cubicBezTo>
                    <a:pt x="146" y="172"/>
                    <a:pt x="155" y="172"/>
                    <a:pt x="164" y="163"/>
                  </a:cubicBezTo>
                  <a:lnTo>
                    <a:pt x="174" y="154"/>
                  </a:lnTo>
                  <a:cubicBezTo>
                    <a:pt x="183" y="144"/>
                    <a:pt x="192" y="144"/>
                    <a:pt x="201" y="135"/>
                  </a:cubicBezTo>
                  <a:cubicBezTo>
                    <a:pt x="201" y="126"/>
                    <a:pt x="210" y="117"/>
                    <a:pt x="210" y="99"/>
                  </a:cubicBezTo>
                  <a:lnTo>
                    <a:pt x="210" y="81"/>
                  </a:lnTo>
                  <a:cubicBezTo>
                    <a:pt x="210" y="72"/>
                    <a:pt x="210" y="53"/>
                    <a:pt x="201" y="44"/>
                  </a:cubicBezTo>
                  <a:cubicBezTo>
                    <a:pt x="201" y="35"/>
                    <a:pt x="192" y="26"/>
                    <a:pt x="192" y="26"/>
                  </a:cubicBezTo>
                  <a:cubicBezTo>
                    <a:pt x="183" y="17"/>
                    <a:pt x="174" y="8"/>
                    <a:pt x="164" y="8"/>
                  </a:cubicBezTo>
                  <a:cubicBezTo>
                    <a:pt x="155" y="3"/>
                    <a:pt x="144" y="1"/>
                    <a:pt x="133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1"/>
            <p:cNvSpPr/>
            <p:nvPr/>
          </p:nvSpPr>
          <p:spPr>
            <a:xfrm>
              <a:off x="1622177" y="3359821"/>
              <a:ext cx="4219" cy="4983"/>
            </a:xfrm>
            <a:custGeom>
              <a:avLst/>
              <a:gdLst/>
              <a:ahLst/>
              <a:cxnLst/>
              <a:rect l="l" t="t" r="r" b="b"/>
              <a:pathLst>
                <a:path w="138" h="163" extrusionOk="0">
                  <a:moveTo>
                    <a:pt x="65" y="1"/>
                  </a:moveTo>
                  <a:cubicBezTo>
                    <a:pt x="58" y="1"/>
                    <a:pt x="51" y="3"/>
                    <a:pt x="46" y="7"/>
                  </a:cubicBezTo>
                  <a:cubicBezTo>
                    <a:pt x="37" y="16"/>
                    <a:pt x="28" y="26"/>
                    <a:pt x="28" y="35"/>
                  </a:cubicBezTo>
                  <a:cubicBezTo>
                    <a:pt x="28" y="35"/>
                    <a:pt x="28" y="35"/>
                    <a:pt x="28" y="44"/>
                  </a:cubicBezTo>
                  <a:lnTo>
                    <a:pt x="19" y="53"/>
                  </a:lnTo>
                  <a:cubicBezTo>
                    <a:pt x="10" y="71"/>
                    <a:pt x="1" y="98"/>
                    <a:pt x="10" y="117"/>
                  </a:cubicBezTo>
                  <a:cubicBezTo>
                    <a:pt x="10" y="126"/>
                    <a:pt x="19" y="135"/>
                    <a:pt x="28" y="144"/>
                  </a:cubicBezTo>
                  <a:cubicBezTo>
                    <a:pt x="37" y="153"/>
                    <a:pt x="46" y="153"/>
                    <a:pt x="55" y="162"/>
                  </a:cubicBezTo>
                  <a:lnTo>
                    <a:pt x="74" y="162"/>
                  </a:lnTo>
                  <a:cubicBezTo>
                    <a:pt x="92" y="153"/>
                    <a:pt x="101" y="153"/>
                    <a:pt x="110" y="144"/>
                  </a:cubicBezTo>
                  <a:cubicBezTo>
                    <a:pt x="128" y="135"/>
                    <a:pt x="137" y="108"/>
                    <a:pt x="137" y="89"/>
                  </a:cubicBezTo>
                  <a:cubicBezTo>
                    <a:pt x="137" y="80"/>
                    <a:pt x="128" y="71"/>
                    <a:pt x="128" y="62"/>
                  </a:cubicBezTo>
                  <a:cubicBezTo>
                    <a:pt x="128" y="62"/>
                    <a:pt x="128" y="53"/>
                    <a:pt x="128" y="53"/>
                  </a:cubicBezTo>
                  <a:cubicBezTo>
                    <a:pt x="119" y="44"/>
                    <a:pt x="119" y="35"/>
                    <a:pt x="110" y="26"/>
                  </a:cubicBezTo>
                  <a:lnTo>
                    <a:pt x="101" y="16"/>
                  </a:lnTo>
                  <a:lnTo>
                    <a:pt x="83" y="7"/>
                  </a:lnTo>
                  <a:cubicBezTo>
                    <a:pt x="78" y="3"/>
                    <a:pt x="71" y="1"/>
                    <a:pt x="65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1"/>
            <p:cNvSpPr/>
            <p:nvPr/>
          </p:nvSpPr>
          <p:spPr>
            <a:xfrm>
              <a:off x="1620526" y="3350559"/>
              <a:ext cx="6145" cy="4219"/>
            </a:xfrm>
            <a:custGeom>
              <a:avLst/>
              <a:gdLst/>
              <a:ahLst/>
              <a:cxnLst/>
              <a:rect l="l" t="t" r="r" b="b"/>
              <a:pathLst>
                <a:path w="201" h="138" extrusionOk="0">
                  <a:moveTo>
                    <a:pt x="91" y="1"/>
                  </a:moveTo>
                  <a:cubicBezTo>
                    <a:pt x="82" y="1"/>
                    <a:pt x="73" y="10"/>
                    <a:pt x="64" y="10"/>
                  </a:cubicBezTo>
                  <a:lnTo>
                    <a:pt x="55" y="10"/>
                  </a:lnTo>
                  <a:cubicBezTo>
                    <a:pt x="46" y="10"/>
                    <a:pt x="37" y="10"/>
                    <a:pt x="37" y="19"/>
                  </a:cubicBezTo>
                  <a:cubicBezTo>
                    <a:pt x="28" y="19"/>
                    <a:pt x="18" y="28"/>
                    <a:pt x="9" y="28"/>
                  </a:cubicBezTo>
                  <a:cubicBezTo>
                    <a:pt x="0" y="46"/>
                    <a:pt x="0" y="55"/>
                    <a:pt x="0" y="74"/>
                  </a:cubicBezTo>
                  <a:cubicBezTo>
                    <a:pt x="0" y="83"/>
                    <a:pt x="0" y="101"/>
                    <a:pt x="9" y="110"/>
                  </a:cubicBezTo>
                  <a:cubicBezTo>
                    <a:pt x="18" y="128"/>
                    <a:pt x="37" y="137"/>
                    <a:pt x="46" y="137"/>
                  </a:cubicBezTo>
                  <a:lnTo>
                    <a:pt x="137" y="137"/>
                  </a:lnTo>
                  <a:cubicBezTo>
                    <a:pt x="155" y="128"/>
                    <a:pt x="164" y="119"/>
                    <a:pt x="173" y="110"/>
                  </a:cubicBezTo>
                  <a:cubicBezTo>
                    <a:pt x="173" y="101"/>
                    <a:pt x="182" y="92"/>
                    <a:pt x="182" y="83"/>
                  </a:cubicBezTo>
                  <a:cubicBezTo>
                    <a:pt x="191" y="74"/>
                    <a:pt x="201" y="55"/>
                    <a:pt x="201" y="37"/>
                  </a:cubicBezTo>
                  <a:cubicBezTo>
                    <a:pt x="191" y="19"/>
                    <a:pt x="182" y="10"/>
                    <a:pt x="173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1"/>
            <p:cNvSpPr/>
            <p:nvPr/>
          </p:nvSpPr>
          <p:spPr>
            <a:xfrm>
              <a:off x="1646969" y="3383696"/>
              <a:ext cx="4769" cy="4769"/>
            </a:xfrm>
            <a:custGeom>
              <a:avLst/>
              <a:gdLst/>
              <a:ahLst/>
              <a:cxnLst/>
              <a:rect l="l" t="t" r="r" b="b"/>
              <a:pathLst>
                <a:path w="156" h="156" extrusionOk="0">
                  <a:moveTo>
                    <a:pt x="92" y="1"/>
                  </a:moveTo>
                  <a:cubicBezTo>
                    <a:pt x="83" y="1"/>
                    <a:pt x="64" y="10"/>
                    <a:pt x="55" y="19"/>
                  </a:cubicBezTo>
                  <a:cubicBezTo>
                    <a:pt x="46" y="19"/>
                    <a:pt x="46" y="19"/>
                    <a:pt x="37" y="28"/>
                  </a:cubicBezTo>
                  <a:lnTo>
                    <a:pt x="28" y="37"/>
                  </a:lnTo>
                  <a:cubicBezTo>
                    <a:pt x="19" y="46"/>
                    <a:pt x="10" y="55"/>
                    <a:pt x="10" y="73"/>
                  </a:cubicBezTo>
                  <a:cubicBezTo>
                    <a:pt x="1" y="83"/>
                    <a:pt x="1" y="92"/>
                    <a:pt x="10" y="101"/>
                  </a:cubicBezTo>
                  <a:cubicBezTo>
                    <a:pt x="10" y="110"/>
                    <a:pt x="10" y="119"/>
                    <a:pt x="19" y="128"/>
                  </a:cubicBezTo>
                  <a:lnTo>
                    <a:pt x="28" y="137"/>
                  </a:lnTo>
                  <a:cubicBezTo>
                    <a:pt x="37" y="146"/>
                    <a:pt x="46" y="155"/>
                    <a:pt x="55" y="155"/>
                  </a:cubicBezTo>
                  <a:lnTo>
                    <a:pt x="110" y="155"/>
                  </a:lnTo>
                  <a:cubicBezTo>
                    <a:pt x="119" y="146"/>
                    <a:pt x="128" y="146"/>
                    <a:pt x="137" y="137"/>
                  </a:cubicBezTo>
                  <a:cubicBezTo>
                    <a:pt x="146" y="128"/>
                    <a:pt x="146" y="119"/>
                    <a:pt x="155" y="110"/>
                  </a:cubicBezTo>
                  <a:cubicBezTo>
                    <a:pt x="155" y="101"/>
                    <a:pt x="155" y="92"/>
                    <a:pt x="155" y="83"/>
                  </a:cubicBezTo>
                  <a:cubicBezTo>
                    <a:pt x="155" y="73"/>
                    <a:pt x="155" y="55"/>
                    <a:pt x="146" y="46"/>
                  </a:cubicBezTo>
                  <a:cubicBezTo>
                    <a:pt x="146" y="37"/>
                    <a:pt x="137" y="28"/>
                    <a:pt x="137" y="19"/>
                  </a:cubicBezTo>
                  <a:cubicBezTo>
                    <a:pt x="128" y="10"/>
                    <a:pt x="119" y="10"/>
                    <a:pt x="110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1"/>
            <p:cNvSpPr/>
            <p:nvPr/>
          </p:nvSpPr>
          <p:spPr>
            <a:xfrm>
              <a:off x="1651157" y="3377032"/>
              <a:ext cx="4463" cy="4463"/>
            </a:xfrm>
            <a:custGeom>
              <a:avLst/>
              <a:gdLst/>
              <a:ahLst/>
              <a:cxnLst/>
              <a:rect l="l" t="t" r="r" b="b"/>
              <a:pathLst>
                <a:path w="146" h="146" extrusionOk="0">
                  <a:moveTo>
                    <a:pt x="73" y="0"/>
                  </a:moveTo>
                  <a:cubicBezTo>
                    <a:pt x="64" y="0"/>
                    <a:pt x="55" y="0"/>
                    <a:pt x="46" y="9"/>
                  </a:cubicBezTo>
                  <a:lnTo>
                    <a:pt x="28" y="18"/>
                  </a:lnTo>
                  <a:cubicBezTo>
                    <a:pt x="18" y="27"/>
                    <a:pt x="9" y="36"/>
                    <a:pt x="9" y="46"/>
                  </a:cubicBezTo>
                  <a:lnTo>
                    <a:pt x="0" y="64"/>
                  </a:lnTo>
                  <a:cubicBezTo>
                    <a:pt x="0" y="73"/>
                    <a:pt x="0" y="82"/>
                    <a:pt x="0" y="100"/>
                  </a:cubicBezTo>
                  <a:cubicBezTo>
                    <a:pt x="0" y="109"/>
                    <a:pt x="9" y="118"/>
                    <a:pt x="18" y="118"/>
                  </a:cubicBezTo>
                  <a:cubicBezTo>
                    <a:pt x="18" y="128"/>
                    <a:pt x="28" y="137"/>
                    <a:pt x="37" y="137"/>
                  </a:cubicBezTo>
                  <a:cubicBezTo>
                    <a:pt x="46" y="137"/>
                    <a:pt x="55" y="146"/>
                    <a:pt x="64" y="146"/>
                  </a:cubicBezTo>
                  <a:lnTo>
                    <a:pt x="91" y="146"/>
                  </a:lnTo>
                  <a:cubicBezTo>
                    <a:pt x="100" y="137"/>
                    <a:pt x="109" y="128"/>
                    <a:pt x="119" y="118"/>
                  </a:cubicBezTo>
                  <a:lnTo>
                    <a:pt x="128" y="109"/>
                  </a:lnTo>
                  <a:cubicBezTo>
                    <a:pt x="137" y="100"/>
                    <a:pt x="137" y="100"/>
                    <a:pt x="137" y="91"/>
                  </a:cubicBezTo>
                  <a:cubicBezTo>
                    <a:pt x="137" y="82"/>
                    <a:pt x="137" y="73"/>
                    <a:pt x="137" y="64"/>
                  </a:cubicBezTo>
                  <a:lnTo>
                    <a:pt x="146" y="36"/>
                  </a:lnTo>
                  <a:cubicBezTo>
                    <a:pt x="137" y="27"/>
                    <a:pt x="137" y="27"/>
                    <a:pt x="128" y="18"/>
                  </a:cubicBezTo>
                  <a:cubicBezTo>
                    <a:pt x="128" y="18"/>
                    <a:pt x="119" y="9"/>
                    <a:pt x="119" y="9"/>
                  </a:cubicBezTo>
                  <a:cubicBezTo>
                    <a:pt x="109" y="0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1"/>
            <p:cNvSpPr/>
            <p:nvPr/>
          </p:nvSpPr>
          <p:spPr>
            <a:xfrm>
              <a:off x="1645288" y="3377919"/>
              <a:ext cx="3944" cy="4127"/>
            </a:xfrm>
            <a:custGeom>
              <a:avLst/>
              <a:gdLst/>
              <a:ahLst/>
              <a:cxnLst/>
              <a:rect l="l" t="t" r="r" b="b"/>
              <a:pathLst>
                <a:path w="129" h="135" extrusionOk="0">
                  <a:moveTo>
                    <a:pt x="74" y="1"/>
                  </a:moveTo>
                  <a:cubicBezTo>
                    <a:pt x="67" y="1"/>
                    <a:pt x="60" y="3"/>
                    <a:pt x="56" y="7"/>
                  </a:cubicBezTo>
                  <a:cubicBezTo>
                    <a:pt x="53" y="4"/>
                    <a:pt x="49" y="3"/>
                    <a:pt x="47" y="3"/>
                  </a:cubicBezTo>
                  <a:cubicBezTo>
                    <a:pt x="41" y="3"/>
                    <a:pt x="37" y="7"/>
                    <a:pt x="37" y="7"/>
                  </a:cubicBezTo>
                  <a:cubicBezTo>
                    <a:pt x="28" y="17"/>
                    <a:pt x="19" y="17"/>
                    <a:pt x="10" y="26"/>
                  </a:cubicBezTo>
                  <a:cubicBezTo>
                    <a:pt x="10" y="35"/>
                    <a:pt x="1" y="35"/>
                    <a:pt x="1" y="44"/>
                  </a:cubicBezTo>
                  <a:cubicBezTo>
                    <a:pt x="1" y="53"/>
                    <a:pt x="1" y="62"/>
                    <a:pt x="1" y="71"/>
                  </a:cubicBezTo>
                  <a:lnTo>
                    <a:pt x="1" y="89"/>
                  </a:lnTo>
                  <a:cubicBezTo>
                    <a:pt x="10" y="99"/>
                    <a:pt x="10" y="108"/>
                    <a:pt x="19" y="117"/>
                  </a:cubicBezTo>
                  <a:lnTo>
                    <a:pt x="37" y="126"/>
                  </a:lnTo>
                  <a:cubicBezTo>
                    <a:pt x="46" y="135"/>
                    <a:pt x="56" y="135"/>
                    <a:pt x="65" y="135"/>
                  </a:cubicBezTo>
                  <a:cubicBezTo>
                    <a:pt x="74" y="135"/>
                    <a:pt x="83" y="126"/>
                    <a:pt x="92" y="126"/>
                  </a:cubicBezTo>
                  <a:cubicBezTo>
                    <a:pt x="101" y="117"/>
                    <a:pt x="110" y="117"/>
                    <a:pt x="110" y="108"/>
                  </a:cubicBezTo>
                  <a:cubicBezTo>
                    <a:pt x="119" y="108"/>
                    <a:pt x="119" y="99"/>
                    <a:pt x="128" y="89"/>
                  </a:cubicBezTo>
                  <a:cubicBezTo>
                    <a:pt x="128" y="80"/>
                    <a:pt x="128" y="71"/>
                    <a:pt x="128" y="62"/>
                  </a:cubicBezTo>
                  <a:lnTo>
                    <a:pt x="128" y="44"/>
                  </a:lnTo>
                  <a:cubicBezTo>
                    <a:pt x="119" y="26"/>
                    <a:pt x="110" y="17"/>
                    <a:pt x="110" y="17"/>
                  </a:cubicBezTo>
                  <a:lnTo>
                    <a:pt x="92" y="7"/>
                  </a:lnTo>
                  <a:cubicBezTo>
                    <a:pt x="87" y="3"/>
                    <a:pt x="81" y="1"/>
                    <a:pt x="74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1"/>
            <p:cNvSpPr/>
            <p:nvPr/>
          </p:nvSpPr>
          <p:spPr>
            <a:xfrm>
              <a:off x="1499102" y="3442544"/>
              <a:ext cx="153186" cy="106231"/>
            </a:xfrm>
            <a:custGeom>
              <a:avLst/>
              <a:gdLst/>
              <a:ahLst/>
              <a:cxnLst/>
              <a:rect l="l" t="t" r="r" b="b"/>
              <a:pathLst>
                <a:path w="5011" h="3475" extrusionOk="0">
                  <a:moveTo>
                    <a:pt x="1431" y="0"/>
                  </a:moveTo>
                  <a:cubicBezTo>
                    <a:pt x="1222" y="0"/>
                    <a:pt x="1011" y="22"/>
                    <a:pt x="811" y="70"/>
                  </a:cubicBezTo>
                  <a:lnTo>
                    <a:pt x="757" y="70"/>
                  </a:lnTo>
                  <a:cubicBezTo>
                    <a:pt x="547" y="98"/>
                    <a:pt x="347" y="152"/>
                    <a:pt x="137" y="162"/>
                  </a:cubicBezTo>
                  <a:cubicBezTo>
                    <a:pt x="55" y="180"/>
                    <a:pt x="1" y="253"/>
                    <a:pt x="10" y="335"/>
                  </a:cubicBezTo>
                  <a:cubicBezTo>
                    <a:pt x="228" y="2065"/>
                    <a:pt x="1658" y="3386"/>
                    <a:pt x="3398" y="3468"/>
                  </a:cubicBezTo>
                  <a:cubicBezTo>
                    <a:pt x="3471" y="3473"/>
                    <a:pt x="3544" y="3475"/>
                    <a:pt x="3617" y="3475"/>
                  </a:cubicBezTo>
                  <a:cubicBezTo>
                    <a:pt x="3981" y="3475"/>
                    <a:pt x="4343" y="3418"/>
                    <a:pt x="4692" y="3304"/>
                  </a:cubicBezTo>
                  <a:cubicBezTo>
                    <a:pt x="4910" y="3240"/>
                    <a:pt x="5011" y="3113"/>
                    <a:pt x="4929" y="2894"/>
                  </a:cubicBezTo>
                  <a:cubicBezTo>
                    <a:pt x="4856" y="2685"/>
                    <a:pt x="4765" y="2493"/>
                    <a:pt x="4664" y="2302"/>
                  </a:cubicBezTo>
                  <a:cubicBezTo>
                    <a:pt x="4273" y="1537"/>
                    <a:pt x="3708" y="817"/>
                    <a:pt x="2934" y="408"/>
                  </a:cubicBezTo>
                  <a:cubicBezTo>
                    <a:pt x="2533" y="180"/>
                    <a:pt x="2087" y="43"/>
                    <a:pt x="1631" y="7"/>
                  </a:cubicBezTo>
                  <a:cubicBezTo>
                    <a:pt x="1565" y="2"/>
                    <a:pt x="1498" y="0"/>
                    <a:pt x="1431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1"/>
            <p:cNvSpPr/>
            <p:nvPr/>
          </p:nvSpPr>
          <p:spPr>
            <a:xfrm>
              <a:off x="1499102" y="3447190"/>
              <a:ext cx="152086" cy="101401"/>
            </a:xfrm>
            <a:custGeom>
              <a:avLst/>
              <a:gdLst/>
              <a:ahLst/>
              <a:cxnLst/>
              <a:rect l="l" t="t" r="r" b="b"/>
              <a:pathLst>
                <a:path w="4975" h="3317" extrusionOk="0">
                  <a:moveTo>
                    <a:pt x="128" y="0"/>
                  </a:moveTo>
                  <a:cubicBezTo>
                    <a:pt x="55" y="28"/>
                    <a:pt x="1" y="101"/>
                    <a:pt x="19" y="174"/>
                  </a:cubicBezTo>
                  <a:lnTo>
                    <a:pt x="28" y="246"/>
                  </a:lnTo>
                  <a:cubicBezTo>
                    <a:pt x="192" y="383"/>
                    <a:pt x="356" y="511"/>
                    <a:pt x="529" y="638"/>
                  </a:cubicBezTo>
                  <a:cubicBezTo>
                    <a:pt x="720" y="784"/>
                    <a:pt x="912" y="920"/>
                    <a:pt x="1112" y="1057"/>
                  </a:cubicBezTo>
                  <a:cubicBezTo>
                    <a:pt x="1130" y="1194"/>
                    <a:pt x="1167" y="1330"/>
                    <a:pt x="1221" y="1458"/>
                  </a:cubicBezTo>
                  <a:cubicBezTo>
                    <a:pt x="1285" y="1622"/>
                    <a:pt x="1340" y="1777"/>
                    <a:pt x="1403" y="1941"/>
                  </a:cubicBezTo>
                  <a:cubicBezTo>
                    <a:pt x="1540" y="2250"/>
                    <a:pt x="1677" y="2560"/>
                    <a:pt x="1832" y="2861"/>
                  </a:cubicBezTo>
                  <a:cubicBezTo>
                    <a:pt x="1932" y="2924"/>
                    <a:pt x="2041" y="2979"/>
                    <a:pt x="2150" y="3025"/>
                  </a:cubicBezTo>
                  <a:cubicBezTo>
                    <a:pt x="2059" y="2852"/>
                    <a:pt x="1968" y="2679"/>
                    <a:pt x="1886" y="2505"/>
                  </a:cubicBezTo>
                  <a:cubicBezTo>
                    <a:pt x="1759" y="2241"/>
                    <a:pt x="1640" y="1977"/>
                    <a:pt x="1531" y="1713"/>
                  </a:cubicBezTo>
                  <a:cubicBezTo>
                    <a:pt x="1476" y="1585"/>
                    <a:pt x="1422" y="1458"/>
                    <a:pt x="1376" y="1330"/>
                  </a:cubicBezTo>
                  <a:cubicBezTo>
                    <a:pt x="1358" y="1285"/>
                    <a:pt x="1340" y="1248"/>
                    <a:pt x="1331" y="1212"/>
                  </a:cubicBezTo>
                  <a:lnTo>
                    <a:pt x="1331" y="1212"/>
                  </a:lnTo>
                  <a:cubicBezTo>
                    <a:pt x="1841" y="1558"/>
                    <a:pt x="2369" y="1877"/>
                    <a:pt x="2925" y="2168"/>
                  </a:cubicBezTo>
                  <a:cubicBezTo>
                    <a:pt x="2916" y="2178"/>
                    <a:pt x="2916" y="2196"/>
                    <a:pt x="2925" y="2214"/>
                  </a:cubicBezTo>
                  <a:cubicBezTo>
                    <a:pt x="2934" y="2269"/>
                    <a:pt x="2952" y="2314"/>
                    <a:pt x="2970" y="2369"/>
                  </a:cubicBezTo>
                  <a:cubicBezTo>
                    <a:pt x="2998" y="2478"/>
                    <a:pt x="3043" y="2587"/>
                    <a:pt x="3089" y="2697"/>
                  </a:cubicBezTo>
                  <a:cubicBezTo>
                    <a:pt x="3180" y="2906"/>
                    <a:pt x="3280" y="3116"/>
                    <a:pt x="3389" y="3316"/>
                  </a:cubicBezTo>
                  <a:lnTo>
                    <a:pt x="3662" y="3316"/>
                  </a:lnTo>
                  <a:cubicBezTo>
                    <a:pt x="3635" y="3280"/>
                    <a:pt x="3617" y="3243"/>
                    <a:pt x="3590" y="3207"/>
                  </a:cubicBezTo>
                  <a:cubicBezTo>
                    <a:pt x="3480" y="3016"/>
                    <a:pt x="3380" y="2815"/>
                    <a:pt x="3289" y="2615"/>
                  </a:cubicBezTo>
                  <a:cubicBezTo>
                    <a:pt x="3253" y="2505"/>
                    <a:pt x="3207" y="2405"/>
                    <a:pt x="3161" y="2305"/>
                  </a:cubicBezTo>
                  <a:lnTo>
                    <a:pt x="3152" y="2278"/>
                  </a:lnTo>
                  <a:lnTo>
                    <a:pt x="3152" y="2278"/>
                  </a:lnTo>
                  <a:cubicBezTo>
                    <a:pt x="3243" y="2323"/>
                    <a:pt x="3335" y="2369"/>
                    <a:pt x="3426" y="2414"/>
                  </a:cubicBezTo>
                  <a:cubicBezTo>
                    <a:pt x="3918" y="2642"/>
                    <a:pt x="4409" y="2842"/>
                    <a:pt x="4920" y="3006"/>
                  </a:cubicBezTo>
                  <a:cubicBezTo>
                    <a:pt x="4965" y="2943"/>
                    <a:pt x="4974" y="2861"/>
                    <a:pt x="4947" y="2788"/>
                  </a:cubicBezTo>
                  <a:cubicBezTo>
                    <a:pt x="4637" y="2669"/>
                    <a:pt x="4327" y="2542"/>
                    <a:pt x="4018" y="2414"/>
                  </a:cubicBezTo>
                  <a:lnTo>
                    <a:pt x="4018" y="2414"/>
                  </a:lnTo>
                  <a:cubicBezTo>
                    <a:pt x="4172" y="2425"/>
                    <a:pt x="4327" y="2429"/>
                    <a:pt x="4480" y="2429"/>
                  </a:cubicBezTo>
                  <a:cubicBezTo>
                    <a:pt x="4588" y="2429"/>
                    <a:pt x="4695" y="2427"/>
                    <a:pt x="4801" y="2423"/>
                  </a:cubicBezTo>
                  <a:cubicBezTo>
                    <a:pt x="4774" y="2351"/>
                    <a:pt x="4737" y="2278"/>
                    <a:pt x="4701" y="2214"/>
                  </a:cubicBezTo>
                  <a:cubicBezTo>
                    <a:pt x="4628" y="2209"/>
                    <a:pt x="4555" y="2207"/>
                    <a:pt x="4482" y="2207"/>
                  </a:cubicBezTo>
                  <a:cubicBezTo>
                    <a:pt x="4273" y="2207"/>
                    <a:pt x="4066" y="2226"/>
                    <a:pt x="3863" y="2259"/>
                  </a:cubicBezTo>
                  <a:cubicBezTo>
                    <a:pt x="3836" y="2269"/>
                    <a:pt x="3817" y="2287"/>
                    <a:pt x="3817" y="2314"/>
                  </a:cubicBezTo>
                  <a:cubicBezTo>
                    <a:pt x="3353" y="2105"/>
                    <a:pt x="2906" y="1877"/>
                    <a:pt x="2469" y="1622"/>
                  </a:cubicBezTo>
                  <a:cubicBezTo>
                    <a:pt x="2497" y="1622"/>
                    <a:pt x="2524" y="1622"/>
                    <a:pt x="2551" y="1613"/>
                  </a:cubicBezTo>
                  <a:cubicBezTo>
                    <a:pt x="2697" y="1585"/>
                    <a:pt x="2843" y="1567"/>
                    <a:pt x="2988" y="1558"/>
                  </a:cubicBezTo>
                  <a:cubicBezTo>
                    <a:pt x="3289" y="1522"/>
                    <a:pt x="3580" y="1494"/>
                    <a:pt x="3881" y="1476"/>
                  </a:cubicBezTo>
                  <a:cubicBezTo>
                    <a:pt x="4009" y="1476"/>
                    <a:pt x="4136" y="1467"/>
                    <a:pt x="4255" y="1467"/>
                  </a:cubicBezTo>
                  <a:cubicBezTo>
                    <a:pt x="4200" y="1385"/>
                    <a:pt x="4145" y="1303"/>
                    <a:pt x="4081" y="1230"/>
                  </a:cubicBezTo>
                  <a:lnTo>
                    <a:pt x="3881" y="1239"/>
                  </a:lnTo>
                  <a:cubicBezTo>
                    <a:pt x="3571" y="1258"/>
                    <a:pt x="3271" y="1285"/>
                    <a:pt x="2970" y="1330"/>
                  </a:cubicBezTo>
                  <a:cubicBezTo>
                    <a:pt x="2824" y="1349"/>
                    <a:pt x="2679" y="1367"/>
                    <a:pt x="2533" y="1385"/>
                  </a:cubicBezTo>
                  <a:cubicBezTo>
                    <a:pt x="2451" y="1403"/>
                    <a:pt x="2378" y="1421"/>
                    <a:pt x="2305" y="1440"/>
                  </a:cubicBezTo>
                  <a:cubicBezTo>
                    <a:pt x="2269" y="1449"/>
                    <a:pt x="2241" y="1458"/>
                    <a:pt x="2223" y="1476"/>
                  </a:cubicBezTo>
                  <a:cubicBezTo>
                    <a:pt x="1750" y="1185"/>
                    <a:pt x="1285" y="884"/>
                    <a:pt x="839" y="556"/>
                  </a:cubicBezTo>
                  <a:cubicBezTo>
                    <a:pt x="921" y="538"/>
                    <a:pt x="994" y="511"/>
                    <a:pt x="1066" y="501"/>
                  </a:cubicBezTo>
                  <a:cubicBezTo>
                    <a:pt x="1239" y="456"/>
                    <a:pt x="1403" y="419"/>
                    <a:pt x="1577" y="392"/>
                  </a:cubicBezTo>
                  <a:cubicBezTo>
                    <a:pt x="1914" y="337"/>
                    <a:pt x="2260" y="301"/>
                    <a:pt x="2606" y="292"/>
                  </a:cubicBezTo>
                  <a:lnTo>
                    <a:pt x="3034" y="292"/>
                  </a:lnTo>
                  <a:lnTo>
                    <a:pt x="2943" y="246"/>
                  </a:lnTo>
                  <a:cubicBezTo>
                    <a:pt x="2797" y="164"/>
                    <a:pt x="2660" y="101"/>
                    <a:pt x="2506" y="46"/>
                  </a:cubicBezTo>
                  <a:cubicBezTo>
                    <a:pt x="2178" y="64"/>
                    <a:pt x="1859" y="101"/>
                    <a:pt x="1531" y="164"/>
                  </a:cubicBezTo>
                  <a:cubicBezTo>
                    <a:pt x="1367" y="192"/>
                    <a:pt x="1194" y="228"/>
                    <a:pt x="1030" y="274"/>
                  </a:cubicBezTo>
                  <a:cubicBezTo>
                    <a:pt x="893" y="301"/>
                    <a:pt x="766" y="347"/>
                    <a:pt x="647" y="410"/>
                  </a:cubicBezTo>
                  <a:cubicBezTo>
                    <a:pt x="556" y="337"/>
                    <a:pt x="465" y="274"/>
                    <a:pt x="374" y="201"/>
                  </a:cubicBezTo>
                  <a:lnTo>
                    <a:pt x="128" y="0"/>
                  </a:ln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1"/>
            <p:cNvSpPr/>
            <p:nvPr/>
          </p:nvSpPr>
          <p:spPr>
            <a:xfrm>
              <a:off x="1616338" y="3498701"/>
              <a:ext cx="6145" cy="4983"/>
            </a:xfrm>
            <a:custGeom>
              <a:avLst/>
              <a:gdLst/>
              <a:ahLst/>
              <a:cxnLst/>
              <a:rect l="l" t="t" r="r" b="b"/>
              <a:pathLst>
                <a:path w="201" h="163" extrusionOk="0">
                  <a:moveTo>
                    <a:pt x="46" y="1"/>
                  </a:moveTo>
                  <a:lnTo>
                    <a:pt x="28" y="10"/>
                  </a:lnTo>
                  <a:cubicBezTo>
                    <a:pt x="19" y="10"/>
                    <a:pt x="10" y="19"/>
                    <a:pt x="10" y="28"/>
                  </a:cubicBezTo>
                  <a:cubicBezTo>
                    <a:pt x="10" y="37"/>
                    <a:pt x="1" y="37"/>
                    <a:pt x="1" y="46"/>
                  </a:cubicBezTo>
                  <a:cubicBezTo>
                    <a:pt x="1" y="55"/>
                    <a:pt x="1" y="64"/>
                    <a:pt x="1" y="73"/>
                  </a:cubicBezTo>
                  <a:lnTo>
                    <a:pt x="1" y="92"/>
                  </a:lnTo>
                  <a:cubicBezTo>
                    <a:pt x="10" y="101"/>
                    <a:pt x="19" y="110"/>
                    <a:pt x="28" y="119"/>
                  </a:cubicBezTo>
                  <a:lnTo>
                    <a:pt x="46" y="137"/>
                  </a:lnTo>
                  <a:lnTo>
                    <a:pt x="55" y="137"/>
                  </a:lnTo>
                  <a:cubicBezTo>
                    <a:pt x="64" y="146"/>
                    <a:pt x="64" y="146"/>
                    <a:pt x="73" y="155"/>
                  </a:cubicBezTo>
                  <a:lnTo>
                    <a:pt x="92" y="155"/>
                  </a:lnTo>
                  <a:cubicBezTo>
                    <a:pt x="96" y="160"/>
                    <a:pt x="101" y="162"/>
                    <a:pt x="105" y="162"/>
                  </a:cubicBezTo>
                  <a:cubicBezTo>
                    <a:pt x="110" y="162"/>
                    <a:pt x="114" y="160"/>
                    <a:pt x="119" y="155"/>
                  </a:cubicBezTo>
                  <a:cubicBezTo>
                    <a:pt x="124" y="160"/>
                    <a:pt x="128" y="162"/>
                    <a:pt x="133" y="162"/>
                  </a:cubicBezTo>
                  <a:cubicBezTo>
                    <a:pt x="137" y="162"/>
                    <a:pt x="142" y="160"/>
                    <a:pt x="146" y="155"/>
                  </a:cubicBezTo>
                  <a:lnTo>
                    <a:pt x="165" y="146"/>
                  </a:lnTo>
                  <a:cubicBezTo>
                    <a:pt x="174" y="146"/>
                    <a:pt x="183" y="137"/>
                    <a:pt x="192" y="128"/>
                  </a:cubicBezTo>
                  <a:cubicBezTo>
                    <a:pt x="192" y="119"/>
                    <a:pt x="192" y="119"/>
                    <a:pt x="192" y="110"/>
                  </a:cubicBezTo>
                  <a:cubicBezTo>
                    <a:pt x="201" y="101"/>
                    <a:pt x="201" y="92"/>
                    <a:pt x="192" y="83"/>
                  </a:cubicBezTo>
                  <a:cubicBezTo>
                    <a:pt x="192" y="64"/>
                    <a:pt x="183" y="46"/>
                    <a:pt x="165" y="37"/>
                  </a:cubicBezTo>
                  <a:lnTo>
                    <a:pt x="155" y="28"/>
                  </a:ln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1"/>
            <p:cNvSpPr/>
            <p:nvPr/>
          </p:nvSpPr>
          <p:spPr>
            <a:xfrm>
              <a:off x="1621352" y="3507688"/>
              <a:ext cx="4219" cy="3974"/>
            </a:xfrm>
            <a:custGeom>
              <a:avLst/>
              <a:gdLst/>
              <a:ahLst/>
              <a:cxnLst/>
              <a:rect l="l" t="t" r="r" b="b"/>
              <a:pathLst>
                <a:path w="138" h="130" extrusionOk="0">
                  <a:moveTo>
                    <a:pt x="105" y="0"/>
                  </a:moveTo>
                  <a:cubicBezTo>
                    <a:pt x="101" y="0"/>
                    <a:pt x="96" y="3"/>
                    <a:pt x="92" y="7"/>
                  </a:cubicBezTo>
                  <a:lnTo>
                    <a:pt x="73" y="7"/>
                  </a:lnTo>
                  <a:cubicBezTo>
                    <a:pt x="69" y="5"/>
                    <a:pt x="63" y="4"/>
                    <a:pt x="57" y="4"/>
                  </a:cubicBezTo>
                  <a:cubicBezTo>
                    <a:pt x="42" y="4"/>
                    <a:pt x="25" y="12"/>
                    <a:pt x="19" y="25"/>
                  </a:cubicBezTo>
                  <a:cubicBezTo>
                    <a:pt x="10" y="35"/>
                    <a:pt x="10" y="53"/>
                    <a:pt x="10" y="62"/>
                  </a:cubicBezTo>
                  <a:cubicBezTo>
                    <a:pt x="1" y="71"/>
                    <a:pt x="1" y="80"/>
                    <a:pt x="10" y="80"/>
                  </a:cubicBezTo>
                  <a:cubicBezTo>
                    <a:pt x="10" y="89"/>
                    <a:pt x="10" y="98"/>
                    <a:pt x="19" y="107"/>
                  </a:cubicBezTo>
                  <a:cubicBezTo>
                    <a:pt x="19" y="117"/>
                    <a:pt x="28" y="117"/>
                    <a:pt x="46" y="126"/>
                  </a:cubicBezTo>
                  <a:cubicBezTo>
                    <a:pt x="51" y="128"/>
                    <a:pt x="57" y="129"/>
                    <a:pt x="62" y="129"/>
                  </a:cubicBezTo>
                  <a:cubicBezTo>
                    <a:pt x="75" y="129"/>
                    <a:pt x="88" y="123"/>
                    <a:pt x="101" y="117"/>
                  </a:cubicBezTo>
                  <a:cubicBezTo>
                    <a:pt x="110" y="107"/>
                    <a:pt x="119" y="98"/>
                    <a:pt x="128" y="89"/>
                  </a:cubicBezTo>
                  <a:cubicBezTo>
                    <a:pt x="128" y="80"/>
                    <a:pt x="137" y="71"/>
                    <a:pt x="137" y="62"/>
                  </a:cubicBezTo>
                  <a:cubicBezTo>
                    <a:pt x="137" y="53"/>
                    <a:pt x="137" y="53"/>
                    <a:pt x="137" y="53"/>
                  </a:cubicBezTo>
                  <a:cubicBezTo>
                    <a:pt x="137" y="44"/>
                    <a:pt x="137" y="35"/>
                    <a:pt x="137" y="25"/>
                  </a:cubicBezTo>
                  <a:cubicBezTo>
                    <a:pt x="137" y="16"/>
                    <a:pt x="128" y="7"/>
                    <a:pt x="119" y="7"/>
                  </a:cubicBezTo>
                  <a:cubicBezTo>
                    <a:pt x="114" y="3"/>
                    <a:pt x="110" y="0"/>
                    <a:pt x="105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1"/>
            <p:cNvSpPr/>
            <p:nvPr/>
          </p:nvSpPr>
          <p:spPr>
            <a:xfrm>
              <a:off x="1628046" y="3501208"/>
              <a:ext cx="5319" cy="4769"/>
            </a:xfrm>
            <a:custGeom>
              <a:avLst/>
              <a:gdLst/>
              <a:ahLst/>
              <a:cxnLst/>
              <a:rect l="l" t="t" r="r" b="b"/>
              <a:pathLst>
                <a:path w="174" h="156" extrusionOk="0">
                  <a:moveTo>
                    <a:pt x="73" y="1"/>
                  </a:moveTo>
                  <a:cubicBezTo>
                    <a:pt x="55" y="1"/>
                    <a:pt x="46" y="1"/>
                    <a:pt x="27" y="10"/>
                  </a:cubicBezTo>
                  <a:cubicBezTo>
                    <a:pt x="18" y="10"/>
                    <a:pt x="9" y="28"/>
                    <a:pt x="9" y="37"/>
                  </a:cubicBezTo>
                  <a:cubicBezTo>
                    <a:pt x="0" y="55"/>
                    <a:pt x="0" y="73"/>
                    <a:pt x="9" y="83"/>
                  </a:cubicBezTo>
                  <a:cubicBezTo>
                    <a:pt x="9" y="92"/>
                    <a:pt x="9" y="92"/>
                    <a:pt x="9" y="101"/>
                  </a:cubicBezTo>
                  <a:cubicBezTo>
                    <a:pt x="18" y="110"/>
                    <a:pt x="18" y="110"/>
                    <a:pt x="27" y="119"/>
                  </a:cubicBezTo>
                  <a:cubicBezTo>
                    <a:pt x="27" y="128"/>
                    <a:pt x="37" y="128"/>
                    <a:pt x="37" y="137"/>
                  </a:cubicBezTo>
                  <a:cubicBezTo>
                    <a:pt x="46" y="137"/>
                    <a:pt x="46" y="137"/>
                    <a:pt x="55" y="146"/>
                  </a:cubicBezTo>
                  <a:cubicBezTo>
                    <a:pt x="64" y="146"/>
                    <a:pt x="73" y="155"/>
                    <a:pt x="82" y="155"/>
                  </a:cubicBezTo>
                  <a:lnTo>
                    <a:pt x="109" y="155"/>
                  </a:lnTo>
                  <a:cubicBezTo>
                    <a:pt x="128" y="155"/>
                    <a:pt x="146" y="146"/>
                    <a:pt x="164" y="137"/>
                  </a:cubicBezTo>
                  <a:cubicBezTo>
                    <a:pt x="173" y="128"/>
                    <a:pt x="173" y="119"/>
                    <a:pt x="173" y="101"/>
                  </a:cubicBezTo>
                  <a:cubicBezTo>
                    <a:pt x="173" y="92"/>
                    <a:pt x="164" y="83"/>
                    <a:pt x="155" y="73"/>
                  </a:cubicBezTo>
                  <a:cubicBezTo>
                    <a:pt x="155" y="64"/>
                    <a:pt x="155" y="55"/>
                    <a:pt x="146" y="55"/>
                  </a:cubicBezTo>
                  <a:cubicBezTo>
                    <a:pt x="146" y="46"/>
                    <a:pt x="137" y="46"/>
                    <a:pt x="137" y="37"/>
                  </a:cubicBezTo>
                  <a:cubicBezTo>
                    <a:pt x="128" y="37"/>
                    <a:pt x="119" y="28"/>
                    <a:pt x="119" y="19"/>
                  </a:cubicBezTo>
                  <a:lnTo>
                    <a:pt x="100" y="10"/>
                  </a:lnTo>
                  <a:lnTo>
                    <a:pt x="109" y="19"/>
                  </a:lnTo>
                  <a:cubicBezTo>
                    <a:pt x="100" y="10"/>
                    <a:pt x="100" y="10"/>
                    <a:pt x="91" y="10"/>
                  </a:cubicBezTo>
                  <a:cubicBezTo>
                    <a:pt x="82" y="1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1"/>
            <p:cNvSpPr/>
            <p:nvPr/>
          </p:nvSpPr>
          <p:spPr>
            <a:xfrm>
              <a:off x="1616338" y="3539084"/>
              <a:ext cx="4494" cy="3913"/>
            </a:xfrm>
            <a:custGeom>
              <a:avLst/>
              <a:gdLst/>
              <a:ahLst/>
              <a:cxnLst/>
              <a:rect l="l" t="t" r="r" b="b"/>
              <a:pathLst>
                <a:path w="147" h="128" extrusionOk="0">
                  <a:moveTo>
                    <a:pt x="83" y="0"/>
                  </a:moveTo>
                  <a:cubicBezTo>
                    <a:pt x="64" y="0"/>
                    <a:pt x="55" y="0"/>
                    <a:pt x="46" y="10"/>
                  </a:cubicBezTo>
                  <a:lnTo>
                    <a:pt x="37" y="10"/>
                  </a:lnTo>
                  <a:cubicBezTo>
                    <a:pt x="28" y="10"/>
                    <a:pt x="19" y="19"/>
                    <a:pt x="19" y="19"/>
                  </a:cubicBezTo>
                  <a:cubicBezTo>
                    <a:pt x="10" y="28"/>
                    <a:pt x="10" y="37"/>
                    <a:pt x="1" y="46"/>
                  </a:cubicBezTo>
                  <a:lnTo>
                    <a:pt x="1" y="55"/>
                  </a:lnTo>
                  <a:cubicBezTo>
                    <a:pt x="1" y="64"/>
                    <a:pt x="1" y="82"/>
                    <a:pt x="1" y="92"/>
                  </a:cubicBezTo>
                  <a:cubicBezTo>
                    <a:pt x="10" y="101"/>
                    <a:pt x="19" y="110"/>
                    <a:pt x="28" y="119"/>
                  </a:cubicBezTo>
                  <a:cubicBezTo>
                    <a:pt x="37" y="128"/>
                    <a:pt x="46" y="128"/>
                    <a:pt x="64" y="128"/>
                  </a:cubicBezTo>
                  <a:lnTo>
                    <a:pt x="92" y="128"/>
                  </a:lnTo>
                  <a:cubicBezTo>
                    <a:pt x="92" y="128"/>
                    <a:pt x="101" y="128"/>
                    <a:pt x="110" y="119"/>
                  </a:cubicBezTo>
                  <a:lnTo>
                    <a:pt x="137" y="92"/>
                  </a:lnTo>
                  <a:cubicBezTo>
                    <a:pt x="137" y="82"/>
                    <a:pt x="146" y="82"/>
                    <a:pt x="146" y="73"/>
                  </a:cubicBezTo>
                  <a:cubicBezTo>
                    <a:pt x="146" y="64"/>
                    <a:pt x="146" y="55"/>
                    <a:pt x="146" y="46"/>
                  </a:cubicBezTo>
                  <a:cubicBezTo>
                    <a:pt x="146" y="37"/>
                    <a:pt x="137" y="28"/>
                    <a:pt x="137" y="28"/>
                  </a:cubicBezTo>
                  <a:cubicBezTo>
                    <a:pt x="137" y="19"/>
                    <a:pt x="128" y="19"/>
                    <a:pt x="128" y="10"/>
                  </a:cubicBezTo>
                  <a:lnTo>
                    <a:pt x="110" y="10"/>
                  </a:lnTo>
                  <a:cubicBezTo>
                    <a:pt x="110" y="10"/>
                    <a:pt x="101" y="0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1"/>
            <p:cNvSpPr/>
            <p:nvPr/>
          </p:nvSpPr>
          <p:spPr>
            <a:xfrm>
              <a:off x="1624133" y="3538534"/>
              <a:ext cx="4219" cy="3638"/>
            </a:xfrm>
            <a:custGeom>
              <a:avLst/>
              <a:gdLst/>
              <a:ahLst/>
              <a:cxnLst/>
              <a:rect l="l" t="t" r="r" b="b"/>
              <a:pathLst>
                <a:path w="138" h="119" extrusionOk="0">
                  <a:moveTo>
                    <a:pt x="37" y="0"/>
                  </a:moveTo>
                  <a:cubicBezTo>
                    <a:pt x="28" y="9"/>
                    <a:pt x="19" y="9"/>
                    <a:pt x="10" y="18"/>
                  </a:cubicBezTo>
                  <a:cubicBezTo>
                    <a:pt x="10" y="28"/>
                    <a:pt x="1" y="37"/>
                    <a:pt x="1" y="46"/>
                  </a:cubicBezTo>
                  <a:cubicBezTo>
                    <a:pt x="1" y="55"/>
                    <a:pt x="1" y="64"/>
                    <a:pt x="1" y="64"/>
                  </a:cubicBezTo>
                  <a:cubicBezTo>
                    <a:pt x="1" y="73"/>
                    <a:pt x="1" y="82"/>
                    <a:pt x="10" y="91"/>
                  </a:cubicBezTo>
                  <a:cubicBezTo>
                    <a:pt x="10" y="100"/>
                    <a:pt x="19" y="100"/>
                    <a:pt x="28" y="110"/>
                  </a:cubicBezTo>
                  <a:cubicBezTo>
                    <a:pt x="37" y="119"/>
                    <a:pt x="46" y="119"/>
                    <a:pt x="55" y="119"/>
                  </a:cubicBezTo>
                  <a:lnTo>
                    <a:pt x="92" y="119"/>
                  </a:lnTo>
                  <a:cubicBezTo>
                    <a:pt x="101" y="119"/>
                    <a:pt x="110" y="119"/>
                    <a:pt x="119" y="110"/>
                  </a:cubicBezTo>
                  <a:lnTo>
                    <a:pt x="119" y="91"/>
                  </a:lnTo>
                  <a:cubicBezTo>
                    <a:pt x="128" y="91"/>
                    <a:pt x="128" y="82"/>
                    <a:pt x="128" y="73"/>
                  </a:cubicBezTo>
                  <a:cubicBezTo>
                    <a:pt x="137" y="64"/>
                    <a:pt x="137" y="64"/>
                    <a:pt x="128" y="55"/>
                  </a:cubicBezTo>
                  <a:cubicBezTo>
                    <a:pt x="137" y="46"/>
                    <a:pt x="137" y="37"/>
                    <a:pt x="128" y="37"/>
                  </a:cubicBezTo>
                  <a:lnTo>
                    <a:pt x="119" y="18"/>
                  </a:lnTo>
                  <a:cubicBezTo>
                    <a:pt x="119" y="9"/>
                    <a:pt x="110" y="0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1"/>
            <p:cNvSpPr/>
            <p:nvPr/>
          </p:nvSpPr>
          <p:spPr>
            <a:xfrm>
              <a:off x="1620526" y="3534070"/>
              <a:ext cx="3638" cy="3638"/>
            </a:xfrm>
            <a:custGeom>
              <a:avLst/>
              <a:gdLst/>
              <a:ahLst/>
              <a:cxnLst/>
              <a:rect l="l" t="t" r="r" b="b"/>
              <a:pathLst>
                <a:path w="119" h="119" extrusionOk="0">
                  <a:moveTo>
                    <a:pt x="46" y="0"/>
                  </a:moveTo>
                  <a:cubicBezTo>
                    <a:pt x="37" y="0"/>
                    <a:pt x="28" y="10"/>
                    <a:pt x="28" y="10"/>
                  </a:cubicBezTo>
                  <a:lnTo>
                    <a:pt x="9" y="28"/>
                  </a:lnTo>
                  <a:cubicBezTo>
                    <a:pt x="9" y="28"/>
                    <a:pt x="9" y="46"/>
                    <a:pt x="0" y="55"/>
                  </a:cubicBezTo>
                  <a:lnTo>
                    <a:pt x="0" y="64"/>
                  </a:lnTo>
                  <a:cubicBezTo>
                    <a:pt x="9" y="82"/>
                    <a:pt x="9" y="92"/>
                    <a:pt x="18" y="101"/>
                  </a:cubicBezTo>
                  <a:cubicBezTo>
                    <a:pt x="18" y="101"/>
                    <a:pt x="28" y="110"/>
                    <a:pt x="37" y="110"/>
                  </a:cubicBezTo>
                  <a:cubicBezTo>
                    <a:pt x="37" y="110"/>
                    <a:pt x="46" y="119"/>
                    <a:pt x="55" y="119"/>
                  </a:cubicBezTo>
                  <a:cubicBezTo>
                    <a:pt x="73" y="119"/>
                    <a:pt x="91" y="110"/>
                    <a:pt x="100" y="101"/>
                  </a:cubicBezTo>
                  <a:lnTo>
                    <a:pt x="109" y="101"/>
                  </a:lnTo>
                  <a:cubicBezTo>
                    <a:pt x="119" y="92"/>
                    <a:pt x="119" y="73"/>
                    <a:pt x="119" y="64"/>
                  </a:cubicBezTo>
                  <a:lnTo>
                    <a:pt x="119" y="55"/>
                  </a:lnTo>
                  <a:cubicBezTo>
                    <a:pt x="119" y="37"/>
                    <a:pt x="119" y="28"/>
                    <a:pt x="109" y="28"/>
                  </a:cubicBezTo>
                  <a:cubicBezTo>
                    <a:pt x="109" y="19"/>
                    <a:pt x="100" y="10"/>
                    <a:pt x="91" y="10"/>
                  </a:cubicBezTo>
                  <a:cubicBezTo>
                    <a:pt x="82" y="10"/>
                    <a:pt x="73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1"/>
            <p:cNvSpPr/>
            <p:nvPr/>
          </p:nvSpPr>
          <p:spPr>
            <a:xfrm>
              <a:off x="1477397" y="3065799"/>
              <a:ext cx="96632" cy="154745"/>
            </a:xfrm>
            <a:custGeom>
              <a:avLst/>
              <a:gdLst/>
              <a:ahLst/>
              <a:cxnLst/>
              <a:rect l="l" t="t" r="r" b="b"/>
              <a:pathLst>
                <a:path w="3161" h="5062" extrusionOk="0">
                  <a:moveTo>
                    <a:pt x="2275" y="0"/>
                  </a:moveTo>
                  <a:cubicBezTo>
                    <a:pt x="2226" y="0"/>
                    <a:pt x="2172" y="17"/>
                    <a:pt x="2113" y="52"/>
                  </a:cubicBezTo>
                  <a:cubicBezTo>
                    <a:pt x="1940" y="161"/>
                    <a:pt x="1767" y="280"/>
                    <a:pt x="1612" y="407"/>
                  </a:cubicBezTo>
                  <a:cubicBezTo>
                    <a:pt x="984" y="908"/>
                    <a:pt x="428" y="1564"/>
                    <a:pt x="182" y="2347"/>
                  </a:cubicBezTo>
                  <a:cubicBezTo>
                    <a:pt x="46" y="2757"/>
                    <a:pt x="0" y="3194"/>
                    <a:pt x="55" y="3623"/>
                  </a:cubicBezTo>
                  <a:cubicBezTo>
                    <a:pt x="82" y="3878"/>
                    <a:pt x="155" y="4124"/>
                    <a:pt x="255" y="4360"/>
                  </a:cubicBezTo>
                  <a:cubicBezTo>
                    <a:pt x="255" y="4379"/>
                    <a:pt x="255" y="4397"/>
                    <a:pt x="264" y="4415"/>
                  </a:cubicBezTo>
                  <a:cubicBezTo>
                    <a:pt x="328" y="4597"/>
                    <a:pt x="410" y="4779"/>
                    <a:pt x="456" y="4971"/>
                  </a:cubicBezTo>
                  <a:cubicBezTo>
                    <a:pt x="477" y="5027"/>
                    <a:pt x="531" y="5062"/>
                    <a:pt x="592" y="5062"/>
                  </a:cubicBezTo>
                  <a:cubicBezTo>
                    <a:pt x="610" y="5062"/>
                    <a:pt x="628" y="5059"/>
                    <a:pt x="647" y="5053"/>
                  </a:cubicBezTo>
                  <a:cubicBezTo>
                    <a:pt x="2195" y="4543"/>
                    <a:pt x="3161" y="2985"/>
                    <a:pt x="2924" y="1364"/>
                  </a:cubicBezTo>
                  <a:cubicBezTo>
                    <a:pt x="2860" y="954"/>
                    <a:pt x="2733" y="562"/>
                    <a:pt x="2532" y="198"/>
                  </a:cubicBezTo>
                  <a:cubicBezTo>
                    <a:pt x="2464" y="74"/>
                    <a:pt x="2379" y="0"/>
                    <a:pt x="2275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1"/>
            <p:cNvSpPr/>
            <p:nvPr/>
          </p:nvSpPr>
          <p:spPr>
            <a:xfrm>
              <a:off x="1479904" y="3066044"/>
              <a:ext cx="86911" cy="154684"/>
            </a:xfrm>
            <a:custGeom>
              <a:avLst/>
              <a:gdLst/>
              <a:ahLst/>
              <a:cxnLst/>
              <a:rect l="l" t="t" r="r" b="b"/>
              <a:pathLst>
                <a:path w="2843" h="5060" extrusionOk="0">
                  <a:moveTo>
                    <a:pt x="2196" y="1"/>
                  </a:moveTo>
                  <a:cubicBezTo>
                    <a:pt x="2152" y="1"/>
                    <a:pt x="2106" y="13"/>
                    <a:pt x="2068" y="35"/>
                  </a:cubicBezTo>
                  <a:cubicBezTo>
                    <a:pt x="2022" y="344"/>
                    <a:pt x="1959" y="654"/>
                    <a:pt x="1895" y="955"/>
                  </a:cubicBezTo>
                  <a:cubicBezTo>
                    <a:pt x="1867" y="709"/>
                    <a:pt x="1822" y="472"/>
                    <a:pt x="1767" y="235"/>
                  </a:cubicBezTo>
                  <a:cubicBezTo>
                    <a:pt x="1704" y="281"/>
                    <a:pt x="1649" y="317"/>
                    <a:pt x="1585" y="363"/>
                  </a:cubicBezTo>
                  <a:cubicBezTo>
                    <a:pt x="1631" y="627"/>
                    <a:pt x="1694" y="882"/>
                    <a:pt x="1785" y="1128"/>
                  </a:cubicBezTo>
                  <a:cubicBezTo>
                    <a:pt x="1795" y="1155"/>
                    <a:pt x="1822" y="1164"/>
                    <a:pt x="1849" y="1164"/>
                  </a:cubicBezTo>
                  <a:cubicBezTo>
                    <a:pt x="1731" y="1629"/>
                    <a:pt x="1603" y="2084"/>
                    <a:pt x="1448" y="2531"/>
                  </a:cubicBezTo>
                  <a:cubicBezTo>
                    <a:pt x="1439" y="2503"/>
                    <a:pt x="1430" y="2476"/>
                    <a:pt x="1421" y="2458"/>
                  </a:cubicBezTo>
                  <a:cubicBezTo>
                    <a:pt x="1376" y="2321"/>
                    <a:pt x="1330" y="2194"/>
                    <a:pt x="1294" y="2066"/>
                  </a:cubicBezTo>
                  <a:cubicBezTo>
                    <a:pt x="1203" y="1793"/>
                    <a:pt x="1130" y="1529"/>
                    <a:pt x="1066" y="1255"/>
                  </a:cubicBezTo>
                  <a:cubicBezTo>
                    <a:pt x="1039" y="1137"/>
                    <a:pt x="1011" y="1028"/>
                    <a:pt x="984" y="909"/>
                  </a:cubicBezTo>
                  <a:cubicBezTo>
                    <a:pt x="920" y="982"/>
                    <a:pt x="856" y="1046"/>
                    <a:pt x="802" y="1119"/>
                  </a:cubicBezTo>
                  <a:cubicBezTo>
                    <a:pt x="811" y="1182"/>
                    <a:pt x="829" y="1237"/>
                    <a:pt x="847" y="1301"/>
                  </a:cubicBezTo>
                  <a:cubicBezTo>
                    <a:pt x="920" y="1574"/>
                    <a:pt x="1002" y="1857"/>
                    <a:pt x="1093" y="2121"/>
                  </a:cubicBezTo>
                  <a:cubicBezTo>
                    <a:pt x="1130" y="2257"/>
                    <a:pt x="1175" y="2385"/>
                    <a:pt x="1230" y="2512"/>
                  </a:cubicBezTo>
                  <a:cubicBezTo>
                    <a:pt x="1257" y="2585"/>
                    <a:pt x="1285" y="2649"/>
                    <a:pt x="1321" y="2722"/>
                  </a:cubicBezTo>
                  <a:cubicBezTo>
                    <a:pt x="1330" y="2740"/>
                    <a:pt x="1339" y="2767"/>
                    <a:pt x="1357" y="2786"/>
                  </a:cubicBezTo>
                  <a:cubicBezTo>
                    <a:pt x="1184" y="3278"/>
                    <a:pt x="984" y="3751"/>
                    <a:pt x="765" y="4225"/>
                  </a:cubicBezTo>
                  <a:cubicBezTo>
                    <a:pt x="729" y="4152"/>
                    <a:pt x="702" y="4088"/>
                    <a:pt x="665" y="4024"/>
                  </a:cubicBezTo>
                  <a:cubicBezTo>
                    <a:pt x="601" y="3879"/>
                    <a:pt x="538" y="3733"/>
                    <a:pt x="483" y="3578"/>
                  </a:cubicBezTo>
                  <a:cubicBezTo>
                    <a:pt x="364" y="3278"/>
                    <a:pt x="273" y="2959"/>
                    <a:pt x="210" y="2649"/>
                  </a:cubicBezTo>
                  <a:cubicBezTo>
                    <a:pt x="182" y="2512"/>
                    <a:pt x="155" y="2385"/>
                    <a:pt x="137" y="2257"/>
                  </a:cubicBezTo>
                  <a:cubicBezTo>
                    <a:pt x="119" y="2285"/>
                    <a:pt x="109" y="2312"/>
                    <a:pt x="100" y="2348"/>
                  </a:cubicBezTo>
                  <a:cubicBezTo>
                    <a:pt x="55" y="2485"/>
                    <a:pt x="18" y="2631"/>
                    <a:pt x="0" y="2777"/>
                  </a:cubicBezTo>
                  <a:cubicBezTo>
                    <a:pt x="73" y="3077"/>
                    <a:pt x="164" y="3369"/>
                    <a:pt x="273" y="3660"/>
                  </a:cubicBezTo>
                  <a:cubicBezTo>
                    <a:pt x="337" y="3806"/>
                    <a:pt x="401" y="3952"/>
                    <a:pt x="474" y="4097"/>
                  </a:cubicBezTo>
                  <a:cubicBezTo>
                    <a:pt x="519" y="4216"/>
                    <a:pt x="592" y="4325"/>
                    <a:pt x="665" y="4434"/>
                  </a:cubicBezTo>
                  <a:cubicBezTo>
                    <a:pt x="620" y="4525"/>
                    <a:pt x="574" y="4626"/>
                    <a:pt x="519" y="4717"/>
                  </a:cubicBezTo>
                  <a:cubicBezTo>
                    <a:pt x="474" y="4808"/>
                    <a:pt x="428" y="4890"/>
                    <a:pt x="383" y="4981"/>
                  </a:cubicBezTo>
                  <a:cubicBezTo>
                    <a:pt x="412" y="5032"/>
                    <a:pt x="464" y="5059"/>
                    <a:pt x="521" y="5059"/>
                  </a:cubicBezTo>
                  <a:cubicBezTo>
                    <a:pt x="535" y="5059"/>
                    <a:pt x="550" y="5057"/>
                    <a:pt x="565" y="5054"/>
                  </a:cubicBezTo>
                  <a:lnTo>
                    <a:pt x="629" y="5026"/>
                  </a:lnTo>
                  <a:cubicBezTo>
                    <a:pt x="720" y="4853"/>
                    <a:pt x="811" y="4671"/>
                    <a:pt x="902" y="4489"/>
                  </a:cubicBezTo>
                  <a:cubicBezTo>
                    <a:pt x="993" y="4289"/>
                    <a:pt x="1093" y="4088"/>
                    <a:pt x="1175" y="3879"/>
                  </a:cubicBezTo>
                  <a:cubicBezTo>
                    <a:pt x="1303" y="3842"/>
                    <a:pt x="1421" y="3779"/>
                    <a:pt x="1530" y="3706"/>
                  </a:cubicBezTo>
                  <a:cubicBezTo>
                    <a:pt x="1667" y="3624"/>
                    <a:pt x="1804" y="3542"/>
                    <a:pt x="1931" y="3451"/>
                  </a:cubicBezTo>
                  <a:cubicBezTo>
                    <a:pt x="2205" y="3278"/>
                    <a:pt x="2460" y="3086"/>
                    <a:pt x="2715" y="2895"/>
                  </a:cubicBezTo>
                  <a:cubicBezTo>
                    <a:pt x="2742" y="2777"/>
                    <a:pt x="2769" y="2667"/>
                    <a:pt x="2797" y="2567"/>
                  </a:cubicBezTo>
                  <a:lnTo>
                    <a:pt x="2797" y="2567"/>
                  </a:lnTo>
                  <a:cubicBezTo>
                    <a:pt x="2651" y="2676"/>
                    <a:pt x="2505" y="2795"/>
                    <a:pt x="2359" y="2904"/>
                  </a:cubicBezTo>
                  <a:cubicBezTo>
                    <a:pt x="2141" y="3068"/>
                    <a:pt x="1922" y="3223"/>
                    <a:pt x="1694" y="3369"/>
                  </a:cubicBezTo>
                  <a:cubicBezTo>
                    <a:pt x="1585" y="3441"/>
                    <a:pt x="1485" y="3514"/>
                    <a:pt x="1376" y="3587"/>
                  </a:cubicBezTo>
                  <a:lnTo>
                    <a:pt x="1275" y="3651"/>
                  </a:lnTo>
                  <a:cubicBezTo>
                    <a:pt x="1503" y="3114"/>
                    <a:pt x="1694" y="2567"/>
                    <a:pt x="1858" y="2011"/>
                  </a:cubicBezTo>
                  <a:cubicBezTo>
                    <a:pt x="1877" y="2011"/>
                    <a:pt x="1886" y="2011"/>
                    <a:pt x="1904" y="2002"/>
                  </a:cubicBezTo>
                  <a:cubicBezTo>
                    <a:pt x="1949" y="1984"/>
                    <a:pt x="1995" y="1957"/>
                    <a:pt x="2041" y="1929"/>
                  </a:cubicBezTo>
                  <a:cubicBezTo>
                    <a:pt x="2141" y="1884"/>
                    <a:pt x="2232" y="1820"/>
                    <a:pt x="2323" y="1765"/>
                  </a:cubicBezTo>
                  <a:cubicBezTo>
                    <a:pt x="2496" y="1638"/>
                    <a:pt x="2669" y="1510"/>
                    <a:pt x="2842" y="1365"/>
                  </a:cubicBezTo>
                  <a:cubicBezTo>
                    <a:pt x="2824" y="1283"/>
                    <a:pt x="2815" y="1201"/>
                    <a:pt x="2797" y="1119"/>
                  </a:cubicBezTo>
                  <a:cubicBezTo>
                    <a:pt x="2769" y="1146"/>
                    <a:pt x="2742" y="1173"/>
                    <a:pt x="2706" y="1201"/>
                  </a:cubicBezTo>
                  <a:cubicBezTo>
                    <a:pt x="2551" y="1337"/>
                    <a:pt x="2387" y="1465"/>
                    <a:pt x="2214" y="1583"/>
                  </a:cubicBezTo>
                  <a:cubicBezTo>
                    <a:pt x="2123" y="1647"/>
                    <a:pt x="2041" y="1702"/>
                    <a:pt x="1949" y="1756"/>
                  </a:cubicBezTo>
                  <a:lnTo>
                    <a:pt x="1931" y="1775"/>
                  </a:lnTo>
                  <a:cubicBezTo>
                    <a:pt x="1959" y="1683"/>
                    <a:pt x="1977" y="1592"/>
                    <a:pt x="2004" y="1501"/>
                  </a:cubicBezTo>
                  <a:cubicBezTo>
                    <a:pt x="2123" y="1009"/>
                    <a:pt x="2223" y="518"/>
                    <a:pt x="2277" y="17"/>
                  </a:cubicBezTo>
                  <a:cubicBezTo>
                    <a:pt x="2252" y="6"/>
                    <a:pt x="2224" y="1"/>
                    <a:pt x="2196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1"/>
            <p:cNvSpPr/>
            <p:nvPr/>
          </p:nvSpPr>
          <p:spPr>
            <a:xfrm>
              <a:off x="1517750" y="3098081"/>
              <a:ext cx="4769" cy="5717"/>
            </a:xfrm>
            <a:custGeom>
              <a:avLst/>
              <a:gdLst/>
              <a:ahLst/>
              <a:cxnLst/>
              <a:rect l="l" t="t" r="r" b="b"/>
              <a:pathLst>
                <a:path w="156" h="187" extrusionOk="0">
                  <a:moveTo>
                    <a:pt x="69" y="0"/>
                  </a:moveTo>
                  <a:cubicBezTo>
                    <a:pt x="65" y="0"/>
                    <a:pt x="60" y="2"/>
                    <a:pt x="56" y="7"/>
                  </a:cubicBezTo>
                  <a:cubicBezTo>
                    <a:pt x="37" y="7"/>
                    <a:pt x="19" y="25"/>
                    <a:pt x="19" y="43"/>
                  </a:cubicBezTo>
                  <a:lnTo>
                    <a:pt x="19" y="52"/>
                  </a:lnTo>
                  <a:cubicBezTo>
                    <a:pt x="10" y="62"/>
                    <a:pt x="10" y="71"/>
                    <a:pt x="10" y="80"/>
                  </a:cubicBezTo>
                  <a:lnTo>
                    <a:pt x="10" y="107"/>
                  </a:lnTo>
                  <a:cubicBezTo>
                    <a:pt x="1" y="116"/>
                    <a:pt x="1" y="125"/>
                    <a:pt x="10" y="134"/>
                  </a:cubicBezTo>
                  <a:cubicBezTo>
                    <a:pt x="10" y="144"/>
                    <a:pt x="10" y="153"/>
                    <a:pt x="19" y="162"/>
                  </a:cubicBezTo>
                  <a:lnTo>
                    <a:pt x="28" y="171"/>
                  </a:lnTo>
                  <a:cubicBezTo>
                    <a:pt x="37" y="180"/>
                    <a:pt x="47" y="180"/>
                    <a:pt x="56" y="180"/>
                  </a:cubicBezTo>
                  <a:cubicBezTo>
                    <a:pt x="56" y="185"/>
                    <a:pt x="58" y="187"/>
                    <a:pt x="60" y="187"/>
                  </a:cubicBezTo>
                  <a:cubicBezTo>
                    <a:pt x="62" y="187"/>
                    <a:pt x="65" y="185"/>
                    <a:pt x="65" y="180"/>
                  </a:cubicBezTo>
                  <a:cubicBezTo>
                    <a:pt x="69" y="185"/>
                    <a:pt x="74" y="187"/>
                    <a:pt x="78" y="187"/>
                  </a:cubicBezTo>
                  <a:cubicBezTo>
                    <a:pt x="83" y="187"/>
                    <a:pt x="87" y="185"/>
                    <a:pt x="92" y="180"/>
                  </a:cubicBezTo>
                  <a:lnTo>
                    <a:pt x="110" y="180"/>
                  </a:lnTo>
                  <a:cubicBezTo>
                    <a:pt x="119" y="171"/>
                    <a:pt x="128" y="162"/>
                    <a:pt x="128" y="153"/>
                  </a:cubicBezTo>
                  <a:lnTo>
                    <a:pt x="147" y="125"/>
                  </a:lnTo>
                  <a:cubicBezTo>
                    <a:pt x="147" y="116"/>
                    <a:pt x="147" y="107"/>
                    <a:pt x="147" y="98"/>
                  </a:cubicBezTo>
                  <a:lnTo>
                    <a:pt x="147" y="89"/>
                  </a:lnTo>
                  <a:cubicBezTo>
                    <a:pt x="156" y="80"/>
                    <a:pt x="156" y="71"/>
                    <a:pt x="147" y="62"/>
                  </a:cubicBezTo>
                  <a:cubicBezTo>
                    <a:pt x="147" y="52"/>
                    <a:pt x="147" y="43"/>
                    <a:pt x="138" y="34"/>
                  </a:cubicBezTo>
                  <a:lnTo>
                    <a:pt x="128" y="25"/>
                  </a:lnTo>
                  <a:cubicBezTo>
                    <a:pt x="119" y="16"/>
                    <a:pt x="110" y="7"/>
                    <a:pt x="101" y="7"/>
                  </a:cubicBezTo>
                  <a:cubicBezTo>
                    <a:pt x="97" y="2"/>
                    <a:pt x="94" y="0"/>
                    <a:pt x="92" y="0"/>
                  </a:cubicBezTo>
                  <a:cubicBezTo>
                    <a:pt x="90" y="0"/>
                    <a:pt x="87" y="2"/>
                    <a:pt x="83" y="7"/>
                  </a:cubicBezTo>
                  <a:cubicBezTo>
                    <a:pt x="78" y="2"/>
                    <a:pt x="74" y="0"/>
                    <a:pt x="69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1"/>
            <p:cNvSpPr/>
            <p:nvPr/>
          </p:nvSpPr>
          <p:spPr>
            <a:xfrm>
              <a:off x="1524720" y="3093832"/>
              <a:ext cx="3944" cy="3638"/>
            </a:xfrm>
            <a:custGeom>
              <a:avLst/>
              <a:gdLst/>
              <a:ahLst/>
              <a:cxnLst/>
              <a:rect l="l" t="t" r="r" b="b"/>
              <a:pathLst>
                <a:path w="129" h="119" extrusionOk="0">
                  <a:moveTo>
                    <a:pt x="28" y="0"/>
                  </a:moveTo>
                  <a:cubicBezTo>
                    <a:pt x="19" y="9"/>
                    <a:pt x="10" y="18"/>
                    <a:pt x="10" y="28"/>
                  </a:cubicBezTo>
                  <a:cubicBezTo>
                    <a:pt x="1" y="37"/>
                    <a:pt x="1" y="46"/>
                    <a:pt x="10" y="55"/>
                  </a:cubicBezTo>
                  <a:lnTo>
                    <a:pt x="10" y="64"/>
                  </a:lnTo>
                  <a:cubicBezTo>
                    <a:pt x="10" y="91"/>
                    <a:pt x="19" y="110"/>
                    <a:pt x="46" y="119"/>
                  </a:cubicBezTo>
                  <a:lnTo>
                    <a:pt x="74" y="119"/>
                  </a:lnTo>
                  <a:cubicBezTo>
                    <a:pt x="83" y="119"/>
                    <a:pt x="83" y="119"/>
                    <a:pt x="92" y="110"/>
                  </a:cubicBezTo>
                  <a:cubicBezTo>
                    <a:pt x="101" y="110"/>
                    <a:pt x="110" y="100"/>
                    <a:pt x="110" y="91"/>
                  </a:cubicBezTo>
                  <a:cubicBezTo>
                    <a:pt x="119" y="91"/>
                    <a:pt x="119" y="82"/>
                    <a:pt x="128" y="64"/>
                  </a:cubicBezTo>
                  <a:cubicBezTo>
                    <a:pt x="128" y="46"/>
                    <a:pt x="119" y="28"/>
                    <a:pt x="101" y="9"/>
                  </a:cubicBezTo>
                  <a:cubicBezTo>
                    <a:pt x="101" y="9"/>
                    <a:pt x="92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1"/>
            <p:cNvSpPr/>
            <p:nvPr/>
          </p:nvSpPr>
          <p:spPr>
            <a:xfrm>
              <a:off x="1518056" y="3087473"/>
              <a:ext cx="4463" cy="5258"/>
            </a:xfrm>
            <a:custGeom>
              <a:avLst/>
              <a:gdLst/>
              <a:ahLst/>
              <a:cxnLst/>
              <a:rect l="l" t="t" r="r" b="b"/>
              <a:pathLst>
                <a:path w="146" h="172" extrusionOk="0">
                  <a:moveTo>
                    <a:pt x="91" y="1"/>
                  </a:moveTo>
                  <a:cubicBezTo>
                    <a:pt x="84" y="1"/>
                    <a:pt x="77" y="3"/>
                    <a:pt x="73" y="8"/>
                  </a:cubicBezTo>
                  <a:cubicBezTo>
                    <a:pt x="64" y="8"/>
                    <a:pt x="55" y="17"/>
                    <a:pt x="46" y="26"/>
                  </a:cubicBezTo>
                  <a:cubicBezTo>
                    <a:pt x="46" y="26"/>
                    <a:pt x="37" y="35"/>
                    <a:pt x="37" y="35"/>
                  </a:cubicBezTo>
                  <a:cubicBezTo>
                    <a:pt x="27" y="44"/>
                    <a:pt x="27" y="44"/>
                    <a:pt x="27" y="53"/>
                  </a:cubicBezTo>
                  <a:cubicBezTo>
                    <a:pt x="18" y="62"/>
                    <a:pt x="18" y="72"/>
                    <a:pt x="9" y="72"/>
                  </a:cubicBezTo>
                  <a:cubicBezTo>
                    <a:pt x="9" y="76"/>
                    <a:pt x="9" y="78"/>
                    <a:pt x="9" y="81"/>
                  </a:cubicBezTo>
                  <a:cubicBezTo>
                    <a:pt x="9" y="81"/>
                    <a:pt x="0" y="90"/>
                    <a:pt x="0" y="99"/>
                  </a:cubicBezTo>
                  <a:cubicBezTo>
                    <a:pt x="0" y="108"/>
                    <a:pt x="0" y="117"/>
                    <a:pt x="0" y="126"/>
                  </a:cubicBezTo>
                  <a:cubicBezTo>
                    <a:pt x="0" y="135"/>
                    <a:pt x="9" y="144"/>
                    <a:pt x="18" y="154"/>
                  </a:cubicBezTo>
                  <a:cubicBezTo>
                    <a:pt x="27" y="163"/>
                    <a:pt x="37" y="172"/>
                    <a:pt x="46" y="172"/>
                  </a:cubicBezTo>
                  <a:cubicBezTo>
                    <a:pt x="64" y="172"/>
                    <a:pt x="82" y="172"/>
                    <a:pt x="91" y="163"/>
                  </a:cubicBezTo>
                  <a:lnTo>
                    <a:pt x="109" y="154"/>
                  </a:lnTo>
                  <a:cubicBezTo>
                    <a:pt x="109" y="154"/>
                    <a:pt x="118" y="144"/>
                    <a:pt x="118" y="135"/>
                  </a:cubicBezTo>
                  <a:cubicBezTo>
                    <a:pt x="128" y="135"/>
                    <a:pt x="128" y="126"/>
                    <a:pt x="128" y="126"/>
                  </a:cubicBezTo>
                  <a:cubicBezTo>
                    <a:pt x="137" y="117"/>
                    <a:pt x="137" y="117"/>
                    <a:pt x="137" y="108"/>
                  </a:cubicBezTo>
                  <a:cubicBezTo>
                    <a:pt x="146" y="99"/>
                    <a:pt x="146" y="90"/>
                    <a:pt x="146" y="72"/>
                  </a:cubicBezTo>
                  <a:cubicBezTo>
                    <a:pt x="137" y="72"/>
                    <a:pt x="137" y="62"/>
                    <a:pt x="137" y="53"/>
                  </a:cubicBezTo>
                  <a:cubicBezTo>
                    <a:pt x="137" y="35"/>
                    <a:pt x="128" y="17"/>
                    <a:pt x="109" y="8"/>
                  </a:cubicBezTo>
                  <a:cubicBezTo>
                    <a:pt x="105" y="3"/>
                    <a:pt x="98" y="1"/>
                    <a:pt x="91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1"/>
            <p:cNvSpPr/>
            <p:nvPr/>
          </p:nvSpPr>
          <p:spPr>
            <a:xfrm>
              <a:off x="1555076" y="3092487"/>
              <a:ext cx="3638" cy="4158"/>
            </a:xfrm>
            <a:custGeom>
              <a:avLst/>
              <a:gdLst/>
              <a:ahLst/>
              <a:cxnLst/>
              <a:rect l="l" t="t" r="r" b="b"/>
              <a:pathLst>
                <a:path w="119" h="136" extrusionOk="0">
                  <a:moveTo>
                    <a:pt x="43" y="1"/>
                  </a:moveTo>
                  <a:cubicBezTo>
                    <a:pt x="39" y="1"/>
                    <a:pt x="37" y="3"/>
                    <a:pt x="37" y="8"/>
                  </a:cubicBezTo>
                  <a:cubicBezTo>
                    <a:pt x="28" y="8"/>
                    <a:pt x="19" y="8"/>
                    <a:pt x="19" y="17"/>
                  </a:cubicBezTo>
                  <a:cubicBezTo>
                    <a:pt x="10" y="17"/>
                    <a:pt x="10" y="26"/>
                    <a:pt x="1" y="35"/>
                  </a:cubicBezTo>
                  <a:lnTo>
                    <a:pt x="1" y="44"/>
                  </a:lnTo>
                  <a:cubicBezTo>
                    <a:pt x="1" y="44"/>
                    <a:pt x="1" y="53"/>
                    <a:pt x="1" y="62"/>
                  </a:cubicBezTo>
                  <a:lnTo>
                    <a:pt x="1" y="81"/>
                  </a:lnTo>
                  <a:cubicBezTo>
                    <a:pt x="1" y="90"/>
                    <a:pt x="1" y="99"/>
                    <a:pt x="10" y="108"/>
                  </a:cubicBezTo>
                  <a:cubicBezTo>
                    <a:pt x="10" y="117"/>
                    <a:pt x="19" y="117"/>
                    <a:pt x="28" y="126"/>
                  </a:cubicBezTo>
                  <a:cubicBezTo>
                    <a:pt x="37" y="126"/>
                    <a:pt x="37" y="126"/>
                    <a:pt x="46" y="135"/>
                  </a:cubicBezTo>
                  <a:lnTo>
                    <a:pt x="64" y="135"/>
                  </a:lnTo>
                  <a:cubicBezTo>
                    <a:pt x="73" y="126"/>
                    <a:pt x="83" y="126"/>
                    <a:pt x="92" y="117"/>
                  </a:cubicBezTo>
                  <a:cubicBezTo>
                    <a:pt x="101" y="117"/>
                    <a:pt x="110" y="108"/>
                    <a:pt x="110" y="90"/>
                  </a:cubicBezTo>
                  <a:cubicBezTo>
                    <a:pt x="119" y="81"/>
                    <a:pt x="119" y="62"/>
                    <a:pt x="110" y="53"/>
                  </a:cubicBezTo>
                  <a:cubicBezTo>
                    <a:pt x="110" y="35"/>
                    <a:pt x="101" y="26"/>
                    <a:pt x="92" y="17"/>
                  </a:cubicBezTo>
                  <a:cubicBezTo>
                    <a:pt x="83" y="8"/>
                    <a:pt x="83" y="8"/>
                    <a:pt x="83" y="8"/>
                  </a:cubicBezTo>
                  <a:lnTo>
                    <a:pt x="55" y="8"/>
                  </a:lnTo>
                  <a:cubicBezTo>
                    <a:pt x="51" y="3"/>
                    <a:pt x="46" y="1"/>
                    <a:pt x="4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1"/>
            <p:cNvSpPr/>
            <p:nvPr/>
          </p:nvSpPr>
          <p:spPr>
            <a:xfrm>
              <a:off x="1552844" y="3085761"/>
              <a:ext cx="3668" cy="3913"/>
            </a:xfrm>
            <a:custGeom>
              <a:avLst/>
              <a:gdLst/>
              <a:ahLst/>
              <a:cxnLst/>
              <a:rect l="l" t="t" r="r" b="b"/>
              <a:pathLst>
                <a:path w="120" h="128" extrusionOk="0">
                  <a:moveTo>
                    <a:pt x="55" y="0"/>
                  </a:moveTo>
                  <a:cubicBezTo>
                    <a:pt x="46" y="0"/>
                    <a:pt x="37" y="9"/>
                    <a:pt x="28" y="9"/>
                  </a:cubicBezTo>
                  <a:lnTo>
                    <a:pt x="19" y="18"/>
                  </a:lnTo>
                  <a:cubicBezTo>
                    <a:pt x="10" y="27"/>
                    <a:pt x="10" y="36"/>
                    <a:pt x="10" y="46"/>
                  </a:cubicBezTo>
                  <a:lnTo>
                    <a:pt x="10" y="64"/>
                  </a:lnTo>
                  <a:cubicBezTo>
                    <a:pt x="1" y="73"/>
                    <a:pt x="1" y="82"/>
                    <a:pt x="10" y="91"/>
                  </a:cubicBezTo>
                  <a:lnTo>
                    <a:pt x="10" y="109"/>
                  </a:lnTo>
                  <a:cubicBezTo>
                    <a:pt x="19" y="118"/>
                    <a:pt x="28" y="118"/>
                    <a:pt x="37" y="128"/>
                  </a:cubicBezTo>
                  <a:lnTo>
                    <a:pt x="83" y="128"/>
                  </a:lnTo>
                  <a:cubicBezTo>
                    <a:pt x="92" y="118"/>
                    <a:pt x="92" y="118"/>
                    <a:pt x="101" y="109"/>
                  </a:cubicBezTo>
                  <a:cubicBezTo>
                    <a:pt x="110" y="109"/>
                    <a:pt x="110" y="100"/>
                    <a:pt x="110" y="91"/>
                  </a:cubicBezTo>
                  <a:cubicBezTo>
                    <a:pt x="119" y="82"/>
                    <a:pt x="119" y="73"/>
                    <a:pt x="110" y="64"/>
                  </a:cubicBezTo>
                  <a:lnTo>
                    <a:pt x="110" y="55"/>
                  </a:lnTo>
                  <a:cubicBezTo>
                    <a:pt x="110" y="46"/>
                    <a:pt x="110" y="36"/>
                    <a:pt x="110" y="27"/>
                  </a:cubicBezTo>
                  <a:cubicBezTo>
                    <a:pt x="101" y="27"/>
                    <a:pt x="101" y="18"/>
                    <a:pt x="92" y="9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1"/>
            <p:cNvSpPr/>
            <p:nvPr/>
          </p:nvSpPr>
          <p:spPr>
            <a:xfrm>
              <a:off x="1549787" y="3090194"/>
              <a:ext cx="3363" cy="3393"/>
            </a:xfrm>
            <a:custGeom>
              <a:avLst/>
              <a:gdLst/>
              <a:ahLst/>
              <a:cxnLst/>
              <a:rect l="l" t="t" r="r" b="b"/>
              <a:pathLst>
                <a:path w="110" h="111" extrusionOk="0">
                  <a:moveTo>
                    <a:pt x="37" y="1"/>
                  </a:moveTo>
                  <a:cubicBezTo>
                    <a:pt x="28" y="10"/>
                    <a:pt x="19" y="10"/>
                    <a:pt x="10" y="19"/>
                  </a:cubicBezTo>
                  <a:cubicBezTo>
                    <a:pt x="10" y="28"/>
                    <a:pt x="0" y="28"/>
                    <a:pt x="0" y="37"/>
                  </a:cubicBezTo>
                  <a:cubicBezTo>
                    <a:pt x="0" y="46"/>
                    <a:pt x="0" y="55"/>
                    <a:pt x="0" y="55"/>
                  </a:cubicBezTo>
                  <a:cubicBezTo>
                    <a:pt x="0" y="65"/>
                    <a:pt x="10" y="74"/>
                    <a:pt x="10" y="83"/>
                  </a:cubicBezTo>
                  <a:cubicBezTo>
                    <a:pt x="10" y="92"/>
                    <a:pt x="19" y="92"/>
                    <a:pt x="28" y="101"/>
                  </a:cubicBezTo>
                  <a:lnTo>
                    <a:pt x="37" y="110"/>
                  </a:lnTo>
                  <a:lnTo>
                    <a:pt x="82" y="110"/>
                  </a:lnTo>
                  <a:cubicBezTo>
                    <a:pt x="92" y="101"/>
                    <a:pt x="92" y="101"/>
                    <a:pt x="101" y="92"/>
                  </a:cubicBezTo>
                  <a:cubicBezTo>
                    <a:pt x="110" y="83"/>
                    <a:pt x="110" y="74"/>
                    <a:pt x="110" y="74"/>
                  </a:cubicBezTo>
                  <a:cubicBezTo>
                    <a:pt x="110" y="65"/>
                    <a:pt x="110" y="55"/>
                    <a:pt x="110" y="46"/>
                  </a:cubicBezTo>
                  <a:cubicBezTo>
                    <a:pt x="110" y="46"/>
                    <a:pt x="110" y="37"/>
                    <a:pt x="110" y="28"/>
                  </a:cubicBezTo>
                  <a:cubicBezTo>
                    <a:pt x="110" y="19"/>
                    <a:pt x="101" y="19"/>
                    <a:pt x="101" y="10"/>
                  </a:cubicBezTo>
                  <a:lnTo>
                    <a:pt x="82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1"/>
            <p:cNvSpPr/>
            <p:nvPr/>
          </p:nvSpPr>
          <p:spPr>
            <a:xfrm>
              <a:off x="237662" y="3554430"/>
              <a:ext cx="342812" cy="147959"/>
            </a:xfrm>
            <a:custGeom>
              <a:avLst/>
              <a:gdLst/>
              <a:ahLst/>
              <a:cxnLst/>
              <a:rect l="l" t="t" r="r" b="b"/>
              <a:pathLst>
                <a:path w="11214" h="4840" extrusionOk="0">
                  <a:moveTo>
                    <a:pt x="303" y="1"/>
                  </a:moveTo>
                  <a:cubicBezTo>
                    <a:pt x="226" y="1"/>
                    <a:pt x="150" y="3"/>
                    <a:pt x="74" y="9"/>
                  </a:cubicBezTo>
                  <a:cubicBezTo>
                    <a:pt x="37" y="18"/>
                    <a:pt x="1" y="54"/>
                    <a:pt x="28" y="91"/>
                  </a:cubicBezTo>
                  <a:cubicBezTo>
                    <a:pt x="310" y="510"/>
                    <a:pt x="702" y="837"/>
                    <a:pt x="1158" y="1038"/>
                  </a:cubicBezTo>
                  <a:cubicBezTo>
                    <a:pt x="1385" y="1138"/>
                    <a:pt x="1622" y="1211"/>
                    <a:pt x="1868" y="1247"/>
                  </a:cubicBezTo>
                  <a:cubicBezTo>
                    <a:pt x="1996" y="1263"/>
                    <a:pt x="2142" y="1281"/>
                    <a:pt x="2286" y="1281"/>
                  </a:cubicBezTo>
                  <a:cubicBezTo>
                    <a:pt x="2397" y="1281"/>
                    <a:pt x="2507" y="1270"/>
                    <a:pt x="2606" y="1238"/>
                  </a:cubicBezTo>
                  <a:lnTo>
                    <a:pt x="2615" y="1238"/>
                  </a:lnTo>
                  <a:cubicBezTo>
                    <a:pt x="2724" y="1302"/>
                    <a:pt x="2852" y="1366"/>
                    <a:pt x="2961" y="1420"/>
                  </a:cubicBezTo>
                  <a:lnTo>
                    <a:pt x="3007" y="1448"/>
                  </a:lnTo>
                  <a:cubicBezTo>
                    <a:pt x="2943" y="1439"/>
                    <a:pt x="2879" y="1439"/>
                    <a:pt x="2815" y="1439"/>
                  </a:cubicBezTo>
                  <a:cubicBezTo>
                    <a:pt x="2652" y="1439"/>
                    <a:pt x="2478" y="1457"/>
                    <a:pt x="2314" y="1502"/>
                  </a:cubicBezTo>
                  <a:cubicBezTo>
                    <a:pt x="1987" y="1593"/>
                    <a:pt x="1677" y="1776"/>
                    <a:pt x="1440" y="2031"/>
                  </a:cubicBezTo>
                  <a:cubicBezTo>
                    <a:pt x="1413" y="2058"/>
                    <a:pt x="1422" y="2104"/>
                    <a:pt x="1449" y="2131"/>
                  </a:cubicBezTo>
                  <a:cubicBezTo>
                    <a:pt x="1662" y="2218"/>
                    <a:pt x="1885" y="2260"/>
                    <a:pt x="2106" y="2260"/>
                  </a:cubicBezTo>
                  <a:cubicBezTo>
                    <a:pt x="2600" y="2260"/>
                    <a:pt x="3083" y="2048"/>
                    <a:pt x="3417" y="1657"/>
                  </a:cubicBezTo>
                  <a:cubicBezTo>
                    <a:pt x="3581" y="1730"/>
                    <a:pt x="3745" y="1812"/>
                    <a:pt x="3909" y="1894"/>
                  </a:cubicBezTo>
                  <a:cubicBezTo>
                    <a:pt x="4282" y="2049"/>
                    <a:pt x="4655" y="2195"/>
                    <a:pt x="5038" y="2322"/>
                  </a:cubicBezTo>
                  <a:cubicBezTo>
                    <a:pt x="4920" y="2331"/>
                    <a:pt x="4792" y="2350"/>
                    <a:pt x="4674" y="2377"/>
                  </a:cubicBezTo>
                  <a:cubicBezTo>
                    <a:pt x="4209" y="2495"/>
                    <a:pt x="3799" y="2787"/>
                    <a:pt x="3408" y="3069"/>
                  </a:cubicBezTo>
                  <a:cubicBezTo>
                    <a:pt x="3371" y="3096"/>
                    <a:pt x="3371" y="3151"/>
                    <a:pt x="3408" y="3178"/>
                  </a:cubicBezTo>
                  <a:cubicBezTo>
                    <a:pt x="3682" y="3335"/>
                    <a:pt x="3990" y="3417"/>
                    <a:pt x="4300" y="3417"/>
                  </a:cubicBezTo>
                  <a:cubicBezTo>
                    <a:pt x="4422" y="3417"/>
                    <a:pt x="4544" y="3405"/>
                    <a:pt x="4665" y="3379"/>
                  </a:cubicBezTo>
                  <a:cubicBezTo>
                    <a:pt x="5129" y="3279"/>
                    <a:pt x="5539" y="2978"/>
                    <a:pt x="5785" y="2559"/>
                  </a:cubicBezTo>
                  <a:cubicBezTo>
                    <a:pt x="5785" y="2559"/>
                    <a:pt x="5785" y="2550"/>
                    <a:pt x="5785" y="2550"/>
                  </a:cubicBezTo>
                  <a:cubicBezTo>
                    <a:pt x="6332" y="2696"/>
                    <a:pt x="6887" y="2805"/>
                    <a:pt x="7452" y="2887"/>
                  </a:cubicBezTo>
                  <a:cubicBezTo>
                    <a:pt x="7743" y="2932"/>
                    <a:pt x="8044" y="2960"/>
                    <a:pt x="8345" y="2987"/>
                  </a:cubicBezTo>
                  <a:lnTo>
                    <a:pt x="8336" y="2987"/>
                  </a:lnTo>
                  <a:cubicBezTo>
                    <a:pt x="8017" y="3096"/>
                    <a:pt x="7743" y="3288"/>
                    <a:pt x="7516" y="3525"/>
                  </a:cubicBezTo>
                  <a:cubicBezTo>
                    <a:pt x="7224" y="3862"/>
                    <a:pt x="7024" y="4272"/>
                    <a:pt x="6951" y="4718"/>
                  </a:cubicBezTo>
                  <a:cubicBezTo>
                    <a:pt x="6942" y="4763"/>
                    <a:pt x="6960" y="4809"/>
                    <a:pt x="7006" y="4818"/>
                  </a:cubicBezTo>
                  <a:cubicBezTo>
                    <a:pt x="7077" y="4833"/>
                    <a:pt x="7150" y="4839"/>
                    <a:pt x="7224" y="4839"/>
                  </a:cubicBezTo>
                  <a:cubicBezTo>
                    <a:pt x="7661" y="4839"/>
                    <a:pt x="8125" y="4600"/>
                    <a:pt x="8390" y="4281"/>
                  </a:cubicBezTo>
                  <a:cubicBezTo>
                    <a:pt x="8563" y="4089"/>
                    <a:pt x="8673" y="3853"/>
                    <a:pt x="8736" y="3597"/>
                  </a:cubicBezTo>
                  <a:cubicBezTo>
                    <a:pt x="8764" y="3479"/>
                    <a:pt x="8773" y="3352"/>
                    <a:pt x="8773" y="3233"/>
                  </a:cubicBezTo>
                  <a:cubicBezTo>
                    <a:pt x="8782" y="3151"/>
                    <a:pt x="8773" y="3078"/>
                    <a:pt x="8755" y="3005"/>
                  </a:cubicBezTo>
                  <a:lnTo>
                    <a:pt x="8755" y="3005"/>
                  </a:lnTo>
                  <a:cubicBezTo>
                    <a:pt x="8946" y="3014"/>
                    <a:pt x="9137" y="3014"/>
                    <a:pt x="9328" y="3014"/>
                  </a:cubicBezTo>
                  <a:cubicBezTo>
                    <a:pt x="9638" y="3014"/>
                    <a:pt x="9948" y="3005"/>
                    <a:pt x="10258" y="2978"/>
                  </a:cubicBezTo>
                  <a:cubicBezTo>
                    <a:pt x="10422" y="2969"/>
                    <a:pt x="10576" y="2951"/>
                    <a:pt x="10740" y="2942"/>
                  </a:cubicBezTo>
                  <a:cubicBezTo>
                    <a:pt x="10877" y="2932"/>
                    <a:pt x="11023" y="2905"/>
                    <a:pt x="11150" y="2860"/>
                  </a:cubicBezTo>
                  <a:cubicBezTo>
                    <a:pt x="11214" y="2832"/>
                    <a:pt x="11178" y="2750"/>
                    <a:pt x="11123" y="2750"/>
                  </a:cubicBezTo>
                  <a:cubicBezTo>
                    <a:pt x="11084" y="2748"/>
                    <a:pt x="11045" y="2747"/>
                    <a:pt x="11007" y="2747"/>
                  </a:cubicBezTo>
                  <a:cubicBezTo>
                    <a:pt x="10882" y="2747"/>
                    <a:pt x="10756" y="2759"/>
                    <a:pt x="10631" y="2787"/>
                  </a:cubicBezTo>
                  <a:cubicBezTo>
                    <a:pt x="10449" y="2805"/>
                    <a:pt x="10276" y="2814"/>
                    <a:pt x="10103" y="2832"/>
                  </a:cubicBezTo>
                  <a:cubicBezTo>
                    <a:pt x="9957" y="2832"/>
                    <a:pt x="9811" y="2851"/>
                    <a:pt x="9665" y="2851"/>
                  </a:cubicBezTo>
                  <a:cubicBezTo>
                    <a:pt x="9656" y="2723"/>
                    <a:pt x="9629" y="2605"/>
                    <a:pt x="9574" y="2495"/>
                  </a:cubicBezTo>
                  <a:cubicBezTo>
                    <a:pt x="9520" y="2359"/>
                    <a:pt x="9456" y="2231"/>
                    <a:pt x="9383" y="2104"/>
                  </a:cubicBezTo>
                  <a:cubicBezTo>
                    <a:pt x="8964" y="1393"/>
                    <a:pt x="8263" y="883"/>
                    <a:pt x="7452" y="710"/>
                  </a:cubicBezTo>
                  <a:cubicBezTo>
                    <a:pt x="7444" y="706"/>
                    <a:pt x="7436" y="704"/>
                    <a:pt x="7428" y="704"/>
                  </a:cubicBezTo>
                  <a:cubicBezTo>
                    <a:pt x="7400" y="704"/>
                    <a:pt x="7375" y="727"/>
                    <a:pt x="7361" y="755"/>
                  </a:cubicBezTo>
                  <a:cubicBezTo>
                    <a:pt x="7252" y="1047"/>
                    <a:pt x="7425" y="1366"/>
                    <a:pt x="7589" y="1612"/>
                  </a:cubicBezTo>
                  <a:cubicBezTo>
                    <a:pt x="7807" y="1894"/>
                    <a:pt x="8062" y="2149"/>
                    <a:pt x="8363" y="2340"/>
                  </a:cubicBezTo>
                  <a:cubicBezTo>
                    <a:pt x="8527" y="2459"/>
                    <a:pt x="8700" y="2559"/>
                    <a:pt x="8873" y="2650"/>
                  </a:cubicBezTo>
                  <a:cubicBezTo>
                    <a:pt x="8946" y="2696"/>
                    <a:pt x="9019" y="2741"/>
                    <a:pt x="9101" y="2778"/>
                  </a:cubicBezTo>
                  <a:cubicBezTo>
                    <a:pt x="9137" y="2796"/>
                    <a:pt x="9174" y="2823"/>
                    <a:pt x="9219" y="2851"/>
                  </a:cubicBezTo>
                  <a:lnTo>
                    <a:pt x="9064" y="2851"/>
                  </a:lnTo>
                  <a:cubicBezTo>
                    <a:pt x="8372" y="2841"/>
                    <a:pt x="7680" y="2769"/>
                    <a:pt x="6997" y="2659"/>
                  </a:cubicBezTo>
                  <a:cubicBezTo>
                    <a:pt x="6997" y="2586"/>
                    <a:pt x="6987" y="2513"/>
                    <a:pt x="6969" y="2450"/>
                  </a:cubicBezTo>
                  <a:cubicBezTo>
                    <a:pt x="6933" y="2340"/>
                    <a:pt x="6896" y="2231"/>
                    <a:pt x="6851" y="2122"/>
                  </a:cubicBezTo>
                  <a:cubicBezTo>
                    <a:pt x="6741" y="1912"/>
                    <a:pt x="6605" y="1721"/>
                    <a:pt x="6432" y="1566"/>
                  </a:cubicBezTo>
                  <a:cubicBezTo>
                    <a:pt x="6040" y="1211"/>
                    <a:pt x="5603" y="919"/>
                    <a:pt x="5120" y="701"/>
                  </a:cubicBezTo>
                  <a:cubicBezTo>
                    <a:pt x="5111" y="697"/>
                    <a:pt x="5101" y="695"/>
                    <a:pt x="5091" y="695"/>
                  </a:cubicBezTo>
                  <a:cubicBezTo>
                    <a:pt x="5054" y="695"/>
                    <a:pt x="5020" y="721"/>
                    <a:pt x="5020" y="765"/>
                  </a:cubicBezTo>
                  <a:cubicBezTo>
                    <a:pt x="5047" y="1247"/>
                    <a:pt x="5248" y="1712"/>
                    <a:pt x="5585" y="2067"/>
                  </a:cubicBezTo>
                  <a:cubicBezTo>
                    <a:pt x="5721" y="2222"/>
                    <a:pt x="5885" y="2350"/>
                    <a:pt x="6067" y="2459"/>
                  </a:cubicBezTo>
                  <a:cubicBezTo>
                    <a:pt x="5867" y="2413"/>
                    <a:pt x="5667" y="2359"/>
                    <a:pt x="5466" y="2295"/>
                  </a:cubicBezTo>
                  <a:cubicBezTo>
                    <a:pt x="5020" y="2167"/>
                    <a:pt x="4592" y="2022"/>
                    <a:pt x="4164" y="1839"/>
                  </a:cubicBezTo>
                  <a:cubicBezTo>
                    <a:pt x="4182" y="1767"/>
                    <a:pt x="4182" y="1675"/>
                    <a:pt x="4154" y="1593"/>
                  </a:cubicBezTo>
                  <a:cubicBezTo>
                    <a:pt x="4127" y="1484"/>
                    <a:pt x="4109" y="1366"/>
                    <a:pt x="4073" y="1256"/>
                  </a:cubicBezTo>
                  <a:cubicBezTo>
                    <a:pt x="4027" y="1047"/>
                    <a:pt x="3954" y="847"/>
                    <a:pt x="3845" y="664"/>
                  </a:cubicBezTo>
                  <a:cubicBezTo>
                    <a:pt x="3617" y="300"/>
                    <a:pt x="3216" y="127"/>
                    <a:pt x="2806" y="36"/>
                  </a:cubicBezTo>
                  <a:cubicBezTo>
                    <a:pt x="2803" y="35"/>
                    <a:pt x="2799" y="34"/>
                    <a:pt x="2795" y="34"/>
                  </a:cubicBezTo>
                  <a:cubicBezTo>
                    <a:pt x="2761" y="34"/>
                    <a:pt x="2725" y="68"/>
                    <a:pt x="2733" y="109"/>
                  </a:cubicBezTo>
                  <a:cubicBezTo>
                    <a:pt x="2834" y="683"/>
                    <a:pt x="3143" y="1202"/>
                    <a:pt x="3599" y="1575"/>
                  </a:cubicBezTo>
                  <a:cubicBezTo>
                    <a:pt x="3626" y="1593"/>
                    <a:pt x="3654" y="1621"/>
                    <a:pt x="3681" y="1639"/>
                  </a:cubicBezTo>
                  <a:cubicBezTo>
                    <a:pt x="3426" y="1521"/>
                    <a:pt x="3180" y="1402"/>
                    <a:pt x="2934" y="1275"/>
                  </a:cubicBezTo>
                  <a:lnTo>
                    <a:pt x="2770" y="1184"/>
                  </a:lnTo>
                  <a:cubicBezTo>
                    <a:pt x="2724" y="1111"/>
                    <a:pt x="2670" y="1038"/>
                    <a:pt x="2606" y="983"/>
                  </a:cubicBezTo>
                  <a:cubicBezTo>
                    <a:pt x="2515" y="883"/>
                    <a:pt x="2424" y="792"/>
                    <a:pt x="2324" y="710"/>
                  </a:cubicBezTo>
                  <a:cubicBezTo>
                    <a:pt x="2114" y="546"/>
                    <a:pt x="1886" y="400"/>
                    <a:pt x="1640" y="291"/>
                  </a:cubicBezTo>
                  <a:cubicBezTo>
                    <a:pt x="1218" y="96"/>
                    <a:pt x="763" y="1"/>
                    <a:pt x="303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1"/>
            <p:cNvSpPr/>
            <p:nvPr/>
          </p:nvSpPr>
          <p:spPr>
            <a:xfrm>
              <a:off x="327324" y="3019669"/>
              <a:ext cx="196779" cy="259723"/>
            </a:xfrm>
            <a:custGeom>
              <a:avLst/>
              <a:gdLst/>
              <a:ahLst/>
              <a:cxnLst/>
              <a:rect l="l" t="t" r="r" b="b"/>
              <a:pathLst>
                <a:path w="6437" h="8496" extrusionOk="0">
                  <a:moveTo>
                    <a:pt x="362" y="1"/>
                  </a:moveTo>
                  <a:cubicBezTo>
                    <a:pt x="340" y="1"/>
                    <a:pt x="320" y="12"/>
                    <a:pt x="320" y="40"/>
                  </a:cubicBezTo>
                  <a:cubicBezTo>
                    <a:pt x="247" y="477"/>
                    <a:pt x="311" y="932"/>
                    <a:pt x="502" y="1333"/>
                  </a:cubicBezTo>
                  <a:cubicBezTo>
                    <a:pt x="593" y="1534"/>
                    <a:pt x="721" y="1725"/>
                    <a:pt x="866" y="1889"/>
                  </a:cubicBezTo>
                  <a:cubicBezTo>
                    <a:pt x="1003" y="2071"/>
                    <a:pt x="1185" y="2217"/>
                    <a:pt x="1385" y="2317"/>
                  </a:cubicBezTo>
                  <a:lnTo>
                    <a:pt x="1395" y="2317"/>
                  </a:lnTo>
                  <a:cubicBezTo>
                    <a:pt x="1440" y="2435"/>
                    <a:pt x="1486" y="2545"/>
                    <a:pt x="1522" y="2654"/>
                  </a:cubicBezTo>
                  <a:cubicBezTo>
                    <a:pt x="1531" y="2672"/>
                    <a:pt x="1531" y="2681"/>
                    <a:pt x="1540" y="2699"/>
                  </a:cubicBezTo>
                  <a:cubicBezTo>
                    <a:pt x="1495" y="2654"/>
                    <a:pt x="1458" y="2617"/>
                    <a:pt x="1413" y="2581"/>
                  </a:cubicBezTo>
                  <a:cubicBezTo>
                    <a:pt x="1294" y="2481"/>
                    <a:pt x="1158" y="2399"/>
                    <a:pt x="1012" y="2326"/>
                  </a:cubicBezTo>
                  <a:cubicBezTo>
                    <a:pt x="765" y="2210"/>
                    <a:pt x="492" y="2147"/>
                    <a:pt x="214" y="2147"/>
                  </a:cubicBezTo>
                  <a:cubicBezTo>
                    <a:pt x="165" y="2147"/>
                    <a:pt x="115" y="2149"/>
                    <a:pt x="65" y="2153"/>
                  </a:cubicBezTo>
                  <a:cubicBezTo>
                    <a:pt x="37" y="2153"/>
                    <a:pt x="1" y="2189"/>
                    <a:pt x="10" y="2208"/>
                  </a:cubicBezTo>
                  <a:cubicBezTo>
                    <a:pt x="263" y="2746"/>
                    <a:pt x="859" y="3087"/>
                    <a:pt x="1472" y="3087"/>
                  </a:cubicBezTo>
                  <a:cubicBezTo>
                    <a:pt x="1543" y="3087"/>
                    <a:pt x="1615" y="3082"/>
                    <a:pt x="1686" y="3073"/>
                  </a:cubicBezTo>
                  <a:cubicBezTo>
                    <a:pt x="1750" y="3219"/>
                    <a:pt x="1814" y="3374"/>
                    <a:pt x="1886" y="3510"/>
                  </a:cubicBezTo>
                  <a:cubicBezTo>
                    <a:pt x="2041" y="3838"/>
                    <a:pt x="2214" y="4157"/>
                    <a:pt x="2406" y="4476"/>
                  </a:cubicBezTo>
                  <a:cubicBezTo>
                    <a:pt x="2315" y="4403"/>
                    <a:pt x="2214" y="4339"/>
                    <a:pt x="2114" y="4294"/>
                  </a:cubicBezTo>
                  <a:cubicBezTo>
                    <a:pt x="1704" y="4084"/>
                    <a:pt x="1240" y="4038"/>
                    <a:pt x="784" y="3993"/>
                  </a:cubicBezTo>
                  <a:cubicBezTo>
                    <a:pt x="779" y="3992"/>
                    <a:pt x="773" y="3992"/>
                    <a:pt x="768" y="3992"/>
                  </a:cubicBezTo>
                  <a:cubicBezTo>
                    <a:pt x="721" y="3992"/>
                    <a:pt x="686" y="4025"/>
                    <a:pt x="702" y="4066"/>
                  </a:cubicBezTo>
                  <a:cubicBezTo>
                    <a:pt x="839" y="4439"/>
                    <a:pt x="1103" y="4758"/>
                    <a:pt x="1458" y="4940"/>
                  </a:cubicBezTo>
                  <a:cubicBezTo>
                    <a:pt x="1711" y="5078"/>
                    <a:pt x="1994" y="5147"/>
                    <a:pt x="2277" y="5147"/>
                  </a:cubicBezTo>
                  <a:cubicBezTo>
                    <a:pt x="2443" y="5147"/>
                    <a:pt x="2609" y="5124"/>
                    <a:pt x="2770" y="5077"/>
                  </a:cubicBezTo>
                  <a:lnTo>
                    <a:pt x="2788" y="5068"/>
                  </a:lnTo>
                  <a:cubicBezTo>
                    <a:pt x="3071" y="5496"/>
                    <a:pt x="3389" y="5906"/>
                    <a:pt x="3736" y="6288"/>
                  </a:cubicBezTo>
                  <a:cubicBezTo>
                    <a:pt x="3918" y="6498"/>
                    <a:pt x="4100" y="6689"/>
                    <a:pt x="4300" y="6880"/>
                  </a:cubicBezTo>
                  <a:lnTo>
                    <a:pt x="4291" y="6880"/>
                  </a:lnTo>
                  <a:cubicBezTo>
                    <a:pt x="4191" y="6844"/>
                    <a:pt x="4091" y="6817"/>
                    <a:pt x="3991" y="6799"/>
                  </a:cubicBezTo>
                  <a:cubicBezTo>
                    <a:pt x="3835" y="6763"/>
                    <a:pt x="3674" y="6750"/>
                    <a:pt x="3517" y="6750"/>
                  </a:cubicBezTo>
                  <a:cubicBezTo>
                    <a:pt x="3471" y="6750"/>
                    <a:pt x="3425" y="6751"/>
                    <a:pt x="3380" y="6753"/>
                  </a:cubicBezTo>
                  <a:cubicBezTo>
                    <a:pt x="2952" y="6799"/>
                    <a:pt x="2551" y="6953"/>
                    <a:pt x="2214" y="7199"/>
                  </a:cubicBezTo>
                  <a:cubicBezTo>
                    <a:pt x="2178" y="7218"/>
                    <a:pt x="2160" y="7263"/>
                    <a:pt x="2187" y="7299"/>
                  </a:cubicBezTo>
                  <a:cubicBezTo>
                    <a:pt x="2435" y="7612"/>
                    <a:pt x="2908" y="7783"/>
                    <a:pt x="3328" y="7783"/>
                  </a:cubicBezTo>
                  <a:cubicBezTo>
                    <a:pt x="3386" y="7783"/>
                    <a:pt x="3443" y="7780"/>
                    <a:pt x="3499" y="7773"/>
                  </a:cubicBezTo>
                  <a:cubicBezTo>
                    <a:pt x="3745" y="7737"/>
                    <a:pt x="3972" y="7655"/>
                    <a:pt x="4173" y="7527"/>
                  </a:cubicBezTo>
                  <a:cubicBezTo>
                    <a:pt x="4273" y="7463"/>
                    <a:pt x="4364" y="7391"/>
                    <a:pt x="4446" y="7309"/>
                  </a:cubicBezTo>
                  <a:cubicBezTo>
                    <a:pt x="4492" y="7263"/>
                    <a:pt x="4537" y="7218"/>
                    <a:pt x="4574" y="7163"/>
                  </a:cubicBezTo>
                  <a:cubicBezTo>
                    <a:pt x="4701" y="7272"/>
                    <a:pt x="4829" y="7391"/>
                    <a:pt x="4956" y="7500"/>
                  </a:cubicBezTo>
                  <a:cubicBezTo>
                    <a:pt x="5184" y="7691"/>
                    <a:pt x="5412" y="7873"/>
                    <a:pt x="5639" y="8037"/>
                  </a:cubicBezTo>
                  <a:cubicBezTo>
                    <a:pt x="5758" y="8128"/>
                    <a:pt x="5876" y="8210"/>
                    <a:pt x="6004" y="8292"/>
                  </a:cubicBezTo>
                  <a:cubicBezTo>
                    <a:pt x="6104" y="8374"/>
                    <a:pt x="6222" y="8447"/>
                    <a:pt x="6341" y="8493"/>
                  </a:cubicBezTo>
                  <a:cubicBezTo>
                    <a:pt x="6347" y="8495"/>
                    <a:pt x="6352" y="8496"/>
                    <a:pt x="6358" y="8496"/>
                  </a:cubicBezTo>
                  <a:cubicBezTo>
                    <a:pt x="6404" y="8496"/>
                    <a:pt x="6436" y="8434"/>
                    <a:pt x="6395" y="8402"/>
                  </a:cubicBezTo>
                  <a:cubicBezTo>
                    <a:pt x="6286" y="8292"/>
                    <a:pt x="6159" y="8201"/>
                    <a:pt x="6031" y="8128"/>
                  </a:cubicBezTo>
                  <a:cubicBezTo>
                    <a:pt x="5894" y="8037"/>
                    <a:pt x="5758" y="7937"/>
                    <a:pt x="5630" y="7837"/>
                  </a:cubicBezTo>
                  <a:cubicBezTo>
                    <a:pt x="5521" y="7755"/>
                    <a:pt x="5412" y="7673"/>
                    <a:pt x="5311" y="7591"/>
                  </a:cubicBezTo>
                  <a:cubicBezTo>
                    <a:pt x="5384" y="7509"/>
                    <a:pt x="5439" y="7409"/>
                    <a:pt x="5475" y="7309"/>
                  </a:cubicBezTo>
                  <a:cubicBezTo>
                    <a:pt x="5612" y="6972"/>
                    <a:pt x="5676" y="6598"/>
                    <a:pt x="5648" y="6234"/>
                  </a:cubicBezTo>
                  <a:cubicBezTo>
                    <a:pt x="5612" y="5733"/>
                    <a:pt x="5439" y="5259"/>
                    <a:pt x="5129" y="4867"/>
                  </a:cubicBezTo>
                  <a:cubicBezTo>
                    <a:pt x="5117" y="4843"/>
                    <a:pt x="5097" y="4835"/>
                    <a:pt x="5074" y="4835"/>
                  </a:cubicBezTo>
                  <a:cubicBezTo>
                    <a:pt x="5062" y="4835"/>
                    <a:pt x="5050" y="4837"/>
                    <a:pt x="5038" y="4840"/>
                  </a:cubicBezTo>
                  <a:cubicBezTo>
                    <a:pt x="4765" y="4968"/>
                    <a:pt x="4683" y="5286"/>
                    <a:pt x="4646" y="5541"/>
                  </a:cubicBezTo>
                  <a:cubicBezTo>
                    <a:pt x="4610" y="5851"/>
                    <a:pt x="4637" y="6170"/>
                    <a:pt x="4719" y="6480"/>
                  </a:cubicBezTo>
                  <a:cubicBezTo>
                    <a:pt x="4765" y="6653"/>
                    <a:pt x="4820" y="6817"/>
                    <a:pt x="4874" y="6990"/>
                  </a:cubicBezTo>
                  <a:lnTo>
                    <a:pt x="4956" y="7218"/>
                  </a:lnTo>
                  <a:cubicBezTo>
                    <a:pt x="4974" y="7245"/>
                    <a:pt x="4984" y="7290"/>
                    <a:pt x="5002" y="7327"/>
                  </a:cubicBezTo>
                  <a:cubicBezTo>
                    <a:pt x="4965" y="7299"/>
                    <a:pt x="4929" y="7272"/>
                    <a:pt x="4892" y="7236"/>
                  </a:cubicBezTo>
                  <a:cubicBezTo>
                    <a:pt x="4410" y="6817"/>
                    <a:pt x="3972" y="6361"/>
                    <a:pt x="3563" y="5869"/>
                  </a:cubicBezTo>
                  <a:cubicBezTo>
                    <a:pt x="3608" y="5824"/>
                    <a:pt x="3654" y="5778"/>
                    <a:pt x="3681" y="5715"/>
                  </a:cubicBezTo>
                  <a:cubicBezTo>
                    <a:pt x="3818" y="5441"/>
                    <a:pt x="3881" y="5122"/>
                    <a:pt x="3863" y="4813"/>
                  </a:cubicBezTo>
                  <a:cubicBezTo>
                    <a:pt x="3808" y="4348"/>
                    <a:pt x="3681" y="3902"/>
                    <a:pt x="3490" y="3474"/>
                  </a:cubicBezTo>
                  <a:cubicBezTo>
                    <a:pt x="3478" y="3445"/>
                    <a:pt x="3453" y="3431"/>
                    <a:pt x="3426" y="3431"/>
                  </a:cubicBezTo>
                  <a:cubicBezTo>
                    <a:pt x="3410" y="3431"/>
                    <a:pt x="3394" y="3436"/>
                    <a:pt x="3380" y="3446"/>
                  </a:cubicBezTo>
                  <a:cubicBezTo>
                    <a:pt x="3089" y="3774"/>
                    <a:pt x="2934" y="4202"/>
                    <a:pt x="2934" y="4640"/>
                  </a:cubicBezTo>
                  <a:cubicBezTo>
                    <a:pt x="2943" y="4822"/>
                    <a:pt x="2970" y="5004"/>
                    <a:pt x="3025" y="5186"/>
                  </a:cubicBezTo>
                  <a:cubicBezTo>
                    <a:pt x="2916" y="5031"/>
                    <a:pt x="2806" y="4877"/>
                    <a:pt x="2706" y="4722"/>
                  </a:cubicBezTo>
                  <a:cubicBezTo>
                    <a:pt x="2479" y="4376"/>
                    <a:pt x="2269" y="4020"/>
                    <a:pt x="2087" y="3647"/>
                  </a:cubicBezTo>
                  <a:cubicBezTo>
                    <a:pt x="2160" y="3619"/>
                    <a:pt x="2196" y="3537"/>
                    <a:pt x="2233" y="3483"/>
                  </a:cubicBezTo>
                  <a:cubicBezTo>
                    <a:pt x="2287" y="3392"/>
                    <a:pt x="2351" y="3301"/>
                    <a:pt x="2406" y="3210"/>
                  </a:cubicBezTo>
                  <a:cubicBezTo>
                    <a:pt x="2506" y="3046"/>
                    <a:pt x="2579" y="2873"/>
                    <a:pt x="2624" y="2681"/>
                  </a:cubicBezTo>
                  <a:cubicBezTo>
                    <a:pt x="2697" y="2308"/>
                    <a:pt x="2524" y="1962"/>
                    <a:pt x="2296" y="1661"/>
                  </a:cubicBezTo>
                  <a:cubicBezTo>
                    <a:pt x="2283" y="1643"/>
                    <a:pt x="2264" y="1634"/>
                    <a:pt x="2246" y="1634"/>
                  </a:cubicBezTo>
                  <a:cubicBezTo>
                    <a:pt x="2228" y="1634"/>
                    <a:pt x="2210" y="1643"/>
                    <a:pt x="2196" y="1661"/>
                  </a:cubicBezTo>
                  <a:cubicBezTo>
                    <a:pt x="2005" y="1943"/>
                    <a:pt x="1886" y="2271"/>
                    <a:pt x="1850" y="2608"/>
                  </a:cubicBezTo>
                  <a:cubicBezTo>
                    <a:pt x="1832" y="2781"/>
                    <a:pt x="1832" y="2964"/>
                    <a:pt x="1859" y="3137"/>
                  </a:cubicBezTo>
                  <a:cubicBezTo>
                    <a:pt x="1868" y="3164"/>
                    <a:pt x="1877" y="3191"/>
                    <a:pt x="1877" y="3228"/>
                  </a:cubicBezTo>
                  <a:cubicBezTo>
                    <a:pt x="1777" y="3000"/>
                    <a:pt x="1677" y="2772"/>
                    <a:pt x="1586" y="2545"/>
                  </a:cubicBezTo>
                  <a:cubicBezTo>
                    <a:pt x="1568" y="2490"/>
                    <a:pt x="1549" y="2435"/>
                    <a:pt x="1531" y="2381"/>
                  </a:cubicBezTo>
                  <a:cubicBezTo>
                    <a:pt x="1549" y="2308"/>
                    <a:pt x="1559" y="2235"/>
                    <a:pt x="1549" y="2153"/>
                  </a:cubicBezTo>
                  <a:cubicBezTo>
                    <a:pt x="1549" y="2035"/>
                    <a:pt x="1540" y="1925"/>
                    <a:pt x="1513" y="1807"/>
                  </a:cubicBezTo>
                  <a:cubicBezTo>
                    <a:pt x="1477" y="1570"/>
                    <a:pt x="1413" y="1342"/>
                    <a:pt x="1313" y="1124"/>
                  </a:cubicBezTo>
                  <a:cubicBezTo>
                    <a:pt x="1112" y="677"/>
                    <a:pt x="802" y="295"/>
                    <a:pt x="402" y="12"/>
                  </a:cubicBezTo>
                  <a:cubicBezTo>
                    <a:pt x="391" y="5"/>
                    <a:pt x="376" y="1"/>
                    <a:pt x="362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1"/>
            <p:cNvSpPr/>
            <p:nvPr/>
          </p:nvSpPr>
          <p:spPr>
            <a:xfrm>
              <a:off x="379690" y="3732806"/>
              <a:ext cx="199408" cy="132460"/>
            </a:xfrm>
            <a:custGeom>
              <a:avLst/>
              <a:gdLst/>
              <a:ahLst/>
              <a:cxnLst/>
              <a:rect l="l" t="t" r="r" b="b"/>
              <a:pathLst>
                <a:path w="6523" h="4333" extrusionOk="0">
                  <a:moveTo>
                    <a:pt x="1414" y="1"/>
                  </a:moveTo>
                  <a:cubicBezTo>
                    <a:pt x="1346" y="1"/>
                    <a:pt x="1279" y="2"/>
                    <a:pt x="1212" y="3"/>
                  </a:cubicBezTo>
                  <a:cubicBezTo>
                    <a:pt x="930" y="12"/>
                    <a:pt x="647" y="31"/>
                    <a:pt x="374" y="76"/>
                  </a:cubicBezTo>
                  <a:cubicBezTo>
                    <a:pt x="73" y="122"/>
                    <a:pt x="0" y="313"/>
                    <a:pt x="55" y="595"/>
                  </a:cubicBezTo>
                  <a:cubicBezTo>
                    <a:pt x="173" y="1151"/>
                    <a:pt x="392" y="1679"/>
                    <a:pt x="702" y="2153"/>
                  </a:cubicBezTo>
                  <a:cubicBezTo>
                    <a:pt x="1580" y="3544"/>
                    <a:pt x="3091" y="4332"/>
                    <a:pt x="4655" y="4332"/>
                  </a:cubicBezTo>
                  <a:cubicBezTo>
                    <a:pt x="5232" y="4332"/>
                    <a:pt x="5815" y="4225"/>
                    <a:pt x="6377" y="4002"/>
                  </a:cubicBezTo>
                  <a:cubicBezTo>
                    <a:pt x="6477" y="3966"/>
                    <a:pt x="6522" y="3856"/>
                    <a:pt x="6486" y="3756"/>
                  </a:cubicBezTo>
                  <a:cubicBezTo>
                    <a:pt x="6368" y="3510"/>
                    <a:pt x="6304" y="3255"/>
                    <a:pt x="6195" y="3000"/>
                  </a:cubicBezTo>
                  <a:cubicBezTo>
                    <a:pt x="6185" y="2982"/>
                    <a:pt x="6176" y="2964"/>
                    <a:pt x="6158" y="2945"/>
                  </a:cubicBezTo>
                  <a:cubicBezTo>
                    <a:pt x="6058" y="2608"/>
                    <a:pt x="5903" y="2280"/>
                    <a:pt x="5712" y="1989"/>
                  </a:cubicBezTo>
                  <a:cubicBezTo>
                    <a:pt x="5375" y="1497"/>
                    <a:pt x="4937" y="1078"/>
                    <a:pt x="4436" y="768"/>
                  </a:cubicBezTo>
                  <a:cubicBezTo>
                    <a:pt x="3538" y="204"/>
                    <a:pt x="2455" y="1"/>
                    <a:pt x="1414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1"/>
            <p:cNvSpPr/>
            <p:nvPr/>
          </p:nvSpPr>
          <p:spPr>
            <a:xfrm>
              <a:off x="382197" y="3732898"/>
              <a:ext cx="196626" cy="123105"/>
            </a:xfrm>
            <a:custGeom>
              <a:avLst/>
              <a:gdLst/>
              <a:ahLst/>
              <a:cxnLst/>
              <a:rect l="l" t="t" r="r" b="b"/>
              <a:pathLst>
                <a:path w="6432" h="4027" extrusionOk="0">
                  <a:moveTo>
                    <a:pt x="1039" y="0"/>
                  </a:moveTo>
                  <a:cubicBezTo>
                    <a:pt x="939" y="9"/>
                    <a:pt x="829" y="9"/>
                    <a:pt x="729" y="18"/>
                  </a:cubicBezTo>
                  <a:cubicBezTo>
                    <a:pt x="884" y="319"/>
                    <a:pt x="1057" y="611"/>
                    <a:pt x="1239" y="893"/>
                  </a:cubicBezTo>
                  <a:cubicBezTo>
                    <a:pt x="893" y="629"/>
                    <a:pt x="556" y="365"/>
                    <a:pt x="228" y="82"/>
                  </a:cubicBezTo>
                  <a:cubicBezTo>
                    <a:pt x="137" y="100"/>
                    <a:pt x="46" y="164"/>
                    <a:pt x="0" y="246"/>
                  </a:cubicBezTo>
                  <a:cubicBezTo>
                    <a:pt x="510" y="720"/>
                    <a:pt x="1048" y="1157"/>
                    <a:pt x="1613" y="1558"/>
                  </a:cubicBezTo>
                  <a:cubicBezTo>
                    <a:pt x="1722" y="1631"/>
                    <a:pt x="1822" y="1713"/>
                    <a:pt x="1941" y="1786"/>
                  </a:cubicBezTo>
                  <a:lnTo>
                    <a:pt x="1904" y="1786"/>
                  </a:lnTo>
                  <a:cubicBezTo>
                    <a:pt x="1768" y="1795"/>
                    <a:pt x="1622" y="1822"/>
                    <a:pt x="1476" y="1831"/>
                  </a:cubicBezTo>
                  <a:cubicBezTo>
                    <a:pt x="1194" y="1858"/>
                    <a:pt x="902" y="1868"/>
                    <a:pt x="620" y="1868"/>
                  </a:cubicBezTo>
                  <a:cubicBezTo>
                    <a:pt x="565" y="1868"/>
                    <a:pt x="510" y="1858"/>
                    <a:pt x="456" y="1858"/>
                  </a:cubicBezTo>
                  <a:cubicBezTo>
                    <a:pt x="510" y="1959"/>
                    <a:pt x="565" y="2050"/>
                    <a:pt x="620" y="2150"/>
                  </a:cubicBezTo>
                  <a:cubicBezTo>
                    <a:pt x="620" y="2150"/>
                    <a:pt x="620" y="2150"/>
                    <a:pt x="620" y="2159"/>
                  </a:cubicBezTo>
                  <a:cubicBezTo>
                    <a:pt x="920" y="2159"/>
                    <a:pt x="1221" y="2141"/>
                    <a:pt x="1522" y="2114"/>
                  </a:cubicBezTo>
                  <a:cubicBezTo>
                    <a:pt x="1667" y="2095"/>
                    <a:pt x="1813" y="2077"/>
                    <a:pt x="1959" y="2050"/>
                  </a:cubicBezTo>
                  <a:cubicBezTo>
                    <a:pt x="2023" y="2032"/>
                    <a:pt x="2095" y="2013"/>
                    <a:pt x="2168" y="1995"/>
                  </a:cubicBezTo>
                  <a:cubicBezTo>
                    <a:pt x="2187" y="1995"/>
                    <a:pt x="2205" y="1977"/>
                    <a:pt x="2214" y="1968"/>
                  </a:cubicBezTo>
                  <a:cubicBezTo>
                    <a:pt x="2888" y="2405"/>
                    <a:pt x="3580" y="2806"/>
                    <a:pt x="4291" y="3170"/>
                  </a:cubicBezTo>
                  <a:cubicBezTo>
                    <a:pt x="4245" y="3170"/>
                    <a:pt x="4191" y="3179"/>
                    <a:pt x="4136" y="3188"/>
                  </a:cubicBezTo>
                  <a:cubicBezTo>
                    <a:pt x="3963" y="3207"/>
                    <a:pt x="3781" y="3225"/>
                    <a:pt x="3608" y="3243"/>
                  </a:cubicBezTo>
                  <a:cubicBezTo>
                    <a:pt x="3234" y="3289"/>
                    <a:pt x="2870" y="3316"/>
                    <a:pt x="2496" y="3343"/>
                  </a:cubicBezTo>
                  <a:cubicBezTo>
                    <a:pt x="2241" y="3352"/>
                    <a:pt x="1995" y="3361"/>
                    <a:pt x="1740" y="3371"/>
                  </a:cubicBezTo>
                  <a:cubicBezTo>
                    <a:pt x="1859" y="3462"/>
                    <a:pt x="1986" y="3544"/>
                    <a:pt x="2123" y="3626"/>
                  </a:cubicBezTo>
                  <a:cubicBezTo>
                    <a:pt x="2560" y="3607"/>
                    <a:pt x="2997" y="3580"/>
                    <a:pt x="3425" y="3525"/>
                  </a:cubicBezTo>
                  <a:cubicBezTo>
                    <a:pt x="3644" y="3498"/>
                    <a:pt x="3863" y="3471"/>
                    <a:pt x="4081" y="3443"/>
                  </a:cubicBezTo>
                  <a:cubicBezTo>
                    <a:pt x="4263" y="3425"/>
                    <a:pt x="4436" y="3380"/>
                    <a:pt x="4600" y="3316"/>
                  </a:cubicBezTo>
                  <a:cubicBezTo>
                    <a:pt x="4883" y="3453"/>
                    <a:pt x="5156" y="3580"/>
                    <a:pt x="5438" y="3708"/>
                  </a:cubicBezTo>
                  <a:cubicBezTo>
                    <a:pt x="5694" y="3817"/>
                    <a:pt x="5949" y="3926"/>
                    <a:pt x="6204" y="4026"/>
                  </a:cubicBezTo>
                  <a:cubicBezTo>
                    <a:pt x="6231" y="4017"/>
                    <a:pt x="6258" y="4008"/>
                    <a:pt x="6286" y="3999"/>
                  </a:cubicBezTo>
                  <a:cubicBezTo>
                    <a:pt x="6377" y="3963"/>
                    <a:pt x="6431" y="3862"/>
                    <a:pt x="6413" y="3771"/>
                  </a:cubicBezTo>
                  <a:cubicBezTo>
                    <a:pt x="6286" y="3717"/>
                    <a:pt x="6167" y="3671"/>
                    <a:pt x="6040" y="3617"/>
                  </a:cubicBezTo>
                  <a:cubicBezTo>
                    <a:pt x="5903" y="3553"/>
                    <a:pt x="5766" y="3498"/>
                    <a:pt x="5630" y="3443"/>
                  </a:cubicBezTo>
                  <a:cubicBezTo>
                    <a:pt x="5621" y="3270"/>
                    <a:pt x="5584" y="3088"/>
                    <a:pt x="5539" y="2924"/>
                  </a:cubicBezTo>
                  <a:cubicBezTo>
                    <a:pt x="5484" y="2715"/>
                    <a:pt x="5420" y="2496"/>
                    <a:pt x="5347" y="2287"/>
                  </a:cubicBezTo>
                  <a:cubicBezTo>
                    <a:pt x="5202" y="1895"/>
                    <a:pt x="5038" y="1503"/>
                    <a:pt x="4846" y="1130"/>
                  </a:cubicBezTo>
                  <a:cubicBezTo>
                    <a:pt x="4692" y="993"/>
                    <a:pt x="4528" y="875"/>
                    <a:pt x="4354" y="765"/>
                  </a:cubicBezTo>
                  <a:lnTo>
                    <a:pt x="4236" y="702"/>
                  </a:lnTo>
                  <a:lnTo>
                    <a:pt x="4236" y="702"/>
                  </a:lnTo>
                  <a:cubicBezTo>
                    <a:pt x="4336" y="856"/>
                    <a:pt x="4427" y="1011"/>
                    <a:pt x="4518" y="1175"/>
                  </a:cubicBezTo>
                  <a:cubicBezTo>
                    <a:pt x="4728" y="1558"/>
                    <a:pt x="4910" y="1968"/>
                    <a:pt x="5056" y="2387"/>
                  </a:cubicBezTo>
                  <a:cubicBezTo>
                    <a:pt x="5138" y="2587"/>
                    <a:pt x="5202" y="2806"/>
                    <a:pt x="5265" y="3015"/>
                  </a:cubicBezTo>
                  <a:cubicBezTo>
                    <a:pt x="5293" y="3106"/>
                    <a:pt x="5311" y="3207"/>
                    <a:pt x="5338" y="3307"/>
                  </a:cubicBezTo>
                  <a:cubicBezTo>
                    <a:pt x="4692" y="3006"/>
                    <a:pt x="4054" y="2687"/>
                    <a:pt x="3434" y="2332"/>
                  </a:cubicBezTo>
                  <a:cubicBezTo>
                    <a:pt x="3434" y="2296"/>
                    <a:pt x="3434" y="2250"/>
                    <a:pt x="3416" y="2223"/>
                  </a:cubicBezTo>
                  <a:cubicBezTo>
                    <a:pt x="3398" y="2123"/>
                    <a:pt x="3362" y="2022"/>
                    <a:pt x="3334" y="1922"/>
                  </a:cubicBezTo>
                  <a:cubicBezTo>
                    <a:pt x="3261" y="1749"/>
                    <a:pt x="3198" y="1567"/>
                    <a:pt x="3125" y="1394"/>
                  </a:cubicBezTo>
                  <a:cubicBezTo>
                    <a:pt x="2979" y="1030"/>
                    <a:pt x="2815" y="674"/>
                    <a:pt x="2642" y="319"/>
                  </a:cubicBezTo>
                  <a:cubicBezTo>
                    <a:pt x="2606" y="246"/>
                    <a:pt x="2569" y="173"/>
                    <a:pt x="2533" y="91"/>
                  </a:cubicBezTo>
                  <a:cubicBezTo>
                    <a:pt x="2405" y="73"/>
                    <a:pt x="2278" y="55"/>
                    <a:pt x="2150" y="37"/>
                  </a:cubicBezTo>
                  <a:lnTo>
                    <a:pt x="2150" y="37"/>
                  </a:lnTo>
                  <a:cubicBezTo>
                    <a:pt x="2232" y="182"/>
                    <a:pt x="2305" y="328"/>
                    <a:pt x="2378" y="465"/>
                  </a:cubicBezTo>
                  <a:cubicBezTo>
                    <a:pt x="2551" y="811"/>
                    <a:pt x="2715" y="1166"/>
                    <a:pt x="2861" y="1521"/>
                  </a:cubicBezTo>
                  <a:cubicBezTo>
                    <a:pt x="2933" y="1695"/>
                    <a:pt x="3006" y="1868"/>
                    <a:pt x="3070" y="2041"/>
                  </a:cubicBezTo>
                  <a:cubicBezTo>
                    <a:pt x="3088" y="2077"/>
                    <a:pt x="3097" y="2114"/>
                    <a:pt x="3116" y="2141"/>
                  </a:cubicBezTo>
                  <a:cubicBezTo>
                    <a:pt x="2551" y="1804"/>
                    <a:pt x="2004" y="1449"/>
                    <a:pt x="1476" y="1066"/>
                  </a:cubicBezTo>
                  <a:cubicBezTo>
                    <a:pt x="1512" y="1048"/>
                    <a:pt x="1522" y="1011"/>
                    <a:pt x="1512" y="975"/>
                  </a:cubicBezTo>
                  <a:cubicBezTo>
                    <a:pt x="1385" y="638"/>
                    <a:pt x="1221" y="310"/>
                    <a:pt x="1039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1"/>
            <p:cNvSpPr/>
            <p:nvPr/>
          </p:nvSpPr>
          <p:spPr>
            <a:xfrm>
              <a:off x="440127" y="3747174"/>
              <a:ext cx="7520" cy="6634"/>
            </a:xfrm>
            <a:custGeom>
              <a:avLst/>
              <a:gdLst/>
              <a:ahLst/>
              <a:cxnLst/>
              <a:rect l="l" t="t" r="r" b="b"/>
              <a:pathLst>
                <a:path w="246" h="217" extrusionOk="0">
                  <a:moveTo>
                    <a:pt x="97" y="0"/>
                  </a:moveTo>
                  <a:cubicBezTo>
                    <a:pt x="84" y="0"/>
                    <a:pt x="73" y="2"/>
                    <a:pt x="64" y="7"/>
                  </a:cubicBezTo>
                  <a:cubicBezTo>
                    <a:pt x="46" y="16"/>
                    <a:pt x="36" y="16"/>
                    <a:pt x="27" y="25"/>
                  </a:cubicBezTo>
                  <a:cubicBezTo>
                    <a:pt x="18" y="34"/>
                    <a:pt x="18" y="43"/>
                    <a:pt x="9" y="43"/>
                  </a:cubicBezTo>
                  <a:cubicBezTo>
                    <a:pt x="9" y="52"/>
                    <a:pt x="0" y="62"/>
                    <a:pt x="0" y="80"/>
                  </a:cubicBezTo>
                  <a:lnTo>
                    <a:pt x="0" y="107"/>
                  </a:lnTo>
                  <a:cubicBezTo>
                    <a:pt x="0" y="116"/>
                    <a:pt x="0" y="125"/>
                    <a:pt x="9" y="144"/>
                  </a:cubicBezTo>
                  <a:cubicBezTo>
                    <a:pt x="18" y="153"/>
                    <a:pt x="27" y="162"/>
                    <a:pt x="36" y="171"/>
                  </a:cubicBezTo>
                  <a:lnTo>
                    <a:pt x="46" y="180"/>
                  </a:lnTo>
                  <a:cubicBezTo>
                    <a:pt x="64" y="189"/>
                    <a:pt x="64" y="198"/>
                    <a:pt x="82" y="198"/>
                  </a:cubicBezTo>
                  <a:lnTo>
                    <a:pt x="91" y="198"/>
                  </a:lnTo>
                  <a:lnTo>
                    <a:pt x="118" y="207"/>
                  </a:lnTo>
                  <a:cubicBezTo>
                    <a:pt x="137" y="216"/>
                    <a:pt x="155" y="216"/>
                    <a:pt x="173" y="216"/>
                  </a:cubicBezTo>
                  <a:lnTo>
                    <a:pt x="191" y="216"/>
                  </a:lnTo>
                  <a:cubicBezTo>
                    <a:pt x="200" y="216"/>
                    <a:pt x="210" y="207"/>
                    <a:pt x="219" y="198"/>
                  </a:cubicBezTo>
                  <a:cubicBezTo>
                    <a:pt x="228" y="198"/>
                    <a:pt x="228" y="189"/>
                    <a:pt x="237" y="180"/>
                  </a:cubicBezTo>
                  <a:cubicBezTo>
                    <a:pt x="246" y="171"/>
                    <a:pt x="246" y="162"/>
                    <a:pt x="246" y="153"/>
                  </a:cubicBezTo>
                  <a:lnTo>
                    <a:pt x="246" y="125"/>
                  </a:lnTo>
                  <a:cubicBezTo>
                    <a:pt x="246" y="116"/>
                    <a:pt x="246" y="98"/>
                    <a:pt x="237" y="89"/>
                  </a:cubicBezTo>
                  <a:cubicBezTo>
                    <a:pt x="237" y="80"/>
                    <a:pt x="228" y="71"/>
                    <a:pt x="219" y="62"/>
                  </a:cubicBezTo>
                  <a:lnTo>
                    <a:pt x="191" y="43"/>
                  </a:lnTo>
                  <a:cubicBezTo>
                    <a:pt x="173" y="34"/>
                    <a:pt x="164" y="25"/>
                    <a:pt x="155" y="16"/>
                  </a:cubicBezTo>
                  <a:lnTo>
                    <a:pt x="137" y="7"/>
                  </a:lnTo>
                  <a:cubicBezTo>
                    <a:pt x="123" y="2"/>
                    <a:pt x="109" y="0"/>
                    <a:pt x="97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1"/>
            <p:cNvSpPr/>
            <p:nvPr/>
          </p:nvSpPr>
          <p:spPr>
            <a:xfrm>
              <a:off x="429519" y="3748488"/>
              <a:ext cx="5044" cy="5319"/>
            </a:xfrm>
            <a:custGeom>
              <a:avLst/>
              <a:gdLst/>
              <a:ahLst/>
              <a:cxnLst/>
              <a:rect l="l" t="t" r="r" b="b"/>
              <a:pathLst>
                <a:path w="165" h="174" extrusionOk="0">
                  <a:moveTo>
                    <a:pt x="83" y="0"/>
                  </a:moveTo>
                  <a:cubicBezTo>
                    <a:pt x="74" y="9"/>
                    <a:pt x="65" y="9"/>
                    <a:pt x="65" y="9"/>
                  </a:cubicBezTo>
                  <a:lnTo>
                    <a:pt x="46" y="19"/>
                  </a:lnTo>
                  <a:cubicBezTo>
                    <a:pt x="37" y="28"/>
                    <a:pt x="28" y="37"/>
                    <a:pt x="28" y="46"/>
                  </a:cubicBezTo>
                  <a:lnTo>
                    <a:pt x="28" y="55"/>
                  </a:lnTo>
                  <a:cubicBezTo>
                    <a:pt x="19" y="64"/>
                    <a:pt x="10" y="73"/>
                    <a:pt x="10" y="82"/>
                  </a:cubicBezTo>
                  <a:cubicBezTo>
                    <a:pt x="1" y="110"/>
                    <a:pt x="10" y="137"/>
                    <a:pt x="37" y="155"/>
                  </a:cubicBezTo>
                  <a:cubicBezTo>
                    <a:pt x="46" y="164"/>
                    <a:pt x="56" y="173"/>
                    <a:pt x="74" y="173"/>
                  </a:cubicBezTo>
                  <a:lnTo>
                    <a:pt x="101" y="173"/>
                  </a:lnTo>
                  <a:cubicBezTo>
                    <a:pt x="110" y="173"/>
                    <a:pt x="119" y="173"/>
                    <a:pt x="128" y="164"/>
                  </a:cubicBezTo>
                  <a:cubicBezTo>
                    <a:pt x="138" y="155"/>
                    <a:pt x="147" y="146"/>
                    <a:pt x="156" y="128"/>
                  </a:cubicBezTo>
                  <a:cubicBezTo>
                    <a:pt x="165" y="101"/>
                    <a:pt x="165" y="73"/>
                    <a:pt x="147" y="46"/>
                  </a:cubicBezTo>
                  <a:lnTo>
                    <a:pt x="147" y="37"/>
                  </a:lnTo>
                  <a:cubicBezTo>
                    <a:pt x="147" y="19"/>
                    <a:pt x="138" y="9"/>
                    <a:pt x="128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1"/>
            <p:cNvSpPr/>
            <p:nvPr/>
          </p:nvSpPr>
          <p:spPr>
            <a:xfrm>
              <a:off x="430375" y="3736872"/>
              <a:ext cx="7276" cy="5808"/>
            </a:xfrm>
            <a:custGeom>
              <a:avLst/>
              <a:gdLst/>
              <a:ahLst/>
              <a:cxnLst/>
              <a:rect l="l" t="t" r="r" b="b"/>
              <a:pathLst>
                <a:path w="238" h="190" extrusionOk="0">
                  <a:moveTo>
                    <a:pt x="56" y="0"/>
                  </a:moveTo>
                  <a:cubicBezTo>
                    <a:pt x="48" y="0"/>
                    <a:pt x="41" y="2"/>
                    <a:pt x="37" y="7"/>
                  </a:cubicBezTo>
                  <a:cubicBezTo>
                    <a:pt x="18" y="7"/>
                    <a:pt x="9" y="25"/>
                    <a:pt x="0" y="34"/>
                  </a:cubicBezTo>
                  <a:cubicBezTo>
                    <a:pt x="0" y="62"/>
                    <a:pt x="0" y="89"/>
                    <a:pt x="18" y="107"/>
                  </a:cubicBezTo>
                  <a:cubicBezTo>
                    <a:pt x="18" y="116"/>
                    <a:pt x="18" y="134"/>
                    <a:pt x="28" y="144"/>
                  </a:cubicBezTo>
                  <a:cubicBezTo>
                    <a:pt x="37" y="153"/>
                    <a:pt x="55" y="162"/>
                    <a:pt x="64" y="171"/>
                  </a:cubicBezTo>
                  <a:lnTo>
                    <a:pt x="82" y="180"/>
                  </a:lnTo>
                  <a:lnTo>
                    <a:pt x="91" y="180"/>
                  </a:lnTo>
                  <a:cubicBezTo>
                    <a:pt x="100" y="180"/>
                    <a:pt x="110" y="189"/>
                    <a:pt x="119" y="189"/>
                  </a:cubicBezTo>
                  <a:lnTo>
                    <a:pt x="164" y="189"/>
                  </a:lnTo>
                  <a:cubicBezTo>
                    <a:pt x="182" y="189"/>
                    <a:pt x="201" y="171"/>
                    <a:pt x="219" y="162"/>
                  </a:cubicBezTo>
                  <a:cubicBezTo>
                    <a:pt x="228" y="144"/>
                    <a:pt x="237" y="125"/>
                    <a:pt x="237" y="116"/>
                  </a:cubicBezTo>
                  <a:cubicBezTo>
                    <a:pt x="237" y="98"/>
                    <a:pt x="228" y="80"/>
                    <a:pt x="219" y="62"/>
                  </a:cubicBezTo>
                  <a:cubicBezTo>
                    <a:pt x="210" y="52"/>
                    <a:pt x="210" y="43"/>
                    <a:pt x="201" y="43"/>
                  </a:cubicBezTo>
                  <a:cubicBezTo>
                    <a:pt x="192" y="34"/>
                    <a:pt x="182" y="34"/>
                    <a:pt x="173" y="34"/>
                  </a:cubicBezTo>
                  <a:lnTo>
                    <a:pt x="182" y="34"/>
                  </a:lnTo>
                  <a:lnTo>
                    <a:pt x="164" y="25"/>
                  </a:lnTo>
                  <a:cubicBezTo>
                    <a:pt x="155" y="16"/>
                    <a:pt x="146" y="16"/>
                    <a:pt x="137" y="16"/>
                  </a:cubicBezTo>
                  <a:lnTo>
                    <a:pt x="110" y="7"/>
                  </a:lnTo>
                  <a:cubicBezTo>
                    <a:pt x="105" y="2"/>
                    <a:pt x="100" y="0"/>
                    <a:pt x="96" y="0"/>
                  </a:cubicBezTo>
                  <a:cubicBezTo>
                    <a:pt x="91" y="0"/>
                    <a:pt x="87" y="2"/>
                    <a:pt x="82" y="7"/>
                  </a:cubicBezTo>
                  <a:cubicBezTo>
                    <a:pt x="73" y="2"/>
                    <a:pt x="64" y="0"/>
                    <a:pt x="56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1"/>
            <p:cNvSpPr/>
            <p:nvPr/>
          </p:nvSpPr>
          <p:spPr>
            <a:xfrm>
              <a:off x="397237" y="3773281"/>
              <a:ext cx="5319" cy="5594"/>
            </a:xfrm>
            <a:custGeom>
              <a:avLst/>
              <a:gdLst/>
              <a:ahLst/>
              <a:cxnLst/>
              <a:rect l="l" t="t" r="r" b="b"/>
              <a:pathLst>
                <a:path w="174" h="183" extrusionOk="0">
                  <a:moveTo>
                    <a:pt x="55" y="0"/>
                  </a:moveTo>
                  <a:cubicBezTo>
                    <a:pt x="37" y="0"/>
                    <a:pt x="28" y="9"/>
                    <a:pt x="18" y="18"/>
                  </a:cubicBezTo>
                  <a:cubicBezTo>
                    <a:pt x="18" y="27"/>
                    <a:pt x="9" y="36"/>
                    <a:pt x="9" y="46"/>
                  </a:cubicBezTo>
                  <a:cubicBezTo>
                    <a:pt x="9" y="46"/>
                    <a:pt x="9" y="46"/>
                    <a:pt x="9" y="55"/>
                  </a:cubicBezTo>
                  <a:cubicBezTo>
                    <a:pt x="0" y="55"/>
                    <a:pt x="0" y="73"/>
                    <a:pt x="0" y="82"/>
                  </a:cubicBezTo>
                  <a:cubicBezTo>
                    <a:pt x="0" y="91"/>
                    <a:pt x="0" y="100"/>
                    <a:pt x="0" y="109"/>
                  </a:cubicBezTo>
                  <a:cubicBezTo>
                    <a:pt x="0" y="128"/>
                    <a:pt x="9" y="137"/>
                    <a:pt x="9" y="146"/>
                  </a:cubicBezTo>
                  <a:cubicBezTo>
                    <a:pt x="18" y="155"/>
                    <a:pt x="37" y="164"/>
                    <a:pt x="46" y="173"/>
                  </a:cubicBezTo>
                  <a:lnTo>
                    <a:pt x="55" y="173"/>
                  </a:lnTo>
                  <a:cubicBezTo>
                    <a:pt x="64" y="182"/>
                    <a:pt x="82" y="182"/>
                    <a:pt x="100" y="182"/>
                  </a:cubicBezTo>
                  <a:cubicBezTo>
                    <a:pt x="119" y="182"/>
                    <a:pt x="128" y="173"/>
                    <a:pt x="137" y="164"/>
                  </a:cubicBezTo>
                  <a:lnTo>
                    <a:pt x="155" y="155"/>
                  </a:lnTo>
                  <a:cubicBezTo>
                    <a:pt x="164" y="146"/>
                    <a:pt x="164" y="137"/>
                    <a:pt x="173" y="128"/>
                  </a:cubicBezTo>
                  <a:cubicBezTo>
                    <a:pt x="173" y="118"/>
                    <a:pt x="173" y="109"/>
                    <a:pt x="173" y="100"/>
                  </a:cubicBezTo>
                  <a:cubicBezTo>
                    <a:pt x="164" y="91"/>
                    <a:pt x="164" y="91"/>
                    <a:pt x="173" y="91"/>
                  </a:cubicBezTo>
                  <a:cubicBezTo>
                    <a:pt x="164" y="73"/>
                    <a:pt x="164" y="55"/>
                    <a:pt x="155" y="46"/>
                  </a:cubicBezTo>
                  <a:lnTo>
                    <a:pt x="137" y="27"/>
                  </a:lnTo>
                  <a:cubicBezTo>
                    <a:pt x="128" y="27"/>
                    <a:pt x="128" y="18"/>
                    <a:pt x="119" y="18"/>
                  </a:cubicBezTo>
                  <a:cubicBezTo>
                    <a:pt x="110" y="9"/>
                    <a:pt x="110" y="9"/>
                    <a:pt x="100" y="9"/>
                  </a:cubicBezTo>
                  <a:cubicBezTo>
                    <a:pt x="100" y="0"/>
                    <a:pt x="91" y="0"/>
                    <a:pt x="82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1"/>
            <p:cNvSpPr/>
            <p:nvPr/>
          </p:nvSpPr>
          <p:spPr>
            <a:xfrm>
              <a:off x="393049" y="3764904"/>
              <a:ext cx="5044" cy="5044"/>
            </a:xfrm>
            <a:custGeom>
              <a:avLst/>
              <a:gdLst/>
              <a:ahLst/>
              <a:cxnLst/>
              <a:rect l="l" t="t" r="r" b="b"/>
              <a:pathLst>
                <a:path w="165" h="165" extrusionOk="0">
                  <a:moveTo>
                    <a:pt x="73" y="1"/>
                  </a:moveTo>
                  <a:cubicBezTo>
                    <a:pt x="64" y="1"/>
                    <a:pt x="55" y="1"/>
                    <a:pt x="46" y="10"/>
                  </a:cubicBezTo>
                  <a:cubicBezTo>
                    <a:pt x="37" y="10"/>
                    <a:pt x="28" y="10"/>
                    <a:pt x="28" y="19"/>
                  </a:cubicBezTo>
                  <a:cubicBezTo>
                    <a:pt x="19" y="28"/>
                    <a:pt x="10" y="28"/>
                    <a:pt x="10" y="46"/>
                  </a:cubicBezTo>
                  <a:lnTo>
                    <a:pt x="1" y="55"/>
                  </a:lnTo>
                  <a:cubicBezTo>
                    <a:pt x="1" y="65"/>
                    <a:pt x="1" y="74"/>
                    <a:pt x="1" y="83"/>
                  </a:cubicBezTo>
                  <a:cubicBezTo>
                    <a:pt x="1" y="101"/>
                    <a:pt x="1" y="110"/>
                    <a:pt x="10" y="119"/>
                  </a:cubicBezTo>
                  <a:lnTo>
                    <a:pt x="19" y="128"/>
                  </a:lnTo>
                  <a:cubicBezTo>
                    <a:pt x="28" y="137"/>
                    <a:pt x="37" y="147"/>
                    <a:pt x="55" y="156"/>
                  </a:cubicBezTo>
                  <a:cubicBezTo>
                    <a:pt x="64" y="165"/>
                    <a:pt x="73" y="165"/>
                    <a:pt x="83" y="165"/>
                  </a:cubicBezTo>
                  <a:lnTo>
                    <a:pt x="119" y="165"/>
                  </a:lnTo>
                  <a:cubicBezTo>
                    <a:pt x="128" y="156"/>
                    <a:pt x="137" y="156"/>
                    <a:pt x="137" y="147"/>
                  </a:cubicBezTo>
                  <a:cubicBezTo>
                    <a:pt x="146" y="137"/>
                    <a:pt x="155" y="128"/>
                    <a:pt x="155" y="119"/>
                  </a:cubicBezTo>
                  <a:cubicBezTo>
                    <a:pt x="165" y="110"/>
                    <a:pt x="165" y="92"/>
                    <a:pt x="165" y="83"/>
                  </a:cubicBezTo>
                  <a:lnTo>
                    <a:pt x="165" y="55"/>
                  </a:lnTo>
                  <a:cubicBezTo>
                    <a:pt x="165" y="46"/>
                    <a:pt x="155" y="37"/>
                    <a:pt x="146" y="28"/>
                  </a:cubicBezTo>
                  <a:lnTo>
                    <a:pt x="128" y="10"/>
                  </a:lnTo>
                  <a:cubicBezTo>
                    <a:pt x="119" y="10"/>
                    <a:pt x="110" y="1"/>
                    <a:pt x="9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1"/>
            <p:cNvSpPr/>
            <p:nvPr/>
          </p:nvSpPr>
          <p:spPr>
            <a:xfrm>
              <a:off x="400569" y="3766586"/>
              <a:ext cx="4769" cy="4769"/>
            </a:xfrm>
            <a:custGeom>
              <a:avLst/>
              <a:gdLst/>
              <a:ahLst/>
              <a:cxnLst/>
              <a:rect l="l" t="t" r="r" b="b"/>
              <a:pathLst>
                <a:path w="156" h="156" extrusionOk="0">
                  <a:moveTo>
                    <a:pt x="46" y="0"/>
                  </a:moveTo>
                  <a:lnTo>
                    <a:pt x="28" y="10"/>
                  </a:lnTo>
                  <a:cubicBezTo>
                    <a:pt x="19" y="19"/>
                    <a:pt x="10" y="28"/>
                    <a:pt x="10" y="46"/>
                  </a:cubicBezTo>
                  <a:lnTo>
                    <a:pt x="1" y="64"/>
                  </a:lnTo>
                  <a:cubicBezTo>
                    <a:pt x="1" y="73"/>
                    <a:pt x="1" y="82"/>
                    <a:pt x="1" y="92"/>
                  </a:cubicBezTo>
                  <a:cubicBezTo>
                    <a:pt x="1" y="101"/>
                    <a:pt x="1" y="110"/>
                    <a:pt x="10" y="119"/>
                  </a:cubicBezTo>
                  <a:cubicBezTo>
                    <a:pt x="28" y="137"/>
                    <a:pt x="37" y="146"/>
                    <a:pt x="64" y="155"/>
                  </a:cubicBezTo>
                  <a:lnTo>
                    <a:pt x="101" y="155"/>
                  </a:lnTo>
                  <a:lnTo>
                    <a:pt x="119" y="146"/>
                  </a:lnTo>
                  <a:cubicBezTo>
                    <a:pt x="128" y="137"/>
                    <a:pt x="137" y="128"/>
                    <a:pt x="146" y="110"/>
                  </a:cubicBezTo>
                  <a:lnTo>
                    <a:pt x="146" y="92"/>
                  </a:lnTo>
                  <a:cubicBezTo>
                    <a:pt x="155" y="82"/>
                    <a:pt x="155" y="73"/>
                    <a:pt x="146" y="64"/>
                  </a:cubicBezTo>
                  <a:cubicBezTo>
                    <a:pt x="146" y="55"/>
                    <a:pt x="146" y="46"/>
                    <a:pt x="137" y="37"/>
                  </a:cubicBezTo>
                  <a:cubicBezTo>
                    <a:pt x="128" y="19"/>
                    <a:pt x="110" y="10"/>
                    <a:pt x="92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1"/>
            <p:cNvSpPr/>
            <p:nvPr/>
          </p:nvSpPr>
          <p:spPr>
            <a:xfrm>
              <a:off x="313139" y="3830905"/>
              <a:ext cx="271523" cy="132888"/>
            </a:xfrm>
            <a:custGeom>
              <a:avLst/>
              <a:gdLst/>
              <a:ahLst/>
              <a:cxnLst/>
              <a:rect l="l" t="t" r="r" b="b"/>
              <a:pathLst>
                <a:path w="8882" h="4347" extrusionOk="0">
                  <a:moveTo>
                    <a:pt x="4864" y="0"/>
                  </a:moveTo>
                  <a:cubicBezTo>
                    <a:pt x="4843" y="0"/>
                    <a:pt x="4822" y="0"/>
                    <a:pt x="4801" y="1"/>
                  </a:cubicBezTo>
                  <a:cubicBezTo>
                    <a:pt x="3453" y="10"/>
                    <a:pt x="2168" y="556"/>
                    <a:pt x="1075" y="1303"/>
                  </a:cubicBezTo>
                  <a:cubicBezTo>
                    <a:pt x="793" y="1485"/>
                    <a:pt x="529" y="1686"/>
                    <a:pt x="274" y="1904"/>
                  </a:cubicBezTo>
                  <a:cubicBezTo>
                    <a:pt x="0" y="2150"/>
                    <a:pt x="55" y="2396"/>
                    <a:pt x="292" y="2642"/>
                  </a:cubicBezTo>
                  <a:cubicBezTo>
                    <a:pt x="765" y="3125"/>
                    <a:pt x="1321" y="3526"/>
                    <a:pt x="1931" y="3808"/>
                  </a:cubicBezTo>
                  <a:lnTo>
                    <a:pt x="1931" y="3799"/>
                  </a:lnTo>
                  <a:cubicBezTo>
                    <a:pt x="2698" y="4169"/>
                    <a:pt x="3514" y="4347"/>
                    <a:pt x="4320" y="4347"/>
                  </a:cubicBezTo>
                  <a:cubicBezTo>
                    <a:pt x="6055" y="4347"/>
                    <a:pt x="7746" y="3527"/>
                    <a:pt x="8809" y="2041"/>
                  </a:cubicBezTo>
                  <a:cubicBezTo>
                    <a:pt x="8882" y="1941"/>
                    <a:pt x="8863" y="1795"/>
                    <a:pt x="8772" y="1713"/>
                  </a:cubicBezTo>
                  <a:cubicBezTo>
                    <a:pt x="8490" y="1549"/>
                    <a:pt x="8253" y="1331"/>
                    <a:pt x="7998" y="1148"/>
                  </a:cubicBezTo>
                  <a:cubicBezTo>
                    <a:pt x="7971" y="1130"/>
                    <a:pt x="7943" y="1121"/>
                    <a:pt x="7916" y="1112"/>
                  </a:cubicBezTo>
                  <a:cubicBezTo>
                    <a:pt x="7597" y="830"/>
                    <a:pt x="7242" y="602"/>
                    <a:pt x="6859" y="429"/>
                  </a:cubicBezTo>
                  <a:cubicBezTo>
                    <a:pt x="6232" y="146"/>
                    <a:pt x="5553" y="0"/>
                    <a:pt x="486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1"/>
            <p:cNvSpPr/>
            <p:nvPr/>
          </p:nvSpPr>
          <p:spPr>
            <a:xfrm>
              <a:off x="315921" y="3831455"/>
              <a:ext cx="268466" cy="133132"/>
            </a:xfrm>
            <a:custGeom>
              <a:avLst/>
              <a:gdLst/>
              <a:ahLst/>
              <a:cxnLst/>
              <a:rect l="l" t="t" r="r" b="b"/>
              <a:pathLst>
                <a:path w="8782" h="4355" extrusionOk="0">
                  <a:moveTo>
                    <a:pt x="4546" y="1"/>
                  </a:moveTo>
                  <a:cubicBezTo>
                    <a:pt x="4737" y="101"/>
                    <a:pt x="4938" y="201"/>
                    <a:pt x="5120" y="311"/>
                  </a:cubicBezTo>
                  <a:cubicBezTo>
                    <a:pt x="5584" y="575"/>
                    <a:pt x="6031" y="866"/>
                    <a:pt x="6450" y="1194"/>
                  </a:cubicBezTo>
                  <a:cubicBezTo>
                    <a:pt x="6659" y="1358"/>
                    <a:pt x="6860" y="1531"/>
                    <a:pt x="7051" y="1704"/>
                  </a:cubicBezTo>
                  <a:cubicBezTo>
                    <a:pt x="7142" y="1786"/>
                    <a:pt x="7224" y="1868"/>
                    <a:pt x="7324" y="1950"/>
                  </a:cubicBezTo>
                  <a:cubicBezTo>
                    <a:pt x="6477" y="2069"/>
                    <a:pt x="5630" y="2141"/>
                    <a:pt x="4783" y="2178"/>
                  </a:cubicBezTo>
                  <a:cubicBezTo>
                    <a:pt x="4764" y="2141"/>
                    <a:pt x="4737" y="2105"/>
                    <a:pt x="4701" y="2078"/>
                  </a:cubicBezTo>
                  <a:cubicBezTo>
                    <a:pt x="4610" y="1996"/>
                    <a:pt x="4518" y="1914"/>
                    <a:pt x="4418" y="1841"/>
                  </a:cubicBezTo>
                  <a:cubicBezTo>
                    <a:pt x="4245" y="1704"/>
                    <a:pt x="4063" y="1568"/>
                    <a:pt x="3881" y="1431"/>
                  </a:cubicBezTo>
                  <a:cubicBezTo>
                    <a:pt x="3498" y="1158"/>
                    <a:pt x="3107" y="894"/>
                    <a:pt x="2706" y="648"/>
                  </a:cubicBezTo>
                  <a:lnTo>
                    <a:pt x="2451" y="484"/>
                  </a:lnTo>
                  <a:cubicBezTo>
                    <a:pt x="2305" y="547"/>
                    <a:pt x="2168" y="611"/>
                    <a:pt x="2032" y="675"/>
                  </a:cubicBezTo>
                  <a:cubicBezTo>
                    <a:pt x="2205" y="775"/>
                    <a:pt x="2369" y="866"/>
                    <a:pt x="2533" y="966"/>
                  </a:cubicBezTo>
                  <a:cubicBezTo>
                    <a:pt x="2924" y="1212"/>
                    <a:pt x="3307" y="1458"/>
                    <a:pt x="3690" y="1732"/>
                  </a:cubicBezTo>
                  <a:cubicBezTo>
                    <a:pt x="3872" y="1859"/>
                    <a:pt x="4054" y="1987"/>
                    <a:pt x="4236" y="2123"/>
                  </a:cubicBezTo>
                  <a:cubicBezTo>
                    <a:pt x="4273" y="2151"/>
                    <a:pt x="4309" y="2178"/>
                    <a:pt x="4345" y="2196"/>
                  </a:cubicBezTo>
                  <a:cubicBezTo>
                    <a:pt x="4094" y="2205"/>
                    <a:pt x="3844" y="2209"/>
                    <a:pt x="3595" y="2209"/>
                  </a:cubicBezTo>
                  <a:cubicBezTo>
                    <a:pt x="3066" y="2209"/>
                    <a:pt x="2540" y="2191"/>
                    <a:pt x="2014" y="2160"/>
                  </a:cubicBezTo>
                  <a:cubicBezTo>
                    <a:pt x="2032" y="2114"/>
                    <a:pt x="2014" y="2069"/>
                    <a:pt x="1977" y="2041"/>
                  </a:cubicBezTo>
                  <a:cubicBezTo>
                    <a:pt x="1640" y="1777"/>
                    <a:pt x="1276" y="1549"/>
                    <a:pt x="893" y="1358"/>
                  </a:cubicBezTo>
                  <a:cubicBezTo>
                    <a:pt x="793" y="1431"/>
                    <a:pt x="693" y="1495"/>
                    <a:pt x="593" y="1568"/>
                  </a:cubicBezTo>
                  <a:cubicBezTo>
                    <a:pt x="939" y="1777"/>
                    <a:pt x="1294" y="1968"/>
                    <a:pt x="1658" y="2123"/>
                  </a:cubicBezTo>
                  <a:cubicBezTo>
                    <a:pt x="1148" y="2087"/>
                    <a:pt x="638" y="2032"/>
                    <a:pt x="128" y="1950"/>
                  </a:cubicBezTo>
                  <a:cubicBezTo>
                    <a:pt x="46" y="2032"/>
                    <a:pt x="0" y="2151"/>
                    <a:pt x="0" y="2269"/>
                  </a:cubicBezTo>
                  <a:cubicBezTo>
                    <a:pt x="811" y="2424"/>
                    <a:pt x="1631" y="2515"/>
                    <a:pt x="2460" y="2560"/>
                  </a:cubicBezTo>
                  <a:cubicBezTo>
                    <a:pt x="2615" y="2570"/>
                    <a:pt x="2770" y="2588"/>
                    <a:pt x="2924" y="2588"/>
                  </a:cubicBezTo>
                  <a:lnTo>
                    <a:pt x="2897" y="2606"/>
                  </a:lnTo>
                  <a:cubicBezTo>
                    <a:pt x="2760" y="2715"/>
                    <a:pt x="2633" y="2825"/>
                    <a:pt x="2496" y="2934"/>
                  </a:cubicBezTo>
                  <a:cubicBezTo>
                    <a:pt x="2223" y="3143"/>
                    <a:pt x="1950" y="3344"/>
                    <a:pt x="1658" y="3526"/>
                  </a:cubicBezTo>
                  <a:cubicBezTo>
                    <a:pt x="1604" y="3553"/>
                    <a:pt x="1540" y="3590"/>
                    <a:pt x="1485" y="3617"/>
                  </a:cubicBezTo>
                  <a:cubicBezTo>
                    <a:pt x="1604" y="3681"/>
                    <a:pt x="1722" y="3745"/>
                    <a:pt x="1840" y="3808"/>
                  </a:cubicBezTo>
                  <a:lnTo>
                    <a:pt x="1850" y="3808"/>
                  </a:lnTo>
                  <a:cubicBezTo>
                    <a:pt x="2150" y="3617"/>
                    <a:pt x="2442" y="3408"/>
                    <a:pt x="2724" y="3189"/>
                  </a:cubicBezTo>
                  <a:cubicBezTo>
                    <a:pt x="2861" y="3071"/>
                    <a:pt x="2988" y="2952"/>
                    <a:pt x="3116" y="2825"/>
                  </a:cubicBezTo>
                  <a:cubicBezTo>
                    <a:pt x="3179" y="2770"/>
                    <a:pt x="3243" y="2706"/>
                    <a:pt x="3298" y="2642"/>
                  </a:cubicBezTo>
                  <a:cubicBezTo>
                    <a:pt x="3316" y="2624"/>
                    <a:pt x="3325" y="2606"/>
                    <a:pt x="3334" y="2579"/>
                  </a:cubicBezTo>
                  <a:cubicBezTo>
                    <a:pt x="3492" y="2582"/>
                    <a:pt x="3650" y="2583"/>
                    <a:pt x="3808" y="2583"/>
                  </a:cubicBezTo>
                  <a:cubicBezTo>
                    <a:pt x="4597" y="2583"/>
                    <a:pt x="5387" y="2545"/>
                    <a:pt x="6176" y="2469"/>
                  </a:cubicBezTo>
                  <a:lnTo>
                    <a:pt x="6176" y="2469"/>
                  </a:lnTo>
                  <a:lnTo>
                    <a:pt x="6031" y="2588"/>
                  </a:lnTo>
                  <a:cubicBezTo>
                    <a:pt x="5867" y="2724"/>
                    <a:pt x="5703" y="2861"/>
                    <a:pt x="5539" y="2989"/>
                  </a:cubicBezTo>
                  <a:cubicBezTo>
                    <a:pt x="5193" y="3262"/>
                    <a:pt x="4846" y="3535"/>
                    <a:pt x="4482" y="3799"/>
                  </a:cubicBezTo>
                  <a:cubicBezTo>
                    <a:pt x="4245" y="3972"/>
                    <a:pt x="3999" y="4145"/>
                    <a:pt x="3744" y="4318"/>
                  </a:cubicBezTo>
                  <a:cubicBezTo>
                    <a:pt x="3926" y="4328"/>
                    <a:pt x="4109" y="4337"/>
                    <a:pt x="4291" y="4355"/>
                  </a:cubicBezTo>
                  <a:cubicBezTo>
                    <a:pt x="4719" y="4054"/>
                    <a:pt x="5138" y="3745"/>
                    <a:pt x="5539" y="3417"/>
                  </a:cubicBezTo>
                  <a:cubicBezTo>
                    <a:pt x="5739" y="3244"/>
                    <a:pt x="5939" y="3080"/>
                    <a:pt x="6140" y="2907"/>
                  </a:cubicBezTo>
                  <a:cubicBezTo>
                    <a:pt x="6313" y="2770"/>
                    <a:pt x="6459" y="2615"/>
                    <a:pt x="6586" y="2442"/>
                  </a:cubicBezTo>
                  <a:cubicBezTo>
                    <a:pt x="6951" y="2396"/>
                    <a:pt x="7315" y="2351"/>
                    <a:pt x="7679" y="2296"/>
                  </a:cubicBezTo>
                  <a:cubicBezTo>
                    <a:pt x="7998" y="2251"/>
                    <a:pt x="8326" y="2196"/>
                    <a:pt x="8645" y="2132"/>
                  </a:cubicBezTo>
                  <a:lnTo>
                    <a:pt x="8709" y="2050"/>
                  </a:lnTo>
                  <a:cubicBezTo>
                    <a:pt x="8782" y="1950"/>
                    <a:pt x="8772" y="1823"/>
                    <a:pt x="8690" y="1732"/>
                  </a:cubicBezTo>
                  <a:cubicBezTo>
                    <a:pt x="8526" y="1768"/>
                    <a:pt x="8381" y="1795"/>
                    <a:pt x="8208" y="1823"/>
                  </a:cubicBezTo>
                  <a:cubicBezTo>
                    <a:pt x="8035" y="1850"/>
                    <a:pt x="7871" y="1877"/>
                    <a:pt x="7698" y="1905"/>
                  </a:cubicBezTo>
                  <a:cubicBezTo>
                    <a:pt x="7570" y="1732"/>
                    <a:pt x="7433" y="1577"/>
                    <a:pt x="7269" y="1440"/>
                  </a:cubicBezTo>
                  <a:cubicBezTo>
                    <a:pt x="7078" y="1258"/>
                    <a:pt x="6878" y="1085"/>
                    <a:pt x="6668" y="921"/>
                  </a:cubicBezTo>
                  <a:cubicBezTo>
                    <a:pt x="6277" y="602"/>
                    <a:pt x="5867" y="311"/>
                    <a:pt x="5439" y="55"/>
                  </a:cubicBezTo>
                  <a:cubicBezTo>
                    <a:pt x="5193" y="19"/>
                    <a:pt x="4947" y="1"/>
                    <a:pt x="4710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1"/>
            <p:cNvSpPr/>
            <p:nvPr/>
          </p:nvSpPr>
          <p:spPr>
            <a:xfrm>
              <a:off x="379690" y="3867650"/>
              <a:ext cx="9507" cy="7001"/>
            </a:xfrm>
            <a:custGeom>
              <a:avLst/>
              <a:gdLst/>
              <a:ahLst/>
              <a:cxnLst/>
              <a:rect l="l" t="t" r="r" b="b"/>
              <a:pathLst>
                <a:path w="311" h="229" extrusionOk="0">
                  <a:moveTo>
                    <a:pt x="101" y="1"/>
                  </a:moveTo>
                  <a:cubicBezTo>
                    <a:pt x="73" y="10"/>
                    <a:pt x="46" y="19"/>
                    <a:pt x="28" y="47"/>
                  </a:cubicBezTo>
                  <a:cubicBezTo>
                    <a:pt x="19" y="56"/>
                    <a:pt x="9" y="74"/>
                    <a:pt x="9" y="92"/>
                  </a:cubicBezTo>
                  <a:cubicBezTo>
                    <a:pt x="0" y="101"/>
                    <a:pt x="0" y="110"/>
                    <a:pt x="9" y="119"/>
                  </a:cubicBezTo>
                  <a:cubicBezTo>
                    <a:pt x="9" y="129"/>
                    <a:pt x="9" y="147"/>
                    <a:pt x="9" y="156"/>
                  </a:cubicBezTo>
                  <a:lnTo>
                    <a:pt x="28" y="183"/>
                  </a:lnTo>
                  <a:cubicBezTo>
                    <a:pt x="37" y="192"/>
                    <a:pt x="55" y="201"/>
                    <a:pt x="64" y="210"/>
                  </a:cubicBezTo>
                  <a:cubicBezTo>
                    <a:pt x="73" y="220"/>
                    <a:pt x="91" y="229"/>
                    <a:pt x="110" y="229"/>
                  </a:cubicBezTo>
                  <a:lnTo>
                    <a:pt x="183" y="229"/>
                  </a:lnTo>
                  <a:lnTo>
                    <a:pt x="219" y="220"/>
                  </a:lnTo>
                  <a:cubicBezTo>
                    <a:pt x="237" y="210"/>
                    <a:pt x="265" y="210"/>
                    <a:pt x="274" y="192"/>
                  </a:cubicBezTo>
                  <a:lnTo>
                    <a:pt x="292" y="174"/>
                  </a:lnTo>
                  <a:cubicBezTo>
                    <a:pt x="301" y="165"/>
                    <a:pt x="310" y="156"/>
                    <a:pt x="310" y="138"/>
                  </a:cubicBezTo>
                  <a:cubicBezTo>
                    <a:pt x="310" y="129"/>
                    <a:pt x="310" y="119"/>
                    <a:pt x="310" y="110"/>
                  </a:cubicBezTo>
                  <a:cubicBezTo>
                    <a:pt x="310" y="92"/>
                    <a:pt x="310" y="83"/>
                    <a:pt x="301" y="65"/>
                  </a:cubicBezTo>
                  <a:lnTo>
                    <a:pt x="292" y="47"/>
                  </a:lnTo>
                  <a:cubicBezTo>
                    <a:pt x="283" y="28"/>
                    <a:pt x="274" y="19"/>
                    <a:pt x="255" y="19"/>
                  </a:cubicBezTo>
                  <a:cubicBezTo>
                    <a:pt x="246" y="10"/>
                    <a:pt x="237" y="1"/>
                    <a:pt x="2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1"/>
            <p:cNvSpPr/>
            <p:nvPr/>
          </p:nvSpPr>
          <p:spPr>
            <a:xfrm>
              <a:off x="370213" y="3875751"/>
              <a:ext cx="5869" cy="6695"/>
            </a:xfrm>
            <a:custGeom>
              <a:avLst/>
              <a:gdLst/>
              <a:ahLst/>
              <a:cxnLst/>
              <a:rect l="l" t="t" r="r" b="b"/>
              <a:pathLst>
                <a:path w="192" h="219" extrusionOk="0">
                  <a:moveTo>
                    <a:pt x="64" y="0"/>
                  </a:moveTo>
                  <a:cubicBezTo>
                    <a:pt x="55" y="0"/>
                    <a:pt x="37" y="9"/>
                    <a:pt x="28" y="18"/>
                  </a:cubicBezTo>
                  <a:cubicBezTo>
                    <a:pt x="19" y="27"/>
                    <a:pt x="19" y="37"/>
                    <a:pt x="10" y="46"/>
                  </a:cubicBezTo>
                  <a:lnTo>
                    <a:pt x="1" y="64"/>
                  </a:lnTo>
                  <a:cubicBezTo>
                    <a:pt x="1" y="82"/>
                    <a:pt x="1" y="91"/>
                    <a:pt x="1" y="109"/>
                  </a:cubicBezTo>
                  <a:lnTo>
                    <a:pt x="1" y="119"/>
                  </a:lnTo>
                  <a:cubicBezTo>
                    <a:pt x="1" y="137"/>
                    <a:pt x="10" y="146"/>
                    <a:pt x="10" y="164"/>
                  </a:cubicBezTo>
                  <a:cubicBezTo>
                    <a:pt x="19" y="191"/>
                    <a:pt x="55" y="219"/>
                    <a:pt x="83" y="219"/>
                  </a:cubicBezTo>
                  <a:cubicBezTo>
                    <a:pt x="101" y="219"/>
                    <a:pt x="119" y="219"/>
                    <a:pt x="137" y="210"/>
                  </a:cubicBezTo>
                  <a:cubicBezTo>
                    <a:pt x="146" y="210"/>
                    <a:pt x="156" y="201"/>
                    <a:pt x="165" y="191"/>
                  </a:cubicBezTo>
                  <a:cubicBezTo>
                    <a:pt x="174" y="182"/>
                    <a:pt x="183" y="173"/>
                    <a:pt x="183" y="164"/>
                  </a:cubicBezTo>
                  <a:cubicBezTo>
                    <a:pt x="192" y="146"/>
                    <a:pt x="192" y="128"/>
                    <a:pt x="192" y="109"/>
                  </a:cubicBezTo>
                  <a:cubicBezTo>
                    <a:pt x="192" y="82"/>
                    <a:pt x="165" y="46"/>
                    <a:pt x="137" y="37"/>
                  </a:cubicBezTo>
                  <a:lnTo>
                    <a:pt x="128" y="37"/>
                  </a:lnTo>
                  <a:cubicBezTo>
                    <a:pt x="119" y="27"/>
                    <a:pt x="119" y="27"/>
                    <a:pt x="110" y="27"/>
                  </a:cubicBezTo>
                  <a:lnTo>
                    <a:pt x="119" y="27"/>
                  </a:lnTo>
                  <a:lnTo>
                    <a:pt x="110" y="18"/>
                  </a:lnTo>
                  <a:cubicBezTo>
                    <a:pt x="101" y="9"/>
                    <a:pt x="83" y="0"/>
                    <a:pt x="64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1"/>
            <p:cNvSpPr/>
            <p:nvPr/>
          </p:nvSpPr>
          <p:spPr>
            <a:xfrm>
              <a:off x="362693" y="3863003"/>
              <a:ext cx="9232" cy="6634"/>
            </a:xfrm>
            <a:custGeom>
              <a:avLst/>
              <a:gdLst/>
              <a:ahLst/>
              <a:cxnLst/>
              <a:rect l="l" t="t" r="r" b="b"/>
              <a:pathLst>
                <a:path w="302" h="217" extrusionOk="0">
                  <a:moveTo>
                    <a:pt x="207" y="0"/>
                  </a:moveTo>
                  <a:cubicBezTo>
                    <a:pt x="194" y="0"/>
                    <a:pt x="183" y="3"/>
                    <a:pt x="174" y="7"/>
                  </a:cubicBezTo>
                  <a:lnTo>
                    <a:pt x="165" y="7"/>
                  </a:lnTo>
                  <a:cubicBezTo>
                    <a:pt x="146" y="7"/>
                    <a:pt x="137" y="16"/>
                    <a:pt x="128" y="16"/>
                  </a:cubicBezTo>
                  <a:lnTo>
                    <a:pt x="92" y="25"/>
                  </a:lnTo>
                  <a:cubicBezTo>
                    <a:pt x="83" y="35"/>
                    <a:pt x="74" y="35"/>
                    <a:pt x="74" y="44"/>
                  </a:cubicBezTo>
                  <a:cubicBezTo>
                    <a:pt x="46" y="44"/>
                    <a:pt x="28" y="53"/>
                    <a:pt x="19" y="71"/>
                  </a:cubicBezTo>
                  <a:cubicBezTo>
                    <a:pt x="10" y="89"/>
                    <a:pt x="1" y="107"/>
                    <a:pt x="10" y="126"/>
                  </a:cubicBezTo>
                  <a:cubicBezTo>
                    <a:pt x="19" y="153"/>
                    <a:pt x="37" y="171"/>
                    <a:pt x="64" y="180"/>
                  </a:cubicBezTo>
                  <a:cubicBezTo>
                    <a:pt x="74" y="189"/>
                    <a:pt x="83" y="199"/>
                    <a:pt x="92" y="208"/>
                  </a:cubicBezTo>
                  <a:cubicBezTo>
                    <a:pt x="110" y="217"/>
                    <a:pt x="128" y="217"/>
                    <a:pt x="146" y="217"/>
                  </a:cubicBezTo>
                  <a:lnTo>
                    <a:pt x="183" y="217"/>
                  </a:lnTo>
                  <a:lnTo>
                    <a:pt x="210" y="208"/>
                  </a:lnTo>
                  <a:cubicBezTo>
                    <a:pt x="219" y="199"/>
                    <a:pt x="238" y="199"/>
                    <a:pt x="247" y="189"/>
                  </a:cubicBezTo>
                  <a:cubicBezTo>
                    <a:pt x="256" y="180"/>
                    <a:pt x="256" y="180"/>
                    <a:pt x="265" y="171"/>
                  </a:cubicBezTo>
                  <a:cubicBezTo>
                    <a:pt x="283" y="153"/>
                    <a:pt x="292" y="135"/>
                    <a:pt x="301" y="107"/>
                  </a:cubicBezTo>
                  <a:cubicBezTo>
                    <a:pt x="301" y="89"/>
                    <a:pt x="301" y="71"/>
                    <a:pt x="292" y="53"/>
                  </a:cubicBezTo>
                  <a:cubicBezTo>
                    <a:pt x="274" y="35"/>
                    <a:pt x="265" y="16"/>
                    <a:pt x="247" y="7"/>
                  </a:cubicBezTo>
                  <a:cubicBezTo>
                    <a:pt x="233" y="3"/>
                    <a:pt x="219" y="0"/>
                    <a:pt x="20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1"/>
            <p:cNvSpPr/>
            <p:nvPr/>
          </p:nvSpPr>
          <p:spPr>
            <a:xfrm>
              <a:off x="353247" y="3921973"/>
              <a:ext cx="6420" cy="642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73" y="0"/>
                  </a:moveTo>
                  <a:cubicBezTo>
                    <a:pt x="64" y="0"/>
                    <a:pt x="55" y="9"/>
                    <a:pt x="46" y="18"/>
                  </a:cubicBezTo>
                  <a:cubicBezTo>
                    <a:pt x="36" y="18"/>
                    <a:pt x="27" y="28"/>
                    <a:pt x="18" y="37"/>
                  </a:cubicBezTo>
                  <a:cubicBezTo>
                    <a:pt x="9" y="46"/>
                    <a:pt x="9" y="64"/>
                    <a:pt x="0" y="73"/>
                  </a:cubicBezTo>
                  <a:cubicBezTo>
                    <a:pt x="0" y="82"/>
                    <a:pt x="0" y="100"/>
                    <a:pt x="0" y="110"/>
                  </a:cubicBezTo>
                  <a:cubicBezTo>
                    <a:pt x="0" y="110"/>
                    <a:pt x="0" y="110"/>
                    <a:pt x="0" y="119"/>
                  </a:cubicBezTo>
                  <a:cubicBezTo>
                    <a:pt x="0" y="128"/>
                    <a:pt x="0" y="128"/>
                    <a:pt x="0" y="137"/>
                  </a:cubicBezTo>
                  <a:cubicBezTo>
                    <a:pt x="0" y="155"/>
                    <a:pt x="9" y="164"/>
                    <a:pt x="27" y="173"/>
                  </a:cubicBezTo>
                  <a:cubicBezTo>
                    <a:pt x="27" y="182"/>
                    <a:pt x="46" y="192"/>
                    <a:pt x="55" y="201"/>
                  </a:cubicBezTo>
                  <a:cubicBezTo>
                    <a:pt x="73" y="201"/>
                    <a:pt x="91" y="210"/>
                    <a:pt x="109" y="210"/>
                  </a:cubicBezTo>
                  <a:lnTo>
                    <a:pt x="118" y="210"/>
                  </a:lnTo>
                  <a:cubicBezTo>
                    <a:pt x="137" y="201"/>
                    <a:pt x="155" y="192"/>
                    <a:pt x="173" y="182"/>
                  </a:cubicBezTo>
                  <a:cubicBezTo>
                    <a:pt x="182" y="173"/>
                    <a:pt x="191" y="164"/>
                    <a:pt x="200" y="146"/>
                  </a:cubicBezTo>
                  <a:lnTo>
                    <a:pt x="210" y="119"/>
                  </a:lnTo>
                  <a:cubicBezTo>
                    <a:pt x="210" y="110"/>
                    <a:pt x="210" y="100"/>
                    <a:pt x="210" y="82"/>
                  </a:cubicBezTo>
                  <a:cubicBezTo>
                    <a:pt x="210" y="73"/>
                    <a:pt x="200" y="64"/>
                    <a:pt x="191" y="55"/>
                  </a:cubicBezTo>
                  <a:lnTo>
                    <a:pt x="191" y="46"/>
                  </a:lnTo>
                  <a:cubicBezTo>
                    <a:pt x="182" y="28"/>
                    <a:pt x="164" y="18"/>
                    <a:pt x="146" y="9"/>
                  </a:cubicBezTo>
                  <a:lnTo>
                    <a:pt x="128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1"/>
            <p:cNvSpPr/>
            <p:nvPr/>
          </p:nvSpPr>
          <p:spPr>
            <a:xfrm>
              <a:off x="343495" y="3916104"/>
              <a:ext cx="6695" cy="5900"/>
            </a:xfrm>
            <a:custGeom>
              <a:avLst/>
              <a:gdLst/>
              <a:ahLst/>
              <a:cxnLst/>
              <a:rect l="l" t="t" r="r" b="b"/>
              <a:pathLst>
                <a:path w="219" h="193" extrusionOk="0">
                  <a:moveTo>
                    <a:pt x="110" y="1"/>
                  </a:moveTo>
                  <a:cubicBezTo>
                    <a:pt x="91" y="1"/>
                    <a:pt x="73" y="1"/>
                    <a:pt x="55" y="10"/>
                  </a:cubicBezTo>
                  <a:lnTo>
                    <a:pt x="37" y="19"/>
                  </a:lnTo>
                  <a:cubicBezTo>
                    <a:pt x="28" y="28"/>
                    <a:pt x="18" y="37"/>
                    <a:pt x="18" y="46"/>
                  </a:cubicBezTo>
                  <a:cubicBezTo>
                    <a:pt x="9" y="56"/>
                    <a:pt x="9" y="65"/>
                    <a:pt x="9" y="74"/>
                  </a:cubicBezTo>
                  <a:cubicBezTo>
                    <a:pt x="0" y="83"/>
                    <a:pt x="0" y="101"/>
                    <a:pt x="9" y="110"/>
                  </a:cubicBezTo>
                  <a:lnTo>
                    <a:pt x="18" y="128"/>
                  </a:lnTo>
                  <a:cubicBezTo>
                    <a:pt x="18" y="138"/>
                    <a:pt x="28" y="147"/>
                    <a:pt x="37" y="156"/>
                  </a:cubicBezTo>
                  <a:cubicBezTo>
                    <a:pt x="46" y="165"/>
                    <a:pt x="55" y="174"/>
                    <a:pt x="64" y="183"/>
                  </a:cubicBezTo>
                  <a:lnTo>
                    <a:pt x="91" y="192"/>
                  </a:lnTo>
                  <a:lnTo>
                    <a:pt x="137" y="192"/>
                  </a:lnTo>
                  <a:cubicBezTo>
                    <a:pt x="146" y="192"/>
                    <a:pt x="155" y="192"/>
                    <a:pt x="164" y="183"/>
                  </a:cubicBezTo>
                  <a:cubicBezTo>
                    <a:pt x="182" y="174"/>
                    <a:pt x="192" y="165"/>
                    <a:pt x="201" y="156"/>
                  </a:cubicBezTo>
                  <a:cubicBezTo>
                    <a:pt x="201" y="147"/>
                    <a:pt x="210" y="138"/>
                    <a:pt x="210" y="119"/>
                  </a:cubicBezTo>
                  <a:cubicBezTo>
                    <a:pt x="219" y="110"/>
                    <a:pt x="219" y="101"/>
                    <a:pt x="210" y="83"/>
                  </a:cubicBezTo>
                  <a:cubicBezTo>
                    <a:pt x="210" y="74"/>
                    <a:pt x="201" y="56"/>
                    <a:pt x="192" y="37"/>
                  </a:cubicBezTo>
                  <a:lnTo>
                    <a:pt x="173" y="19"/>
                  </a:lnTo>
                  <a:cubicBezTo>
                    <a:pt x="164" y="10"/>
                    <a:pt x="146" y="10"/>
                    <a:pt x="128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1"/>
            <p:cNvSpPr/>
            <p:nvPr/>
          </p:nvSpPr>
          <p:spPr>
            <a:xfrm>
              <a:off x="352116" y="3913322"/>
              <a:ext cx="5594" cy="5319"/>
            </a:xfrm>
            <a:custGeom>
              <a:avLst/>
              <a:gdLst/>
              <a:ahLst/>
              <a:cxnLst/>
              <a:rect l="l" t="t" r="r" b="b"/>
              <a:pathLst>
                <a:path w="183" h="174" extrusionOk="0">
                  <a:moveTo>
                    <a:pt x="55" y="1"/>
                  </a:moveTo>
                  <a:cubicBezTo>
                    <a:pt x="37" y="10"/>
                    <a:pt x="28" y="19"/>
                    <a:pt x="19" y="37"/>
                  </a:cubicBezTo>
                  <a:lnTo>
                    <a:pt x="1" y="56"/>
                  </a:lnTo>
                  <a:cubicBezTo>
                    <a:pt x="1" y="74"/>
                    <a:pt x="1" y="83"/>
                    <a:pt x="1" y="101"/>
                  </a:cubicBezTo>
                  <a:lnTo>
                    <a:pt x="10" y="128"/>
                  </a:lnTo>
                  <a:cubicBezTo>
                    <a:pt x="19" y="147"/>
                    <a:pt x="37" y="165"/>
                    <a:pt x="55" y="174"/>
                  </a:cubicBezTo>
                  <a:lnTo>
                    <a:pt x="128" y="174"/>
                  </a:lnTo>
                  <a:cubicBezTo>
                    <a:pt x="137" y="165"/>
                    <a:pt x="155" y="156"/>
                    <a:pt x="165" y="147"/>
                  </a:cubicBezTo>
                  <a:lnTo>
                    <a:pt x="174" y="128"/>
                  </a:lnTo>
                  <a:cubicBezTo>
                    <a:pt x="183" y="110"/>
                    <a:pt x="183" y="92"/>
                    <a:pt x="183" y="83"/>
                  </a:cubicBezTo>
                  <a:lnTo>
                    <a:pt x="174" y="56"/>
                  </a:lnTo>
                  <a:cubicBezTo>
                    <a:pt x="174" y="46"/>
                    <a:pt x="165" y="28"/>
                    <a:pt x="155" y="28"/>
                  </a:cubicBezTo>
                  <a:cubicBezTo>
                    <a:pt x="146" y="19"/>
                    <a:pt x="137" y="10"/>
                    <a:pt x="128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1"/>
            <p:cNvSpPr/>
            <p:nvPr/>
          </p:nvSpPr>
          <p:spPr>
            <a:xfrm>
              <a:off x="309501" y="3305957"/>
              <a:ext cx="176297" cy="104672"/>
            </a:xfrm>
            <a:custGeom>
              <a:avLst/>
              <a:gdLst/>
              <a:ahLst/>
              <a:cxnLst/>
              <a:rect l="l" t="t" r="r" b="b"/>
              <a:pathLst>
                <a:path w="5767" h="3424" extrusionOk="0">
                  <a:moveTo>
                    <a:pt x="1768" y="1"/>
                  </a:moveTo>
                  <a:cubicBezTo>
                    <a:pt x="1508" y="1"/>
                    <a:pt x="1249" y="18"/>
                    <a:pt x="994" y="48"/>
                  </a:cubicBezTo>
                  <a:cubicBezTo>
                    <a:pt x="757" y="75"/>
                    <a:pt x="529" y="121"/>
                    <a:pt x="302" y="175"/>
                  </a:cubicBezTo>
                  <a:cubicBezTo>
                    <a:pt x="46" y="239"/>
                    <a:pt x="1" y="412"/>
                    <a:pt x="74" y="640"/>
                  </a:cubicBezTo>
                  <a:cubicBezTo>
                    <a:pt x="210" y="1095"/>
                    <a:pt x="438" y="1514"/>
                    <a:pt x="730" y="1888"/>
                  </a:cubicBezTo>
                  <a:lnTo>
                    <a:pt x="739" y="1897"/>
                  </a:lnTo>
                  <a:cubicBezTo>
                    <a:pt x="1510" y="2885"/>
                    <a:pt x="2673" y="3423"/>
                    <a:pt x="3859" y="3423"/>
                  </a:cubicBezTo>
                  <a:cubicBezTo>
                    <a:pt x="4466" y="3423"/>
                    <a:pt x="5078" y="3283"/>
                    <a:pt x="5649" y="2990"/>
                  </a:cubicBezTo>
                  <a:cubicBezTo>
                    <a:pt x="5730" y="2954"/>
                    <a:pt x="5767" y="2853"/>
                    <a:pt x="5730" y="2771"/>
                  </a:cubicBezTo>
                  <a:cubicBezTo>
                    <a:pt x="5612" y="2580"/>
                    <a:pt x="5539" y="2371"/>
                    <a:pt x="5421" y="2170"/>
                  </a:cubicBezTo>
                  <a:cubicBezTo>
                    <a:pt x="5412" y="2152"/>
                    <a:pt x="5403" y="2134"/>
                    <a:pt x="5384" y="2125"/>
                  </a:cubicBezTo>
                  <a:cubicBezTo>
                    <a:pt x="5275" y="1842"/>
                    <a:pt x="5120" y="1587"/>
                    <a:pt x="4929" y="1350"/>
                  </a:cubicBezTo>
                  <a:cubicBezTo>
                    <a:pt x="4610" y="968"/>
                    <a:pt x="4218" y="649"/>
                    <a:pt x="3763" y="430"/>
                  </a:cubicBezTo>
                  <a:cubicBezTo>
                    <a:pt x="3148" y="120"/>
                    <a:pt x="2457" y="1"/>
                    <a:pt x="1768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1"/>
            <p:cNvSpPr/>
            <p:nvPr/>
          </p:nvSpPr>
          <p:spPr>
            <a:xfrm>
              <a:off x="311458" y="3305743"/>
              <a:ext cx="174341" cy="92474"/>
            </a:xfrm>
            <a:custGeom>
              <a:avLst/>
              <a:gdLst/>
              <a:ahLst/>
              <a:cxnLst/>
              <a:rect l="l" t="t" r="r" b="b"/>
              <a:pathLst>
                <a:path w="5703" h="3025" extrusionOk="0">
                  <a:moveTo>
                    <a:pt x="1786" y="0"/>
                  </a:moveTo>
                  <a:cubicBezTo>
                    <a:pt x="1868" y="119"/>
                    <a:pt x="1941" y="228"/>
                    <a:pt x="2014" y="346"/>
                  </a:cubicBezTo>
                  <a:cubicBezTo>
                    <a:pt x="2187" y="620"/>
                    <a:pt x="2351" y="902"/>
                    <a:pt x="2506" y="1184"/>
                  </a:cubicBezTo>
                  <a:cubicBezTo>
                    <a:pt x="2579" y="1330"/>
                    <a:pt x="2651" y="1467"/>
                    <a:pt x="2715" y="1612"/>
                  </a:cubicBezTo>
                  <a:cubicBezTo>
                    <a:pt x="2733" y="1640"/>
                    <a:pt x="2742" y="1667"/>
                    <a:pt x="2761" y="1694"/>
                  </a:cubicBezTo>
                  <a:cubicBezTo>
                    <a:pt x="2260" y="1458"/>
                    <a:pt x="1777" y="1202"/>
                    <a:pt x="1303" y="920"/>
                  </a:cubicBezTo>
                  <a:cubicBezTo>
                    <a:pt x="1321" y="902"/>
                    <a:pt x="1331" y="865"/>
                    <a:pt x="1321" y="838"/>
                  </a:cubicBezTo>
                  <a:cubicBezTo>
                    <a:pt x="1185" y="565"/>
                    <a:pt x="1030" y="301"/>
                    <a:pt x="848" y="64"/>
                  </a:cubicBezTo>
                  <a:cubicBezTo>
                    <a:pt x="757" y="73"/>
                    <a:pt x="675" y="91"/>
                    <a:pt x="593" y="100"/>
                  </a:cubicBezTo>
                  <a:cubicBezTo>
                    <a:pt x="739" y="337"/>
                    <a:pt x="902" y="574"/>
                    <a:pt x="1085" y="793"/>
                  </a:cubicBezTo>
                  <a:cubicBezTo>
                    <a:pt x="775" y="601"/>
                    <a:pt x="474" y="401"/>
                    <a:pt x="174" y="191"/>
                  </a:cubicBezTo>
                  <a:cubicBezTo>
                    <a:pt x="92" y="219"/>
                    <a:pt x="28" y="273"/>
                    <a:pt x="1" y="355"/>
                  </a:cubicBezTo>
                  <a:cubicBezTo>
                    <a:pt x="465" y="711"/>
                    <a:pt x="948" y="1039"/>
                    <a:pt x="1458" y="1330"/>
                  </a:cubicBezTo>
                  <a:lnTo>
                    <a:pt x="1750" y="1494"/>
                  </a:lnTo>
                  <a:lnTo>
                    <a:pt x="1722" y="1494"/>
                  </a:lnTo>
                  <a:cubicBezTo>
                    <a:pt x="1604" y="1512"/>
                    <a:pt x="1476" y="1549"/>
                    <a:pt x="1367" y="1567"/>
                  </a:cubicBezTo>
                  <a:cubicBezTo>
                    <a:pt x="1121" y="1612"/>
                    <a:pt x="884" y="1649"/>
                    <a:pt x="638" y="1667"/>
                  </a:cubicBezTo>
                  <a:cubicBezTo>
                    <a:pt x="593" y="1676"/>
                    <a:pt x="547" y="1676"/>
                    <a:pt x="502" y="1676"/>
                  </a:cubicBezTo>
                  <a:cubicBezTo>
                    <a:pt x="556" y="1749"/>
                    <a:pt x="611" y="1831"/>
                    <a:pt x="666" y="1904"/>
                  </a:cubicBezTo>
                  <a:lnTo>
                    <a:pt x="675" y="1904"/>
                  </a:lnTo>
                  <a:cubicBezTo>
                    <a:pt x="930" y="1886"/>
                    <a:pt x="1176" y="1849"/>
                    <a:pt x="1422" y="1795"/>
                  </a:cubicBezTo>
                  <a:cubicBezTo>
                    <a:pt x="1540" y="1767"/>
                    <a:pt x="1668" y="1740"/>
                    <a:pt x="1786" y="1703"/>
                  </a:cubicBezTo>
                  <a:cubicBezTo>
                    <a:pt x="1841" y="1685"/>
                    <a:pt x="1904" y="1667"/>
                    <a:pt x="1959" y="1649"/>
                  </a:cubicBezTo>
                  <a:cubicBezTo>
                    <a:pt x="1968" y="1640"/>
                    <a:pt x="1986" y="1631"/>
                    <a:pt x="1996" y="1622"/>
                  </a:cubicBezTo>
                  <a:cubicBezTo>
                    <a:pt x="2597" y="1931"/>
                    <a:pt x="3207" y="2214"/>
                    <a:pt x="3836" y="2450"/>
                  </a:cubicBezTo>
                  <a:lnTo>
                    <a:pt x="3708" y="2487"/>
                  </a:lnTo>
                  <a:cubicBezTo>
                    <a:pt x="3562" y="2514"/>
                    <a:pt x="3417" y="2551"/>
                    <a:pt x="3271" y="2578"/>
                  </a:cubicBezTo>
                  <a:cubicBezTo>
                    <a:pt x="2961" y="2642"/>
                    <a:pt x="2651" y="2696"/>
                    <a:pt x="2342" y="2751"/>
                  </a:cubicBezTo>
                  <a:cubicBezTo>
                    <a:pt x="2132" y="2778"/>
                    <a:pt x="1923" y="2806"/>
                    <a:pt x="1713" y="2833"/>
                  </a:cubicBezTo>
                  <a:cubicBezTo>
                    <a:pt x="1822" y="2897"/>
                    <a:pt x="1932" y="2961"/>
                    <a:pt x="2059" y="3024"/>
                  </a:cubicBezTo>
                  <a:cubicBezTo>
                    <a:pt x="2424" y="2970"/>
                    <a:pt x="2788" y="2906"/>
                    <a:pt x="3143" y="2833"/>
                  </a:cubicBezTo>
                  <a:cubicBezTo>
                    <a:pt x="3325" y="2797"/>
                    <a:pt x="3508" y="2751"/>
                    <a:pt x="3690" y="2705"/>
                  </a:cubicBezTo>
                  <a:cubicBezTo>
                    <a:pt x="3836" y="2678"/>
                    <a:pt x="3981" y="2623"/>
                    <a:pt x="4118" y="2560"/>
                  </a:cubicBezTo>
                  <a:cubicBezTo>
                    <a:pt x="4364" y="2651"/>
                    <a:pt x="4601" y="2733"/>
                    <a:pt x="4856" y="2815"/>
                  </a:cubicBezTo>
                  <a:cubicBezTo>
                    <a:pt x="5074" y="2888"/>
                    <a:pt x="5293" y="2961"/>
                    <a:pt x="5521" y="3024"/>
                  </a:cubicBezTo>
                  <a:lnTo>
                    <a:pt x="5585" y="2997"/>
                  </a:lnTo>
                  <a:cubicBezTo>
                    <a:pt x="5666" y="2961"/>
                    <a:pt x="5703" y="2869"/>
                    <a:pt x="5676" y="2787"/>
                  </a:cubicBezTo>
                  <a:lnTo>
                    <a:pt x="5339" y="2687"/>
                  </a:lnTo>
                  <a:lnTo>
                    <a:pt x="4992" y="2578"/>
                  </a:lnTo>
                  <a:cubicBezTo>
                    <a:pt x="4965" y="2432"/>
                    <a:pt x="4929" y="2286"/>
                    <a:pt x="4874" y="2150"/>
                  </a:cubicBezTo>
                  <a:cubicBezTo>
                    <a:pt x="4810" y="1977"/>
                    <a:pt x="4737" y="1804"/>
                    <a:pt x="4655" y="1631"/>
                  </a:cubicBezTo>
                  <a:cubicBezTo>
                    <a:pt x="4510" y="1312"/>
                    <a:pt x="4337" y="993"/>
                    <a:pt x="4145" y="692"/>
                  </a:cubicBezTo>
                  <a:cubicBezTo>
                    <a:pt x="4009" y="601"/>
                    <a:pt x="3854" y="510"/>
                    <a:pt x="3699" y="428"/>
                  </a:cubicBezTo>
                  <a:lnTo>
                    <a:pt x="3599" y="383"/>
                  </a:lnTo>
                  <a:lnTo>
                    <a:pt x="3599" y="383"/>
                  </a:lnTo>
                  <a:cubicBezTo>
                    <a:pt x="3690" y="510"/>
                    <a:pt x="3781" y="629"/>
                    <a:pt x="3872" y="765"/>
                  </a:cubicBezTo>
                  <a:cubicBezTo>
                    <a:pt x="4072" y="1075"/>
                    <a:pt x="4255" y="1394"/>
                    <a:pt x="4409" y="1740"/>
                  </a:cubicBezTo>
                  <a:cubicBezTo>
                    <a:pt x="4501" y="1913"/>
                    <a:pt x="4573" y="2077"/>
                    <a:pt x="4637" y="2250"/>
                  </a:cubicBezTo>
                  <a:cubicBezTo>
                    <a:pt x="4674" y="2323"/>
                    <a:pt x="4701" y="2414"/>
                    <a:pt x="4728" y="2487"/>
                  </a:cubicBezTo>
                  <a:cubicBezTo>
                    <a:pt x="4163" y="2296"/>
                    <a:pt x="3599" y="2077"/>
                    <a:pt x="3052" y="1822"/>
                  </a:cubicBezTo>
                  <a:cubicBezTo>
                    <a:pt x="3052" y="1795"/>
                    <a:pt x="3043" y="1758"/>
                    <a:pt x="3034" y="1731"/>
                  </a:cubicBezTo>
                  <a:cubicBezTo>
                    <a:pt x="2998" y="1649"/>
                    <a:pt x="2970" y="1567"/>
                    <a:pt x="2934" y="1494"/>
                  </a:cubicBezTo>
                  <a:cubicBezTo>
                    <a:pt x="2861" y="1348"/>
                    <a:pt x="2788" y="1212"/>
                    <a:pt x="2715" y="1066"/>
                  </a:cubicBezTo>
                  <a:cubicBezTo>
                    <a:pt x="2569" y="774"/>
                    <a:pt x="2396" y="483"/>
                    <a:pt x="2223" y="201"/>
                  </a:cubicBezTo>
                  <a:cubicBezTo>
                    <a:pt x="2187" y="137"/>
                    <a:pt x="2150" y="82"/>
                    <a:pt x="2114" y="18"/>
                  </a:cubicBezTo>
                  <a:cubicBezTo>
                    <a:pt x="2005" y="9"/>
                    <a:pt x="1895" y="0"/>
                    <a:pt x="1786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1"/>
            <p:cNvSpPr/>
            <p:nvPr/>
          </p:nvSpPr>
          <p:spPr>
            <a:xfrm>
              <a:off x="360737" y="3317207"/>
              <a:ext cx="6450" cy="5533"/>
            </a:xfrm>
            <a:custGeom>
              <a:avLst/>
              <a:gdLst/>
              <a:ahLst/>
              <a:cxnLst/>
              <a:rect l="l" t="t" r="r" b="b"/>
              <a:pathLst>
                <a:path w="211" h="181" extrusionOk="0">
                  <a:moveTo>
                    <a:pt x="78" y="1"/>
                  </a:moveTo>
                  <a:cubicBezTo>
                    <a:pt x="67" y="1"/>
                    <a:pt x="56" y="3"/>
                    <a:pt x="47" y="8"/>
                  </a:cubicBezTo>
                  <a:cubicBezTo>
                    <a:pt x="37" y="8"/>
                    <a:pt x="28" y="17"/>
                    <a:pt x="19" y="26"/>
                  </a:cubicBezTo>
                  <a:cubicBezTo>
                    <a:pt x="19" y="26"/>
                    <a:pt x="10" y="35"/>
                    <a:pt x="10" y="44"/>
                  </a:cubicBezTo>
                  <a:cubicBezTo>
                    <a:pt x="1" y="53"/>
                    <a:pt x="1" y="71"/>
                    <a:pt x="1" y="81"/>
                  </a:cubicBezTo>
                  <a:lnTo>
                    <a:pt x="1" y="99"/>
                  </a:lnTo>
                  <a:cubicBezTo>
                    <a:pt x="1" y="108"/>
                    <a:pt x="10" y="117"/>
                    <a:pt x="10" y="126"/>
                  </a:cubicBezTo>
                  <a:cubicBezTo>
                    <a:pt x="19" y="135"/>
                    <a:pt x="28" y="144"/>
                    <a:pt x="37" y="153"/>
                  </a:cubicBezTo>
                  <a:lnTo>
                    <a:pt x="47" y="163"/>
                  </a:lnTo>
                  <a:cubicBezTo>
                    <a:pt x="56" y="163"/>
                    <a:pt x="65" y="172"/>
                    <a:pt x="74" y="172"/>
                  </a:cubicBezTo>
                  <a:lnTo>
                    <a:pt x="83" y="172"/>
                  </a:lnTo>
                  <a:lnTo>
                    <a:pt x="110" y="181"/>
                  </a:lnTo>
                  <a:lnTo>
                    <a:pt x="156" y="181"/>
                  </a:lnTo>
                  <a:lnTo>
                    <a:pt x="174" y="172"/>
                  </a:lnTo>
                  <a:cubicBezTo>
                    <a:pt x="183" y="172"/>
                    <a:pt x="192" y="163"/>
                    <a:pt x="192" y="153"/>
                  </a:cubicBezTo>
                  <a:cubicBezTo>
                    <a:pt x="201" y="153"/>
                    <a:pt x="201" y="144"/>
                    <a:pt x="210" y="135"/>
                  </a:cubicBezTo>
                  <a:cubicBezTo>
                    <a:pt x="210" y="126"/>
                    <a:pt x="210" y="117"/>
                    <a:pt x="210" y="108"/>
                  </a:cubicBezTo>
                  <a:lnTo>
                    <a:pt x="210" y="90"/>
                  </a:lnTo>
                  <a:cubicBezTo>
                    <a:pt x="210" y="81"/>
                    <a:pt x="210" y="71"/>
                    <a:pt x="201" y="62"/>
                  </a:cubicBezTo>
                  <a:cubicBezTo>
                    <a:pt x="201" y="53"/>
                    <a:pt x="192" y="44"/>
                    <a:pt x="183" y="44"/>
                  </a:cubicBezTo>
                  <a:lnTo>
                    <a:pt x="156" y="26"/>
                  </a:lnTo>
                  <a:cubicBezTo>
                    <a:pt x="147" y="17"/>
                    <a:pt x="138" y="8"/>
                    <a:pt x="128" y="8"/>
                  </a:cubicBezTo>
                  <a:lnTo>
                    <a:pt x="110" y="8"/>
                  </a:lnTo>
                  <a:cubicBezTo>
                    <a:pt x="101" y="3"/>
                    <a:pt x="90" y="1"/>
                    <a:pt x="7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1"/>
            <p:cNvSpPr/>
            <p:nvPr/>
          </p:nvSpPr>
          <p:spPr>
            <a:xfrm>
              <a:off x="351841" y="3318888"/>
              <a:ext cx="4494" cy="4891"/>
            </a:xfrm>
            <a:custGeom>
              <a:avLst/>
              <a:gdLst/>
              <a:ahLst/>
              <a:cxnLst/>
              <a:rect l="l" t="t" r="r" b="b"/>
              <a:pathLst>
                <a:path w="147" h="160" extrusionOk="0">
                  <a:moveTo>
                    <a:pt x="87" y="1"/>
                  </a:moveTo>
                  <a:cubicBezTo>
                    <a:pt x="82" y="1"/>
                    <a:pt x="78" y="3"/>
                    <a:pt x="73" y="7"/>
                  </a:cubicBezTo>
                  <a:cubicBezTo>
                    <a:pt x="64" y="7"/>
                    <a:pt x="55" y="7"/>
                    <a:pt x="46" y="16"/>
                  </a:cubicBezTo>
                  <a:cubicBezTo>
                    <a:pt x="46" y="16"/>
                    <a:pt x="46" y="16"/>
                    <a:pt x="37" y="26"/>
                  </a:cubicBezTo>
                  <a:cubicBezTo>
                    <a:pt x="28" y="35"/>
                    <a:pt x="28" y="35"/>
                    <a:pt x="19" y="53"/>
                  </a:cubicBezTo>
                  <a:cubicBezTo>
                    <a:pt x="19" y="62"/>
                    <a:pt x="10" y="71"/>
                    <a:pt x="10" y="80"/>
                  </a:cubicBezTo>
                  <a:cubicBezTo>
                    <a:pt x="0" y="117"/>
                    <a:pt x="28" y="153"/>
                    <a:pt x="64" y="153"/>
                  </a:cubicBezTo>
                  <a:cubicBezTo>
                    <a:pt x="69" y="158"/>
                    <a:pt x="76" y="160"/>
                    <a:pt x="81" y="160"/>
                  </a:cubicBezTo>
                  <a:cubicBezTo>
                    <a:pt x="87" y="160"/>
                    <a:pt x="92" y="158"/>
                    <a:pt x="92" y="153"/>
                  </a:cubicBezTo>
                  <a:cubicBezTo>
                    <a:pt x="101" y="153"/>
                    <a:pt x="110" y="153"/>
                    <a:pt x="119" y="144"/>
                  </a:cubicBezTo>
                  <a:cubicBezTo>
                    <a:pt x="128" y="135"/>
                    <a:pt x="137" y="126"/>
                    <a:pt x="137" y="117"/>
                  </a:cubicBezTo>
                  <a:cubicBezTo>
                    <a:pt x="146" y="89"/>
                    <a:pt x="137" y="62"/>
                    <a:pt x="128" y="44"/>
                  </a:cubicBezTo>
                  <a:cubicBezTo>
                    <a:pt x="119" y="44"/>
                    <a:pt x="119" y="44"/>
                    <a:pt x="119" y="35"/>
                  </a:cubicBezTo>
                  <a:cubicBezTo>
                    <a:pt x="119" y="35"/>
                    <a:pt x="119" y="35"/>
                    <a:pt x="119" y="26"/>
                  </a:cubicBezTo>
                  <a:cubicBezTo>
                    <a:pt x="119" y="16"/>
                    <a:pt x="110" y="7"/>
                    <a:pt x="101" y="7"/>
                  </a:cubicBezTo>
                  <a:cubicBezTo>
                    <a:pt x="96" y="3"/>
                    <a:pt x="92" y="1"/>
                    <a:pt x="87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1"/>
            <p:cNvSpPr/>
            <p:nvPr/>
          </p:nvSpPr>
          <p:spPr>
            <a:xfrm>
              <a:off x="351566" y="3309350"/>
              <a:ext cx="6420" cy="4219"/>
            </a:xfrm>
            <a:custGeom>
              <a:avLst/>
              <a:gdLst/>
              <a:ahLst/>
              <a:cxnLst/>
              <a:rect l="l" t="t" r="r" b="b"/>
              <a:pathLst>
                <a:path w="210" h="138" extrusionOk="0">
                  <a:moveTo>
                    <a:pt x="146" y="1"/>
                  </a:moveTo>
                  <a:cubicBezTo>
                    <a:pt x="149" y="1"/>
                    <a:pt x="152" y="1"/>
                    <a:pt x="155" y="3"/>
                  </a:cubicBezTo>
                  <a:lnTo>
                    <a:pt x="155" y="3"/>
                  </a:lnTo>
                  <a:cubicBezTo>
                    <a:pt x="155" y="2"/>
                    <a:pt x="155" y="1"/>
                    <a:pt x="155" y="1"/>
                  </a:cubicBezTo>
                  <a:close/>
                  <a:moveTo>
                    <a:pt x="28" y="1"/>
                  </a:moveTo>
                  <a:cubicBezTo>
                    <a:pt x="19" y="10"/>
                    <a:pt x="9" y="19"/>
                    <a:pt x="9" y="37"/>
                  </a:cubicBezTo>
                  <a:cubicBezTo>
                    <a:pt x="0" y="55"/>
                    <a:pt x="9" y="73"/>
                    <a:pt x="19" y="83"/>
                  </a:cubicBezTo>
                  <a:cubicBezTo>
                    <a:pt x="19" y="92"/>
                    <a:pt x="28" y="101"/>
                    <a:pt x="37" y="110"/>
                  </a:cubicBezTo>
                  <a:cubicBezTo>
                    <a:pt x="37" y="119"/>
                    <a:pt x="55" y="128"/>
                    <a:pt x="64" y="128"/>
                  </a:cubicBezTo>
                  <a:lnTo>
                    <a:pt x="82" y="137"/>
                  </a:lnTo>
                  <a:lnTo>
                    <a:pt x="155" y="137"/>
                  </a:lnTo>
                  <a:cubicBezTo>
                    <a:pt x="164" y="128"/>
                    <a:pt x="183" y="119"/>
                    <a:pt x="192" y="110"/>
                  </a:cubicBezTo>
                  <a:cubicBezTo>
                    <a:pt x="201" y="92"/>
                    <a:pt x="210" y="83"/>
                    <a:pt x="201" y="64"/>
                  </a:cubicBezTo>
                  <a:cubicBezTo>
                    <a:pt x="201" y="55"/>
                    <a:pt x="201" y="37"/>
                    <a:pt x="192" y="28"/>
                  </a:cubicBezTo>
                  <a:cubicBezTo>
                    <a:pt x="183" y="19"/>
                    <a:pt x="173" y="19"/>
                    <a:pt x="173" y="10"/>
                  </a:cubicBezTo>
                  <a:cubicBezTo>
                    <a:pt x="167" y="10"/>
                    <a:pt x="161" y="5"/>
                    <a:pt x="155" y="3"/>
                  </a:cubicBezTo>
                  <a:lnTo>
                    <a:pt x="155" y="3"/>
                  </a:lnTo>
                  <a:cubicBezTo>
                    <a:pt x="154" y="6"/>
                    <a:pt x="152" y="7"/>
                    <a:pt x="150" y="7"/>
                  </a:cubicBezTo>
                  <a:cubicBezTo>
                    <a:pt x="146" y="7"/>
                    <a:pt x="142" y="5"/>
                    <a:pt x="137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1"/>
            <p:cNvSpPr/>
            <p:nvPr/>
          </p:nvSpPr>
          <p:spPr>
            <a:xfrm>
              <a:off x="326773" y="3342488"/>
              <a:ext cx="4494" cy="4494"/>
            </a:xfrm>
            <a:custGeom>
              <a:avLst/>
              <a:gdLst/>
              <a:ahLst/>
              <a:cxnLst/>
              <a:rect l="l" t="t" r="r" b="b"/>
              <a:pathLst>
                <a:path w="147" h="147" extrusionOk="0">
                  <a:moveTo>
                    <a:pt x="37" y="0"/>
                  </a:moveTo>
                  <a:cubicBezTo>
                    <a:pt x="28" y="10"/>
                    <a:pt x="19" y="19"/>
                    <a:pt x="19" y="28"/>
                  </a:cubicBezTo>
                  <a:cubicBezTo>
                    <a:pt x="10" y="28"/>
                    <a:pt x="10" y="37"/>
                    <a:pt x="10" y="46"/>
                  </a:cubicBezTo>
                  <a:cubicBezTo>
                    <a:pt x="10" y="46"/>
                    <a:pt x="10" y="46"/>
                    <a:pt x="10" y="55"/>
                  </a:cubicBezTo>
                  <a:cubicBezTo>
                    <a:pt x="1" y="55"/>
                    <a:pt x="1" y="64"/>
                    <a:pt x="1" y="73"/>
                  </a:cubicBezTo>
                  <a:cubicBezTo>
                    <a:pt x="1" y="82"/>
                    <a:pt x="1" y="92"/>
                    <a:pt x="1" y="101"/>
                  </a:cubicBezTo>
                  <a:cubicBezTo>
                    <a:pt x="1" y="110"/>
                    <a:pt x="10" y="119"/>
                    <a:pt x="19" y="128"/>
                  </a:cubicBezTo>
                  <a:cubicBezTo>
                    <a:pt x="28" y="137"/>
                    <a:pt x="37" y="137"/>
                    <a:pt x="46" y="146"/>
                  </a:cubicBezTo>
                  <a:lnTo>
                    <a:pt x="92" y="146"/>
                  </a:lnTo>
                  <a:cubicBezTo>
                    <a:pt x="101" y="146"/>
                    <a:pt x="119" y="137"/>
                    <a:pt x="128" y="128"/>
                  </a:cubicBezTo>
                  <a:lnTo>
                    <a:pt x="137" y="119"/>
                  </a:lnTo>
                  <a:cubicBezTo>
                    <a:pt x="137" y="110"/>
                    <a:pt x="146" y="101"/>
                    <a:pt x="146" y="92"/>
                  </a:cubicBezTo>
                  <a:cubicBezTo>
                    <a:pt x="146" y="82"/>
                    <a:pt x="146" y="73"/>
                    <a:pt x="146" y="73"/>
                  </a:cubicBezTo>
                  <a:lnTo>
                    <a:pt x="146" y="64"/>
                  </a:lnTo>
                  <a:cubicBezTo>
                    <a:pt x="146" y="46"/>
                    <a:pt x="137" y="37"/>
                    <a:pt x="128" y="28"/>
                  </a:cubicBezTo>
                  <a:lnTo>
                    <a:pt x="119" y="19"/>
                  </a:lnTo>
                  <a:cubicBezTo>
                    <a:pt x="110" y="10"/>
                    <a:pt x="101" y="10"/>
                    <a:pt x="101" y="10"/>
                  </a:cubicBezTo>
                  <a:lnTo>
                    <a:pt x="83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1"/>
            <p:cNvSpPr/>
            <p:nvPr/>
          </p:nvSpPr>
          <p:spPr>
            <a:xfrm>
              <a:off x="322891" y="3335793"/>
              <a:ext cx="4188" cy="4219"/>
            </a:xfrm>
            <a:custGeom>
              <a:avLst/>
              <a:gdLst/>
              <a:ahLst/>
              <a:cxnLst/>
              <a:rect l="l" t="t" r="r" b="b"/>
              <a:pathLst>
                <a:path w="137" h="138" extrusionOk="0">
                  <a:moveTo>
                    <a:pt x="46" y="1"/>
                  </a:moveTo>
                  <a:cubicBezTo>
                    <a:pt x="37" y="1"/>
                    <a:pt x="27" y="1"/>
                    <a:pt x="27" y="10"/>
                  </a:cubicBezTo>
                  <a:cubicBezTo>
                    <a:pt x="18" y="10"/>
                    <a:pt x="9" y="19"/>
                    <a:pt x="9" y="19"/>
                  </a:cubicBezTo>
                  <a:cubicBezTo>
                    <a:pt x="0" y="28"/>
                    <a:pt x="0" y="37"/>
                    <a:pt x="0" y="46"/>
                  </a:cubicBezTo>
                  <a:lnTo>
                    <a:pt x="0" y="56"/>
                  </a:lnTo>
                  <a:cubicBezTo>
                    <a:pt x="0" y="65"/>
                    <a:pt x="0" y="74"/>
                    <a:pt x="0" y="83"/>
                  </a:cubicBezTo>
                  <a:cubicBezTo>
                    <a:pt x="0" y="92"/>
                    <a:pt x="9" y="101"/>
                    <a:pt x="9" y="110"/>
                  </a:cubicBezTo>
                  <a:lnTo>
                    <a:pt x="18" y="119"/>
                  </a:lnTo>
                  <a:cubicBezTo>
                    <a:pt x="27" y="128"/>
                    <a:pt x="37" y="138"/>
                    <a:pt x="55" y="138"/>
                  </a:cubicBezTo>
                  <a:lnTo>
                    <a:pt x="100" y="138"/>
                  </a:lnTo>
                  <a:cubicBezTo>
                    <a:pt x="109" y="138"/>
                    <a:pt x="119" y="128"/>
                    <a:pt x="128" y="119"/>
                  </a:cubicBezTo>
                  <a:cubicBezTo>
                    <a:pt x="128" y="119"/>
                    <a:pt x="137" y="110"/>
                    <a:pt x="137" y="101"/>
                  </a:cubicBezTo>
                  <a:cubicBezTo>
                    <a:pt x="137" y="83"/>
                    <a:pt x="137" y="74"/>
                    <a:pt x="137" y="65"/>
                  </a:cubicBezTo>
                  <a:lnTo>
                    <a:pt x="128" y="46"/>
                  </a:lnTo>
                  <a:cubicBezTo>
                    <a:pt x="128" y="37"/>
                    <a:pt x="119" y="28"/>
                    <a:pt x="109" y="19"/>
                  </a:cubicBezTo>
                  <a:lnTo>
                    <a:pt x="100" y="10"/>
                  </a:lnTo>
                  <a:cubicBezTo>
                    <a:pt x="91" y="1"/>
                    <a:pt x="73" y="1"/>
                    <a:pt x="64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1"/>
            <p:cNvSpPr/>
            <p:nvPr/>
          </p:nvSpPr>
          <p:spPr>
            <a:xfrm>
              <a:off x="329005" y="3336710"/>
              <a:ext cx="3944" cy="4127"/>
            </a:xfrm>
            <a:custGeom>
              <a:avLst/>
              <a:gdLst/>
              <a:ahLst/>
              <a:cxnLst/>
              <a:rect l="l" t="t" r="r" b="b"/>
              <a:pathLst>
                <a:path w="129" h="135" extrusionOk="0">
                  <a:moveTo>
                    <a:pt x="55" y="0"/>
                  </a:moveTo>
                  <a:cubicBezTo>
                    <a:pt x="48" y="0"/>
                    <a:pt x="42" y="3"/>
                    <a:pt x="37" y="7"/>
                  </a:cubicBezTo>
                  <a:lnTo>
                    <a:pt x="28" y="16"/>
                  </a:lnTo>
                  <a:cubicBezTo>
                    <a:pt x="19" y="16"/>
                    <a:pt x="10" y="26"/>
                    <a:pt x="10" y="44"/>
                  </a:cubicBezTo>
                  <a:lnTo>
                    <a:pt x="10" y="62"/>
                  </a:lnTo>
                  <a:cubicBezTo>
                    <a:pt x="1" y="71"/>
                    <a:pt x="1" y="80"/>
                    <a:pt x="10" y="89"/>
                  </a:cubicBezTo>
                  <a:cubicBezTo>
                    <a:pt x="10" y="98"/>
                    <a:pt x="10" y="108"/>
                    <a:pt x="19" y="108"/>
                  </a:cubicBezTo>
                  <a:cubicBezTo>
                    <a:pt x="28" y="117"/>
                    <a:pt x="28" y="126"/>
                    <a:pt x="37" y="126"/>
                  </a:cubicBezTo>
                  <a:cubicBezTo>
                    <a:pt x="46" y="126"/>
                    <a:pt x="55" y="135"/>
                    <a:pt x="64" y="135"/>
                  </a:cubicBezTo>
                  <a:cubicBezTo>
                    <a:pt x="73" y="135"/>
                    <a:pt x="83" y="135"/>
                    <a:pt x="101" y="126"/>
                  </a:cubicBezTo>
                  <a:lnTo>
                    <a:pt x="110" y="117"/>
                  </a:lnTo>
                  <a:cubicBezTo>
                    <a:pt x="119" y="108"/>
                    <a:pt x="128" y="98"/>
                    <a:pt x="128" y="89"/>
                  </a:cubicBezTo>
                  <a:lnTo>
                    <a:pt x="128" y="71"/>
                  </a:lnTo>
                  <a:cubicBezTo>
                    <a:pt x="128" y="62"/>
                    <a:pt x="128" y="53"/>
                    <a:pt x="128" y="53"/>
                  </a:cubicBezTo>
                  <a:cubicBezTo>
                    <a:pt x="128" y="44"/>
                    <a:pt x="119" y="35"/>
                    <a:pt x="119" y="26"/>
                  </a:cubicBezTo>
                  <a:cubicBezTo>
                    <a:pt x="110" y="16"/>
                    <a:pt x="101" y="16"/>
                    <a:pt x="101" y="16"/>
                  </a:cubicBezTo>
                  <a:cubicBezTo>
                    <a:pt x="92" y="7"/>
                    <a:pt x="83" y="7"/>
                    <a:pt x="73" y="7"/>
                  </a:cubicBezTo>
                  <a:cubicBezTo>
                    <a:pt x="69" y="3"/>
                    <a:pt x="62" y="0"/>
                    <a:pt x="55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1"/>
            <p:cNvSpPr/>
            <p:nvPr/>
          </p:nvSpPr>
          <p:spPr>
            <a:xfrm>
              <a:off x="325948" y="3401488"/>
              <a:ext cx="153186" cy="106170"/>
            </a:xfrm>
            <a:custGeom>
              <a:avLst/>
              <a:gdLst/>
              <a:ahLst/>
              <a:cxnLst/>
              <a:rect l="l" t="t" r="r" b="b"/>
              <a:pathLst>
                <a:path w="5011" h="3473" extrusionOk="0">
                  <a:moveTo>
                    <a:pt x="3603" y="0"/>
                  </a:moveTo>
                  <a:cubicBezTo>
                    <a:pt x="3532" y="0"/>
                    <a:pt x="3460" y="4"/>
                    <a:pt x="3389" y="11"/>
                  </a:cubicBezTo>
                  <a:cubicBezTo>
                    <a:pt x="2924" y="38"/>
                    <a:pt x="2478" y="175"/>
                    <a:pt x="2077" y="402"/>
                  </a:cubicBezTo>
                  <a:cubicBezTo>
                    <a:pt x="1312" y="812"/>
                    <a:pt x="747" y="1532"/>
                    <a:pt x="356" y="2297"/>
                  </a:cubicBezTo>
                  <a:cubicBezTo>
                    <a:pt x="246" y="2488"/>
                    <a:pt x="164" y="2689"/>
                    <a:pt x="82" y="2889"/>
                  </a:cubicBezTo>
                  <a:cubicBezTo>
                    <a:pt x="0" y="3108"/>
                    <a:pt x="110" y="3235"/>
                    <a:pt x="319" y="3299"/>
                  </a:cubicBezTo>
                  <a:cubicBezTo>
                    <a:pt x="668" y="3413"/>
                    <a:pt x="1030" y="3470"/>
                    <a:pt x="1394" y="3470"/>
                  </a:cubicBezTo>
                  <a:cubicBezTo>
                    <a:pt x="1467" y="3470"/>
                    <a:pt x="1540" y="3468"/>
                    <a:pt x="1613" y="3463"/>
                  </a:cubicBezTo>
                  <a:lnTo>
                    <a:pt x="1613" y="3472"/>
                  </a:lnTo>
                  <a:cubicBezTo>
                    <a:pt x="3362" y="3390"/>
                    <a:pt x="4783" y="2060"/>
                    <a:pt x="5001" y="339"/>
                  </a:cubicBezTo>
                  <a:cubicBezTo>
                    <a:pt x="5010" y="257"/>
                    <a:pt x="4956" y="175"/>
                    <a:pt x="4874" y="156"/>
                  </a:cubicBezTo>
                  <a:cubicBezTo>
                    <a:pt x="4673" y="147"/>
                    <a:pt x="4464" y="93"/>
                    <a:pt x="4254" y="74"/>
                  </a:cubicBezTo>
                  <a:cubicBezTo>
                    <a:pt x="4245" y="70"/>
                    <a:pt x="4236" y="68"/>
                    <a:pt x="4227" y="68"/>
                  </a:cubicBezTo>
                  <a:cubicBezTo>
                    <a:pt x="4218" y="68"/>
                    <a:pt x="4209" y="70"/>
                    <a:pt x="4200" y="74"/>
                  </a:cubicBezTo>
                  <a:cubicBezTo>
                    <a:pt x="4004" y="27"/>
                    <a:pt x="3804" y="0"/>
                    <a:pt x="3603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1"/>
            <p:cNvSpPr/>
            <p:nvPr/>
          </p:nvSpPr>
          <p:spPr>
            <a:xfrm>
              <a:off x="327324" y="3406257"/>
              <a:ext cx="152086" cy="101095"/>
            </a:xfrm>
            <a:custGeom>
              <a:avLst/>
              <a:gdLst/>
              <a:ahLst/>
              <a:cxnLst/>
              <a:rect l="l" t="t" r="r" b="b"/>
              <a:pathLst>
                <a:path w="4975" h="3307" extrusionOk="0">
                  <a:moveTo>
                    <a:pt x="4847" y="0"/>
                  </a:moveTo>
                  <a:cubicBezTo>
                    <a:pt x="4765" y="64"/>
                    <a:pt x="4683" y="137"/>
                    <a:pt x="4601" y="201"/>
                  </a:cubicBezTo>
                  <a:lnTo>
                    <a:pt x="4319" y="410"/>
                  </a:lnTo>
                  <a:cubicBezTo>
                    <a:pt x="4200" y="347"/>
                    <a:pt x="4073" y="301"/>
                    <a:pt x="3936" y="274"/>
                  </a:cubicBezTo>
                  <a:cubicBezTo>
                    <a:pt x="3772" y="228"/>
                    <a:pt x="3599" y="192"/>
                    <a:pt x="3435" y="164"/>
                  </a:cubicBezTo>
                  <a:cubicBezTo>
                    <a:pt x="3107" y="101"/>
                    <a:pt x="2779" y="64"/>
                    <a:pt x="2460" y="46"/>
                  </a:cubicBezTo>
                  <a:cubicBezTo>
                    <a:pt x="2305" y="101"/>
                    <a:pt x="2160" y="174"/>
                    <a:pt x="2023" y="246"/>
                  </a:cubicBezTo>
                  <a:lnTo>
                    <a:pt x="1932" y="301"/>
                  </a:lnTo>
                  <a:lnTo>
                    <a:pt x="2360" y="301"/>
                  </a:lnTo>
                  <a:cubicBezTo>
                    <a:pt x="2706" y="301"/>
                    <a:pt x="3052" y="337"/>
                    <a:pt x="3389" y="392"/>
                  </a:cubicBezTo>
                  <a:cubicBezTo>
                    <a:pt x="3553" y="419"/>
                    <a:pt x="3726" y="456"/>
                    <a:pt x="3900" y="501"/>
                  </a:cubicBezTo>
                  <a:cubicBezTo>
                    <a:pt x="3972" y="520"/>
                    <a:pt x="4045" y="538"/>
                    <a:pt x="4127" y="556"/>
                  </a:cubicBezTo>
                  <a:cubicBezTo>
                    <a:pt x="3681" y="884"/>
                    <a:pt x="3216" y="1185"/>
                    <a:pt x="2743" y="1467"/>
                  </a:cubicBezTo>
                  <a:cubicBezTo>
                    <a:pt x="2724" y="1449"/>
                    <a:pt x="2697" y="1440"/>
                    <a:pt x="2661" y="1440"/>
                  </a:cubicBezTo>
                  <a:cubicBezTo>
                    <a:pt x="2588" y="1412"/>
                    <a:pt x="2515" y="1394"/>
                    <a:pt x="2433" y="1385"/>
                  </a:cubicBezTo>
                  <a:cubicBezTo>
                    <a:pt x="2287" y="1358"/>
                    <a:pt x="2151" y="1339"/>
                    <a:pt x="2005" y="1321"/>
                  </a:cubicBezTo>
                  <a:cubicBezTo>
                    <a:pt x="1704" y="1285"/>
                    <a:pt x="1395" y="1257"/>
                    <a:pt x="1094" y="1239"/>
                  </a:cubicBezTo>
                  <a:lnTo>
                    <a:pt x="894" y="1221"/>
                  </a:lnTo>
                  <a:cubicBezTo>
                    <a:pt x="830" y="1303"/>
                    <a:pt x="775" y="1376"/>
                    <a:pt x="711" y="1458"/>
                  </a:cubicBezTo>
                  <a:cubicBezTo>
                    <a:pt x="839" y="1467"/>
                    <a:pt x="966" y="1467"/>
                    <a:pt x="1085" y="1476"/>
                  </a:cubicBezTo>
                  <a:cubicBezTo>
                    <a:pt x="1385" y="1485"/>
                    <a:pt x="1686" y="1513"/>
                    <a:pt x="1987" y="1549"/>
                  </a:cubicBezTo>
                  <a:cubicBezTo>
                    <a:pt x="2132" y="1567"/>
                    <a:pt x="2269" y="1585"/>
                    <a:pt x="2415" y="1604"/>
                  </a:cubicBezTo>
                  <a:lnTo>
                    <a:pt x="2506" y="1622"/>
                  </a:lnTo>
                  <a:cubicBezTo>
                    <a:pt x="2069" y="1868"/>
                    <a:pt x="1613" y="2105"/>
                    <a:pt x="1158" y="2314"/>
                  </a:cubicBezTo>
                  <a:cubicBezTo>
                    <a:pt x="1158" y="2287"/>
                    <a:pt x="1130" y="2259"/>
                    <a:pt x="1103" y="2259"/>
                  </a:cubicBezTo>
                  <a:cubicBezTo>
                    <a:pt x="875" y="2222"/>
                    <a:pt x="641" y="2203"/>
                    <a:pt x="411" y="2203"/>
                  </a:cubicBezTo>
                  <a:cubicBezTo>
                    <a:pt x="366" y="2203"/>
                    <a:pt x="320" y="2203"/>
                    <a:pt x="274" y="2205"/>
                  </a:cubicBezTo>
                  <a:cubicBezTo>
                    <a:pt x="238" y="2278"/>
                    <a:pt x="201" y="2351"/>
                    <a:pt x="165" y="2414"/>
                  </a:cubicBezTo>
                  <a:cubicBezTo>
                    <a:pt x="266" y="2421"/>
                    <a:pt x="365" y="2424"/>
                    <a:pt x="465" y="2424"/>
                  </a:cubicBezTo>
                  <a:cubicBezTo>
                    <a:pt x="625" y="2424"/>
                    <a:pt x="785" y="2416"/>
                    <a:pt x="948" y="2405"/>
                  </a:cubicBezTo>
                  <a:lnTo>
                    <a:pt x="948" y="2405"/>
                  </a:lnTo>
                  <a:cubicBezTo>
                    <a:pt x="648" y="2542"/>
                    <a:pt x="338" y="2669"/>
                    <a:pt x="19" y="2779"/>
                  </a:cubicBezTo>
                  <a:cubicBezTo>
                    <a:pt x="1" y="2852"/>
                    <a:pt x="10" y="2934"/>
                    <a:pt x="46" y="2997"/>
                  </a:cubicBezTo>
                  <a:cubicBezTo>
                    <a:pt x="557" y="2833"/>
                    <a:pt x="1058" y="2633"/>
                    <a:pt x="1540" y="2405"/>
                  </a:cubicBezTo>
                  <a:lnTo>
                    <a:pt x="1804" y="2269"/>
                  </a:lnTo>
                  <a:lnTo>
                    <a:pt x="1804" y="2269"/>
                  </a:lnTo>
                  <a:cubicBezTo>
                    <a:pt x="1804" y="2278"/>
                    <a:pt x="1795" y="2287"/>
                    <a:pt x="1795" y="2296"/>
                  </a:cubicBezTo>
                  <a:cubicBezTo>
                    <a:pt x="1759" y="2396"/>
                    <a:pt x="1713" y="2496"/>
                    <a:pt x="1668" y="2606"/>
                  </a:cubicBezTo>
                  <a:cubicBezTo>
                    <a:pt x="1586" y="2806"/>
                    <a:pt x="1486" y="3006"/>
                    <a:pt x="1376" y="3198"/>
                  </a:cubicBezTo>
                  <a:cubicBezTo>
                    <a:pt x="1349" y="3234"/>
                    <a:pt x="1331" y="3271"/>
                    <a:pt x="1303" y="3307"/>
                  </a:cubicBezTo>
                  <a:lnTo>
                    <a:pt x="1577" y="3307"/>
                  </a:lnTo>
                  <a:cubicBezTo>
                    <a:pt x="1686" y="3107"/>
                    <a:pt x="1786" y="2897"/>
                    <a:pt x="1877" y="2688"/>
                  </a:cubicBezTo>
                  <a:cubicBezTo>
                    <a:pt x="1923" y="2578"/>
                    <a:pt x="1968" y="2469"/>
                    <a:pt x="1996" y="2360"/>
                  </a:cubicBezTo>
                  <a:cubicBezTo>
                    <a:pt x="2014" y="2314"/>
                    <a:pt x="2032" y="2259"/>
                    <a:pt x="2041" y="2205"/>
                  </a:cubicBezTo>
                  <a:cubicBezTo>
                    <a:pt x="2050" y="2187"/>
                    <a:pt x="2050" y="2168"/>
                    <a:pt x="2041" y="2159"/>
                  </a:cubicBezTo>
                  <a:cubicBezTo>
                    <a:pt x="2597" y="1868"/>
                    <a:pt x="3125" y="1558"/>
                    <a:pt x="3635" y="1203"/>
                  </a:cubicBezTo>
                  <a:lnTo>
                    <a:pt x="3635" y="1203"/>
                  </a:lnTo>
                  <a:lnTo>
                    <a:pt x="3590" y="1321"/>
                  </a:lnTo>
                  <a:cubicBezTo>
                    <a:pt x="3544" y="1449"/>
                    <a:pt x="3490" y="1576"/>
                    <a:pt x="3435" y="1704"/>
                  </a:cubicBezTo>
                  <a:cubicBezTo>
                    <a:pt x="3326" y="1968"/>
                    <a:pt x="3207" y="2232"/>
                    <a:pt x="3089" y="2496"/>
                  </a:cubicBezTo>
                  <a:cubicBezTo>
                    <a:pt x="2998" y="2678"/>
                    <a:pt x="2916" y="2842"/>
                    <a:pt x="2825" y="3016"/>
                  </a:cubicBezTo>
                  <a:cubicBezTo>
                    <a:pt x="2925" y="2970"/>
                    <a:pt x="3034" y="2915"/>
                    <a:pt x="3134" y="2861"/>
                  </a:cubicBezTo>
                  <a:cubicBezTo>
                    <a:pt x="3289" y="2560"/>
                    <a:pt x="3435" y="2250"/>
                    <a:pt x="3563" y="1932"/>
                  </a:cubicBezTo>
                  <a:cubicBezTo>
                    <a:pt x="3626" y="1777"/>
                    <a:pt x="3690" y="1622"/>
                    <a:pt x="3745" y="1458"/>
                  </a:cubicBezTo>
                  <a:cubicBezTo>
                    <a:pt x="3799" y="1330"/>
                    <a:pt x="3845" y="1194"/>
                    <a:pt x="3863" y="1057"/>
                  </a:cubicBezTo>
                  <a:cubicBezTo>
                    <a:pt x="4054" y="920"/>
                    <a:pt x="4246" y="784"/>
                    <a:pt x="4437" y="638"/>
                  </a:cubicBezTo>
                  <a:cubicBezTo>
                    <a:pt x="4610" y="511"/>
                    <a:pt x="4774" y="374"/>
                    <a:pt x="4947" y="246"/>
                  </a:cubicBezTo>
                  <a:lnTo>
                    <a:pt x="4965" y="174"/>
                  </a:lnTo>
                  <a:cubicBezTo>
                    <a:pt x="4974" y="92"/>
                    <a:pt x="4920" y="19"/>
                    <a:pt x="4847" y="0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1"/>
            <p:cNvSpPr/>
            <p:nvPr/>
          </p:nvSpPr>
          <p:spPr>
            <a:xfrm>
              <a:off x="355754" y="3457492"/>
              <a:ext cx="6145" cy="5044"/>
            </a:xfrm>
            <a:custGeom>
              <a:avLst/>
              <a:gdLst/>
              <a:ahLst/>
              <a:cxnLst/>
              <a:rect l="l" t="t" r="r" b="b"/>
              <a:pathLst>
                <a:path w="201" h="165" extrusionOk="0">
                  <a:moveTo>
                    <a:pt x="109" y="0"/>
                  </a:moveTo>
                  <a:lnTo>
                    <a:pt x="82" y="10"/>
                  </a:lnTo>
                  <a:cubicBezTo>
                    <a:pt x="64" y="10"/>
                    <a:pt x="55" y="19"/>
                    <a:pt x="46" y="28"/>
                  </a:cubicBezTo>
                  <a:lnTo>
                    <a:pt x="36" y="37"/>
                  </a:lnTo>
                  <a:cubicBezTo>
                    <a:pt x="18" y="46"/>
                    <a:pt x="9" y="64"/>
                    <a:pt x="9" y="82"/>
                  </a:cubicBezTo>
                  <a:cubicBezTo>
                    <a:pt x="0" y="92"/>
                    <a:pt x="0" y="101"/>
                    <a:pt x="9" y="110"/>
                  </a:cubicBezTo>
                  <a:cubicBezTo>
                    <a:pt x="9" y="119"/>
                    <a:pt x="9" y="128"/>
                    <a:pt x="18" y="128"/>
                  </a:cubicBezTo>
                  <a:cubicBezTo>
                    <a:pt x="18" y="137"/>
                    <a:pt x="27" y="146"/>
                    <a:pt x="36" y="146"/>
                  </a:cubicBezTo>
                  <a:lnTo>
                    <a:pt x="55" y="155"/>
                  </a:lnTo>
                  <a:cubicBezTo>
                    <a:pt x="64" y="164"/>
                    <a:pt x="73" y="164"/>
                    <a:pt x="82" y="164"/>
                  </a:cubicBezTo>
                  <a:lnTo>
                    <a:pt x="109" y="164"/>
                  </a:lnTo>
                  <a:lnTo>
                    <a:pt x="128" y="155"/>
                  </a:lnTo>
                  <a:cubicBezTo>
                    <a:pt x="137" y="155"/>
                    <a:pt x="137" y="146"/>
                    <a:pt x="146" y="146"/>
                  </a:cubicBezTo>
                  <a:lnTo>
                    <a:pt x="155" y="146"/>
                  </a:lnTo>
                  <a:lnTo>
                    <a:pt x="173" y="128"/>
                  </a:lnTo>
                  <a:cubicBezTo>
                    <a:pt x="182" y="119"/>
                    <a:pt x="191" y="110"/>
                    <a:pt x="200" y="101"/>
                  </a:cubicBezTo>
                  <a:lnTo>
                    <a:pt x="200" y="82"/>
                  </a:lnTo>
                  <a:cubicBezTo>
                    <a:pt x="200" y="73"/>
                    <a:pt x="200" y="64"/>
                    <a:pt x="200" y="55"/>
                  </a:cubicBezTo>
                  <a:cubicBezTo>
                    <a:pt x="200" y="46"/>
                    <a:pt x="200" y="46"/>
                    <a:pt x="191" y="37"/>
                  </a:cubicBezTo>
                  <a:cubicBezTo>
                    <a:pt x="191" y="28"/>
                    <a:pt x="182" y="19"/>
                    <a:pt x="173" y="10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1"/>
            <p:cNvSpPr/>
            <p:nvPr/>
          </p:nvSpPr>
          <p:spPr>
            <a:xfrm>
              <a:off x="352391" y="3466205"/>
              <a:ext cx="4494" cy="4035"/>
            </a:xfrm>
            <a:custGeom>
              <a:avLst/>
              <a:gdLst/>
              <a:ahLst/>
              <a:cxnLst/>
              <a:rect l="l" t="t" r="r" b="b"/>
              <a:pathLst>
                <a:path w="147" h="132" extrusionOk="0">
                  <a:moveTo>
                    <a:pt x="33" y="0"/>
                  </a:moveTo>
                  <a:cubicBezTo>
                    <a:pt x="28" y="0"/>
                    <a:pt x="23" y="2"/>
                    <a:pt x="19" y="7"/>
                  </a:cubicBezTo>
                  <a:cubicBezTo>
                    <a:pt x="10" y="7"/>
                    <a:pt x="1" y="16"/>
                    <a:pt x="1" y="34"/>
                  </a:cubicBezTo>
                  <a:cubicBezTo>
                    <a:pt x="1" y="34"/>
                    <a:pt x="1" y="43"/>
                    <a:pt x="1" y="53"/>
                  </a:cubicBezTo>
                  <a:cubicBezTo>
                    <a:pt x="1" y="53"/>
                    <a:pt x="1" y="62"/>
                    <a:pt x="1" y="62"/>
                  </a:cubicBezTo>
                  <a:cubicBezTo>
                    <a:pt x="1" y="71"/>
                    <a:pt x="10" y="80"/>
                    <a:pt x="10" y="89"/>
                  </a:cubicBezTo>
                  <a:lnTo>
                    <a:pt x="10" y="98"/>
                  </a:lnTo>
                  <a:cubicBezTo>
                    <a:pt x="19" y="107"/>
                    <a:pt x="28" y="107"/>
                    <a:pt x="37" y="116"/>
                  </a:cubicBezTo>
                  <a:cubicBezTo>
                    <a:pt x="48" y="127"/>
                    <a:pt x="62" y="131"/>
                    <a:pt x="75" y="131"/>
                  </a:cubicBezTo>
                  <a:cubicBezTo>
                    <a:pt x="84" y="131"/>
                    <a:pt x="93" y="129"/>
                    <a:pt x="101" y="125"/>
                  </a:cubicBezTo>
                  <a:cubicBezTo>
                    <a:pt x="110" y="125"/>
                    <a:pt x="119" y="116"/>
                    <a:pt x="128" y="107"/>
                  </a:cubicBezTo>
                  <a:cubicBezTo>
                    <a:pt x="137" y="98"/>
                    <a:pt x="137" y="98"/>
                    <a:pt x="137" y="89"/>
                  </a:cubicBezTo>
                  <a:cubicBezTo>
                    <a:pt x="146" y="80"/>
                    <a:pt x="146" y="71"/>
                    <a:pt x="137" y="62"/>
                  </a:cubicBezTo>
                  <a:cubicBezTo>
                    <a:pt x="137" y="53"/>
                    <a:pt x="137" y="43"/>
                    <a:pt x="128" y="34"/>
                  </a:cubicBezTo>
                  <a:cubicBezTo>
                    <a:pt x="119" y="16"/>
                    <a:pt x="92" y="7"/>
                    <a:pt x="74" y="7"/>
                  </a:cubicBezTo>
                  <a:lnTo>
                    <a:pt x="46" y="7"/>
                  </a:lnTo>
                  <a:cubicBezTo>
                    <a:pt x="42" y="2"/>
                    <a:pt x="37" y="0"/>
                    <a:pt x="3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1"/>
            <p:cNvSpPr/>
            <p:nvPr/>
          </p:nvSpPr>
          <p:spPr>
            <a:xfrm>
              <a:off x="344871" y="3459999"/>
              <a:ext cx="5319" cy="4769"/>
            </a:xfrm>
            <a:custGeom>
              <a:avLst/>
              <a:gdLst/>
              <a:ahLst/>
              <a:cxnLst/>
              <a:rect l="l" t="t" r="r" b="b"/>
              <a:pathLst>
                <a:path w="174" h="156" extrusionOk="0">
                  <a:moveTo>
                    <a:pt x="110" y="0"/>
                  </a:moveTo>
                  <a:cubicBezTo>
                    <a:pt x="101" y="0"/>
                    <a:pt x="92" y="0"/>
                    <a:pt x="83" y="10"/>
                  </a:cubicBezTo>
                  <a:cubicBezTo>
                    <a:pt x="78" y="10"/>
                    <a:pt x="75" y="10"/>
                    <a:pt x="73" y="11"/>
                  </a:cubicBezTo>
                  <a:lnTo>
                    <a:pt x="73" y="11"/>
                  </a:lnTo>
                  <a:lnTo>
                    <a:pt x="74" y="10"/>
                  </a:lnTo>
                  <a:lnTo>
                    <a:pt x="65" y="19"/>
                  </a:lnTo>
                  <a:cubicBezTo>
                    <a:pt x="69" y="15"/>
                    <a:pt x="71" y="12"/>
                    <a:pt x="73" y="11"/>
                  </a:cubicBezTo>
                  <a:lnTo>
                    <a:pt x="73" y="11"/>
                  </a:lnTo>
                  <a:lnTo>
                    <a:pt x="65" y="28"/>
                  </a:lnTo>
                  <a:cubicBezTo>
                    <a:pt x="55" y="28"/>
                    <a:pt x="46" y="37"/>
                    <a:pt x="46" y="37"/>
                  </a:cubicBezTo>
                  <a:cubicBezTo>
                    <a:pt x="37" y="46"/>
                    <a:pt x="28" y="46"/>
                    <a:pt x="28" y="55"/>
                  </a:cubicBezTo>
                  <a:cubicBezTo>
                    <a:pt x="19" y="55"/>
                    <a:pt x="19" y="64"/>
                    <a:pt x="19" y="73"/>
                  </a:cubicBezTo>
                  <a:cubicBezTo>
                    <a:pt x="10" y="82"/>
                    <a:pt x="1" y="92"/>
                    <a:pt x="1" y="101"/>
                  </a:cubicBezTo>
                  <a:cubicBezTo>
                    <a:pt x="1" y="119"/>
                    <a:pt x="1" y="128"/>
                    <a:pt x="10" y="137"/>
                  </a:cubicBezTo>
                  <a:cubicBezTo>
                    <a:pt x="28" y="155"/>
                    <a:pt x="46" y="155"/>
                    <a:pt x="65" y="155"/>
                  </a:cubicBezTo>
                  <a:lnTo>
                    <a:pt x="92" y="155"/>
                  </a:lnTo>
                  <a:cubicBezTo>
                    <a:pt x="101" y="155"/>
                    <a:pt x="110" y="155"/>
                    <a:pt x="119" y="146"/>
                  </a:cubicBezTo>
                  <a:lnTo>
                    <a:pt x="137" y="137"/>
                  </a:lnTo>
                  <a:cubicBezTo>
                    <a:pt x="137" y="128"/>
                    <a:pt x="147" y="128"/>
                    <a:pt x="147" y="119"/>
                  </a:cubicBezTo>
                  <a:cubicBezTo>
                    <a:pt x="156" y="110"/>
                    <a:pt x="156" y="110"/>
                    <a:pt x="165" y="101"/>
                  </a:cubicBezTo>
                  <a:lnTo>
                    <a:pt x="174" y="82"/>
                  </a:lnTo>
                  <a:cubicBezTo>
                    <a:pt x="174" y="73"/>
                    <a:pt x="174" y="55"/>
                    <a:pt x="174" y="37"/>
                  </a:cubicBezTo>
                  <a:cubicBezTo>
                    <a:pt x="165" y="28"/>
                    <a:pt x="156" y="19"/>
                    <a:pt x="147" y="10"/>
                  </a:cubicBezTo>
                  <a:cubicBezTo>
                    <a:pt x="128" y="0"/>
                    <a:pt x="119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1"/>
            <p:cNvSpPr/>
            <p:nvPr/>
          </p:nvSpPr>
          <p:spPr>
            <a:xfrm>
              <a:off x="357404" y="3497875"/>
              <a:ext cx="4494" cy="3852"/>
            </a:xfrm>
            <a:custGeom>
              <a:avLst/>
              <a:gdLst/>
              <a:ahLst/>
              <a:cxnLst/>
              <a:rect l="l" t="t" r="r" b="b"/>
              <a:pathLst>
                <a:path w="147" h="126" extrusionOk="0">
                  <a:moveTo>
                    <a:pt x="55" y="0"/>
                  </a:moveTo>
                  <a:lnTo>
                    <a:pt x="37" y="9"/>
                  </a:lnTo>
                  <a:lnTo>
                    <a:pt x="28" y="9"/>
                  </a:lnTo>
                  <a:cubicBezTo>
                    <a:pt x="19" y="9"/>
                    <a:pt x="10" y="19"/>
                    <a:pt x="10" y="28"/>
                  </a:cubicBezTo>
                  <a:cubicBezTo>
                    <a:pt x="10" y="28"/>
                    <a:pt x="1" y="37"/>
                    <a:pt x="1" y="46"/>
                  </a:cubicBezTo>
                  <a:cubicBezTo>
                    <a:pt x="1" y="55"/>
                    <a:pt x="1" y="64"/>
                    <a:pt x="1" y="73"/>
                  </a:cubicBezTo>
                  <a:cubicBezTo>
                    <a:pt x="1" y="82"/>
                    <a:pt x="10" y="82"/>
                    <a:pt x="10" y="91"/>
                  </a:cubicBezTo>
                  <a:cubicBezTo>
                    <a:pt x="19" y="100"/>
                    <a:pt x="28" y="110"/>
                    <a:pt x="37" y="110"/>
                  </a:cubicBezTo>
                  <a:cubicBezTo>
                    <a:pt x="46" y="119"/>
                    <a:pt x="55" y="119"/>
                    <a:pt x="64" y="119"/>
                  </a:cubicBezTo>
                  <a:cubicBezTo>
                    <a:pt x="69" y="123"/>
                    <a:pt x="74" y="126"/>
                    <a:pt x="77" y="126"/>
                  </a:cubicBezTo>
                  <a:cubicBezTo>
                    <a:pt x="80" y="126"/>
                    <a:pt x="83" y="123"/>
                    <a:pt x="83" y="119"/>
                  </a:cubicBezTo>
                  <a:cubicBezTo>
                    <a:pt x="101" y="119"/>
                    <a:pt x="110" y="119"/>
                    <a:pt x="119" y="110"/>
                  </a:cubicBezTo>
                  <a:cubicBezTo>
                    <a:pt x="128" y="100"/>
                    <a:pt x="137" y="91"/>
                    <a:pt x="146" y="82"/>
                  </a:cubicBezTo>
                  <a:cubicBezTo>
                    <a:pt x="146" y="73"/>
                    <a:pt x="146" y="55"/>
                    <a:pt x="146" y="46"/>
                  </a:cubicBezTo>
                  <a:lnTo>
                    <a:pt x="146" y="37"/>
                  </a:lnTo>
                  <a:cubicBezTo>
                    <a:pt x="137" y="28"/>
                    <a:pt x="137" y="19"/>
                    <a:pt x="128" y="19"/>
                  </a:cubicBezTo>
                  <a:cubicBezTo>
                    <a:pt x="128" y="9"/>
                    <a:pt x="119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1"/>
            <p:cNvSpPr/>
            <p:nvPr/>
          </p:nvSpPr>
          <p:spPr>
            <a:xfrm>
              <a:off x="349884" y="3497325"/>
              <a:ext cx="4219" cy="3852"/>
            </a:xfrm>
            <a:custGeom>
              <a:avLst/>
              <a:gdLst/>
              <a:ahLst/>
              <a:cxnLst/>
              <a:rect l="l" t="t" r="r" b="b"/>
              <a:pathLst>
                <a:path w="138" h="126" extrusionOk="0">
                  <a:moveTo>
                    <a:pt x="37" y="0"/>
                  </a:moveTo>
                  <a:cubicBezTo>
                    <a:pt x="28" y="9"/>
                    <a:pt x="19" y="9"/>
                    <a:pt x="10" y="18"/>
                  </a:cubicBezTo>
                  <a:lnTo>
                    <a:pt x="10" y="37"/>
                  </a:lnTo>
                  <a:cubicBezTo>
                    <a:pt x="1" y="46"/>
                    <a:pt x="1" y="55"/>
                    <a:pt x="10" y="55"/>
                  </a:cubicBezTo>
                  <a:cubicBezTo>
                    <a:pt x="10" y="64"/>
                    <a:pt x="10" y="64"/>
                    <a:pt x="10" y="73"/>
                  </a:cubicBezTo>
                  <a:cubicBezTo>
                    <a:pt x="10" y="82"/>
                    <a:pt x="10" y="91"/>
                    <a:pt x="19" y="91"/>
                  </a:cubicBezTo>
                  <a:lnTo>
                    <a:pt x="28" y="109"/>
                  </a:lnTo>
                  <a:cubicBezTo>
                    <a:pt x="28" y="118"/>
                    <a:pt x="37" y="118"/>
                    <a:pt x="46" y="118"/>
                  </a:cubicBezTo>
                  <a:cubicBezTo>
                    <a:pt x="51" y="123"/>
                    <a:pt x="55" y="125"/>
                    <a:pt x="60" y="125"/>
                  </a:cubicBezTo>
                  <a:cubicBezTo>
                    <a:pt x="64" y="125"/>
                    <a:pt x="69" y="123"/>
                    <a:pt x="74" y="118"/>
                  </a:cubicBezTo>
                  <a:lnTo>
                    <a:pt x="83" y="118"/>
                  </a:lnTo>
                  <a:cubicBezTo>
                    <a:pt x="92" y="118"/>
                    <a:pt x="101" y="118"/>
                    <a:pt x="110" y="109"/>
                  </a:cubicBezTo>
                  <a:cubicBezTo>
                    <a:pt x="119" y="109"/>
                    <a:pt x="128" y="100"/>
                    <a:pt x="128" y="91"/>
                  </a:cubicBezTo>
                  <a:cubicBezTo>
                    <a:pt x="137" y="82"/>
                    <a:pt x="137" y="82"/>
                    <a:pt x="137" y="73"/>
                  </a:cubicBezTo>
                  <a:cubicBezTo>
                    <a:pt x="137" y="64"/>
                    <a:pt x="137" y="55"/>
                    <a:pt x="137" y="46"/>
                  </a:cubicBezTo>
                  <a:cubicBezTo>
                    <a:pt x="137" y="37"/>
                    <a:pt x="128" y="27"/>
                    <a:pt x="128" y="27"/>
                  </a:cubicBezTo>
                  <a:cubicBezTo>
                    <a:pt x="119" y="18"/>
                    <a:pt x="110" y="9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1"/>
            <p:cNvSpPr/>
            <p:nvPr/>
          </p:nvSpPr>
          <p:spPr>
            <a:xfrm>
              <a:off x="354072" y="3492862"/>
              <a:ext cx="3638" cy="3638"/>
            </a:xfrm>
            <a:custGeom>
              <a:avLst/>
              <a:gdLst/>
              <a:ahLst/>
              <a:cxnLst/>
              <a:rect l="l" t="t" r="r" b="b"/>
              <a:pathLst>
                <a:path w="119" h="119" extrusionOk="0">
                  <a:moveTo>
                    <a:pt x="46" y="0"/>
                  </a:moveTo>
                  <a:cubicBezTo>
                    <a:pt x="46" y="0"/>
                    <a:pt x="37" y="9"/>
                    <a:pt x="28" y="9"/>
                  </a:cubicBezTo>
                  <a:cubicBezTo>
                    <a:pt x="19" y="9"/>
                    <a:pt x="19" y="19"/>
                    <a:pt x="9" y="28"/>
                  </a:cubicBezTo>
                  <a:cubicBezTo>
                    <a:pt x="0" y="37"/>
                    <a:pt x="0" y="46"/>
                    <a:pt x="0" y="55"/>
                  </a:cubicBezTo>
                  <a:lnTo>
                    <a:pt x="0" y="73"/>
                  </a:lnTo>
                  <a:cubicBezTo>
                    <a:pt x="0" y="82"/>
                    <a:pt x="0" y="91"/>
                    <a:pt x="9" y="101"/>
                  </a:cubicBezTo>
                  <a:lnTo>
                    <a:pt x="19" y="110"/>
                  </a:lnTo>
                  <a:cubicBezTo>
                    <a:pt x="28" y="110"/>
                    <a:pt x="37" y="119"/>
                    <a:pt x="37" y="119"/>
                  </a:cubicBezTo>
                  <a:lnTo>
                    <a:pt x="64" y="119"/>
                  </a:lnTo>
                  <a:cubicBezTo>
                    <a:pt x="73" y="119"/>
                    <a:pt x="82" y="119"/>
                    <a:pt x="82" y="110"/>
                  </a:cubicBezTo>
                  <a:cubicBezTo>
                    <a:pt x="91" y="110"/>
                    <a:pt x="101" y="101"/>
                    <a:pt x="101" y="101"/>
                  </a:cubicBezTo>
                  <a:cubicBezTo>
                    <a:pt x="110" y="91"/>
                    <a:pt x="119" y="82"/>
                    <a:pt x="119" y="73"/>
                  </a:cubicBezTo>
                  <a:lnTo>
                    <a:pt x="119" y="55"/>
                  </a:lnTo>
                  <a:cubicBezTo>
                    <a:pt x="119" y="46"/>
                    <a:pt x="110" y="37"/>
                    <a:pt x="101" y="28"/>
                  </a:cubicBezTo>
                  <a:lnTo>
                    <a:pt x="91" y="19"/>
                  </a:lnTo>
                  <a:cubicBezTo>
                    <a:pt x="91" y="9"/>
                    <a:pt x="82" y="9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1"/>
            <p:cNvSpPr/>
            <p:nvPr/>
          </p:nvSpPr>
          <p:spPr>
            <a:xfrm>
              <a:off x="472409" y="2974884"/>
              <a:ext cx="96387" cy="154623"/>
            </a:xfrm>
            <a:custGeom>
              <a:avLst/>
              <a:gdLst/>
              <a:ahLst/>
              <a:cxnLst/>
              <a:rect l="l" t="t" r="r" b="b"/>
              <a:pathLst>
                <a:path w="3153" h="5058" extrusionOk="0">
                  <a:moveTo>
                    <a:pt x="871" y="1"/>
                  </a:moveTo>
                  <a:cubicBezTo>
                    <a:pt x="764" y="1"/>
                    <a:pt x="679" y="78"/>
                    <a:pt x="611" y="202"/>
                  </a:cubicBezTo>
                  <a:cubicBezTo>
                    <a:pt x="420" y="557"/>
                    <a:pt x="292" y="958"/>
                    <a:pt x="228" y="1368"/>
                  </a:cubicBezTo>
                  <a:lnTo>
                    <a:pt x="238" y="1368"/>
                  </a:lnTo>
                  <a:cubicBezTo>
                    <a:pt x="1" y="2980"/>
                    <a:pt x="957" y="4538"/>
                    <a:pt x="2515" y="5048"/>
                  </a:cubicBezTo>
                  <a:cubicBezTo>
                    <a:pt x="2531" y="5054"/>
                    <a:pt x="2548" y="5057"/>
                    <a:pt x="2565" y="5057"/>
                  </a:cubicBezTo>
                  <a:cubicBezTo>
                    <a:pt x="2622" y="5057"/>
                    <a:pt x="2676" y="5023"/>
                    <a:pt x="2697" y="4966"/>
                  </a:cubicBezTo>
                  <a:cubicBezTo>
                    <a:pt x="2743" y="4775"/>
                    <a:pt x="2834" y="4602"/>
                    <a:pt x="2888" y="4410"/>
                  </a:cubicBezTo>
                  <a:cubicBezTo>
                    <a:pt x="2897" y="4392"/>
                    <a:pt x="2897" y="4374"/>
                    <a:pt x="2888" y="4365"/>
                  </a:cubicBezTo>
                  <a:cubicBezTo>
                    <a:pt x="2998" y="4128"/>
                    <a:pt x="3070" y="3873"/>
                    <a:pt x="3098" y="3618"/>
                  </a:cubicBezTo>
                  <a:cubicBezTo>
                    <a:pt x="3152" y="3190"/>
                    <a:pt x="3107" y="2753"/>
                    <a:pt x="2970" y="2343"/>
                  </a:cubicBezTo>
                  <a:cubicBezTo>
                    <a:pt x="2724" y="1559"/>
                    <a:pt x="2169" y="913"/>
                    <a:pt x="1540" y="412"/>
                  </a:cubicBezTo>
                  <a:cubicBezTo>
                    <a:pt x="1376" y="284"/>
                    <a:pt x="1212" y="166"/>
                    <a:pt x="1039" y="56"/>
                  </a:cubicBezTo>
                  <a:cubicBezTo>
                    <a:pt x="978" y="18"/>
                    <a:pt x="922" y="1"/>
                    <a:pt x="871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1"/>
            <p:cNvSpPr/>
            <p:nvPr/>
          </p:nvSpPr>
          <p:spPr>
            <a:xfrm>
              <a:off x="479379" y="2975006"/>
              <a:ext cx="87186" cy="154256"/>
            </a:xfrm>
            <a:custGeom>
              <a:avLst/>
              <a:gdLst/>
              <a:ahLst/>
              <a:cxnLst/>
              <a:rect l="l" t="t" r="r" b="b"/>
              <a:pathLst>
                <a:path w="2852" h="5046" extrusionOk="0">
                  <a:moveTo>
                    <a:pt x="644" y="0"/>
                  </a:moveTo>
                  <a:cubicBezTo>
                    <a:pt x="617" y="0"/>
                    <a:pt x="590" y="5"/>
                    <a:pt x="565" y="16"/>
                  </a:cubicBezTo>
                  <a:cubicBezTo>
                    <a:pt x="620" y="517"/>
                    <a:pt x="711" y="1009"/>
                    <a:pt x="838" y="1501"/>
                  </a:cubicBezTo>
                  <a:cubicBezTo>
                    <a:pt x="866" y="1592"/>
                    <a:pt x="884" y="1683"/>
                    <a:pt x="911" y="1774"/>
                  </a:cubicBezTo>
                  <a:lnTo>
                    <a:pt x="893" y="1756"/>
                  </a:lnTo>
                  <a:cubicBezTo>
                    <a:pt x="802" y="1701"/>
                    <a:pt x="711" y="1646"/>
                    <a:pt x="629" y="1583"/>
                  </a:cubicBezTo>
                  <a:cubicBezTo>
                    <a:pt x="456" y="1464"/>
                    <a:pt x="292" y="1337"/>
                    <a:pt x="128" y="1200"/>
                  </a:cubicBezTo>
                  <a:lnTo>
                    <a:pt x="46" y="1127"/>
                  </a:lnTo>
                  <a:cubicBezTo>
                    <a:pt x="28" y="1200"/>
                    <a:pt x="10" y="1282"/>
                    <a:pt x="0" y="1364"/>
                  </a:cubicBezTo>
                  <a:cubicBezTo>
                    <a:pt x="0" y="1364"/>
                    <a:pt x="0" y="1364"/>
                    <a:pt x="0" y="1373"/>
                  </a:cubicBezTo>
                  <a:cubicBezTo>
                    <a:pt x="164" y="1510"/>
                    <a:pt x="337" y="1637"/>
                    <a:pt x="520" y="1765"/>
                  </a:cubicBezTo>
                  <a:cubicBezTo>
                    <a:pt x="611" y="1819"/>
                    <a:pt x="702" y="1874"/>
                    <a:pt x="793" y="1929"/>
                  </a:cubicBezTo>
                  <a:cubicBezTo>
                    <a:pt x="838" y="1956"/>
                    <a:pt x="884" y="1983"/>
                    <a:pt x="930" y="2002"/>
                  </a:cubicBezTo>
                  <a:cubicBezTo>
                    <a:pt x="948" y="2002"/>
                    <a:pt x="966" y="2011"/>
                    <a:pt x="975" y="2011"/>
                  </a:cubicBezTo>
                  <a:cubicBezTo>
                    <a:pt x="1139" y="2566"/>
                    <a:pt x="1339" y="3113"/>
                    <a:pt x="1567" y="3650"/>
                  </a:cubicBezTo>
                  <a:lnTo>
                    <a:pt x="1467" y="3587"/>
                  </a:lnTo>
                  <a:cubicBezTo>
                    <a:pt x="1358" y="3523"/>
                    <a:pt x="1248" y="3450"/>
                    <a:pt x="1148" y="3377"/>
                  </a:cubicBezTo>
                  <a:cubicBezTo>
                    <a:pt x="920" y="3222"/>
                    <a:pt x="702" y="3067"/>
                    <a:pt x="483" y="2903"/>
                  </a:cubicBezTo>
                  <a:cubicBezTo>
                    <a:pt x="337" y="2794"/>
                    <a:pt x="192" y="2676"/>
                    <a:pt x="46" y="2566"/>
                  </a:cubicBezTo>
                  <a:lnTo>
                    <a:pt x="46" y="2566"/>
                  </a:lnTo>
                  <a:cubicBezTo>
                    <a:pt x="73" y="2676"/>
                    <a:pt x="101" y="2785"/>
                    <a:pt x="137" y="2885"/>
                  </a:cubicBezTo>
                  <a:cubicBezTo>
                    <a:pt x="383" y="3077"/>
                    <a:pt x="647" y="3268"/>
                    <a:pt x="911" y="3441"/>
                  </a:cubicBezTo>
                  <a:cubicBezTo>
                    <a:pt x="1039" y="3523"/>
                    <a:pt x="1175" y="3614"/>
                    <a:pt x="1312" y="3696"/>
                  </a:cubicBezTo>
                  <a:cubicBezTo>
                    <a:pt x="1421" y="3769"/>
                    <a:pt x="1540" y="3833"/>
                    <a:pt x="1667" y="3869"/>
                  </a:cubicBezTo>
                  <a:cubicBezTo>
                    <a:pt x="1758" y="4078"/>
                    <a:pt x="1850" y="4279"/>
                    <a:pt x="1950" y="4479"/>
                  </a:cubicBezTo>
                  <a:cubicBezTo>
                    <a:pt x="2032" y="4661"/>
                    <a:pt x="2123" y="4844"/>
                    <a:pt x="2223" y="5017"/>
                  </a:cubicBezTo>
                  <a:lnTo>
                    <a:pt x="2278" y="5035"/>
                  </a:lnTo>
                  <a:cubicBezTo>
                    <a:pt x="2297" y="5042"/>
                    <a:pt x="2316" y="5045"/>
                    <a:pt x="2334" y="5045"/>
                  </a:cubicBezTo>
                  <a:cubicBezTo>
                    <a:pt x="2386" y="5045"/>
                    <a:pt x="2433" y="5018"/>
                    <a:pt x="2460" y="4971"/>
                  </a:cubicBezTo>
                  <a:cubicBezTo>
                    <a:pt x="2414" y="4880"/>
                    <a:pt x="2369" y="4798"/>
                    <a:pt x="2323" y="4707"/>
                  </a:cubicBezTo>
                  <a:cubicBezTo>
                    <a:pt x="2278" y="4616"/>
                    <a:pt x="2223" y="4516"/>
                    <a:pt x="2177" y="4425"/>
                  </a:cubicBezTo>
                  <a:cubicBezTo>
                    <a:pt x="2259" y="4315"/>
                    <a:pt x="2323" y="4206"/>
                    <a:pt x="2378" y="4088"/>
                  </a:cubicBezTo>
                  <a:cubicBezTo>
                    <a:pt x="2451" y="3942"/>
                    <a:pt x="2505" y="3796"/>
                    <a:pt x="2569" y="3650"/>
                  </a:cubicBezTo>
                  <a:cubicBezTo>
                    <a:pt x="2678" y="3359"/>
                    <a:pt x="2779" y="3077"/>
                    <a:pt x="2852" y="2776"/>
                  </a:cubicBezTo>
                  <a:cubicBezTo>
                    <a:pt x="2824" y="2630"/>
                    <a:pt x="2788" y="2484"/>
                    <a:pt x="2742" y="2348"/>
                  </a:cubicBezTo>
                  <a:cubicBezTo>
                    <a:pt x="2733" y="2311"/>
                    <a:pt x="2724" y="2284"/>
                    <a:pt x="2715" y="2257"/>
                  </a:cubicBezTo>
                  <a:cubicBezTo>
                    <a:pt x="2688" y="2384"/>
                    <a:pt x="2669" y="2512"/>
                    <a:pt x="2642" y="2648"/>
                  </a:cubicBezTo>
                  <a:cubicBezTo>
                    <a:pt x="2569" y="2967"/>
                    <a:pt x="2478" y="3277"/>
                    <a:pt x="2369" y="3577"/>
                  </a:cubicBezTo>
                  <a:cubicBezTo>
                    <a:pt x="2305" y="3732"/>
                    <a:pt x="2241" y="3878"/>
                    <a:pt x="2177" y="4024"/>
                  </a:cubicBezTo>
                  <a:cubicBezTo>
                    <a:pt x="2150" y="4088"/>
                    <a:pt x="2114" y="4160"/>
                    <a:pt x="2086" y="4224"/>
                  </a:cubicBezTo>
                  <a:cubicBezTo>
                    <a:pt x="1859" y="3760"/>
                    <a:pt x="1658" y="3277"/>
                    <a:pt x="1485" y="2794"/>
                  </a:cubicBezTo>
                  <a:cubicBezTo>
                    <a:pt x="1503" y="2767"/>
                    <a:pt x="1522" y="2749"/>
                    <a:pt x="1531" y="2721"/>
                  </a:cubicBezTo>
                  <a:cubicBezTo>
                    <a:pt x="1558" y="2657"/>
                    <a:pt x="1594" y="2585"/>
                    <a:pt x="1622" y="2512"/>
                  </a:cubicBezTo>
                  <a:cubicBezTo>
                    <a:pt x="1667" y="2384"/>
                    <a:pt x="1713" y="2257"/>
                    <a:pt x="1758" y="2129"/>
                  </a:cubicBezTo>
                  <a:cubicBezTo>
                    <a:pt x="1840" y="1856"/>
                    <a:pt x="1922" y="1583"/>
                    <a:pt x="2004" y="1300"/>
                  </a:cubicBezTo>
                  <a:cubicBezTo>
                    <a:pt x="2014" y="1246"/>
                    <a:pt x="2032" y="1182"/>
                    <a:pt x="2050" y="1118"/>
                  </a:cubicBezTo>
                  <a:cubicBezTo>
                    <a:pt x="1986" y="1054"/>
                    <a:pt x="1922" y="981"/>
                    <a:pt x="1859" y="918"/>
                  </a:cubicBezTo>
                  <a:cubicBezTo>
                    <a:pt x="1840" y="1027"/>
                    <a:pt x="1813" y="1145"/>
                    <a:pt x="1786" y="1255"/>
                  </a:cubicBezTo>
                  <a:cubicBezTo>
                    <a:pt x="1713" y="1528"/>
                    <a:pt x="1631" y="1792"/>
                    <a:pt x="1549" y="2056"/>
                  </a:cubicBezTo>
                  <a:cubicBezTo>
                    <a:pt x="1503" y="2193"/>
                    <a:pt x="1467" y="2320"/>
                    <a:pt x="1412" y="2448"/>
                  </a:cubicBezTo>
                  <a:cubicBezTo>
                    <a:pt x="1403" y="2475"/>
                    <a:pt x="1403" y="2503"/>
                    <a:pt x="1394" y="2530"/>
                  </a:cubicBezTo>
                  <a:cubicBezTo>
                    <a:pt x="1239" y="2075"/>
                    <a:pt x="1103" y="1619"/>
                    <a:pt x="993" y="1164"/>
                  </a:cubicBezTo>
                  <a:cubicBezTo>
                    <a:pt x="1021" y="1164"/>
                    <a:pt x="1048" y="1145"/>
                    <a:pt x="1057" y="1127"/>
                  </a:cubicBezTo>
                  <a:cubicBezTo>
                    <a:pt x="1148" y="881"/>
                    <a:pt x="1212" y="626"/>
                    <a:pt x="1257" y="362"/>
                  </a:cubicBezTo>
                  <a:cubicBezTo>
                    <a:pt x="1194" y="316"/>
                    <a:pt x="1139" y="271"/>
                    <a:pt x="1075" y="235"/>
                  </a:cubicBezTo>
                  <a:cubicBezTo>
                    <a:pt x="1021" y="471"/>
                    <a:pt x="975" y="708"/>
                    <a:pt x="948" y="954"/>
                  </a:cubicBezTo>
                  <a:cubicBezTo>
                    <a:pt x="875" y="654"/>
                    <a:pt x="820" y="344"/>
                    <a:pt x="766" y="34"/>
                  </a:cubicBezTo>
                  <a:cubicBezTo>
                    <a:pt x="727" y="12"/>
                    <a:pt x="685" y="0"/>
                    <a:pt x="644" y="0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1"/>
            <p:cNvSpPr/>
            <p:nvPr/>
          </p:nvSpPr>
          <p:spPr>
            <a:xfrm>
              <a:off x="523644" y="3007227"/>
              <a:ext cx="4769" cy="5594"/>
            </a:xfrm>
            <a:custGeom>
              <a:avLst/>
              <a:gdLst/>
              <a:ahLst/>
              <a:cxnLst/>
              <a:rect l="l" t="t" r="r" b="b"/>
              <a:pathLst>
                <a:path w="156" h="183" extrusionOk="0">
                  <a:moveTo>
                    <a:pt x="55" y="0"/>
                  </a:moveTo>
                  <a:cubicBezTo>
                    <a:pt x="46" y="0"/>
                    <a:pt x="37" y="9"/>
                    <a:pt x="28" y="19"/>
                  </a:cubicBezTo>
                  <a:lnTo>
                    <a:pt x="19" y="37"/>
                  </a:lnTo>
                  <a:cubicBezTo>
                    <a:pt x="10" y="37"/>
                    <a:pt x="10" y="46"/>
                    <a:pt x="10" y="55"/>
                  </a:cubicBezTo>
                  <a:cubicBezTo>
                    <a:pt x="1" y="64"/>
                    <a:pt x="1" y="73"/>
                    <a:pt x="10" y="82"/>
                  </a:cubicBezTo>
                  <a:lnTo>
                    <a:pt x="10" y="101"/>
                  </a:lnTo>
                  <a:cubicBezTo>
                    <a:pt x="10" y="110"/>
                    <a:pt x="10" y="119"/>
                    <a:pt x="10" y="119"/>
                  </a:cubicBezTo>
                  <a:lnTo>
                    <a:pt x="28" y="146"/>
                  </a:lnTo>
                  <a:cubicBezTo>
                    <a:pt x="28" y="155"/>
                    <a:pt x="37" y="164"/>
                    <a:pt x="46" y="173"/>
                  </a:cubicBezTo>
                  <a:lnTo>
                    <a:pt x="65" y="182"/>
                  </a:lnTo>
                  <a:lnTo>
                    <a:pt x="101" y="182"/>
                  </a:lnTo>
                  <a:cubicBezTo>
                    <a:pt x="110" y="182"/>
                    <a:pt x="119" y="173"/>
                    <a:pt x="128" y="173"/>
                  </a:cubicBezTo>
                  <a:lnTo>
                    <a:pt x="137" y="155"/>
                  </a:lnTo>
                  <a:cubicBezTo>
                    <a:pt x="146" y="146"/>
                    <a:pt x="146" y="137"/>
                    <a:pt x="146" y="128"/>
                  </a:cubicBezTo>
                  <a:cubicBezTo>
                    <a:pt x="156" y="119"/>
                    <a:pt x="156" y="119"/>
                    <a:pt x="146" y="110"/>
                  </a:cubicBezTo>
                  <a:cubicBezTo>
                    <a:pt x="146" y="101"/>
                    <a:pt x="146" y="91"/>
                    <a:pt x="146" y="82"/>
                  </a:cubicBezTo>
                  <a:cubicBezTo>
                    <a:pt x="146" y="73"/>
                    <a:pt x="137" y="64"/>
                    <a:pt x="137" y="55"/>
                  </a:cubicBezTo>
                  <a:lnTo>
                    <a:pt x="137" y="37"/>
                  </a:lnTo>
                  <a:cubicBezTo>
                    <a:pt x="128" y="19"/>
                    <a:pt x="119" y="9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1"/>
            <p:cNvSpPr/>
            <p:nvPr/>
          </p:nvSpPr>
          <p:spPr>
            <a:xfrm>
              <a:off x="517255" y="3003039"/>
              <a:ext cx="3913" cy="3668"/>
            </a:xfrm>
            <a:custGeom>
              <a:avLst/>
              <a:gdLst/>
              <a:ahLst/>
              <a:cxnLst/>
              <a:rect l="l" t="t" r="r" b="b"/>
              <a:pathLst>
                <a:path w="128" h="120" extrusionOk="0">
                  <a:moveTo>
                    <a:pt x="46" y="1"/>
                  </a:moveTo>
                  <a:cubicBezTo>
                    <a:pt x="37" y="1"/>
                    <a:pt x="28" y="10"/>
                    <a:pt x="28" y="10"/>
                  </a:cubicBezTo>
                  <a:cubicBezTo>
                    <a:pt x="9" y="28"/>
                    <a:pt x="0" y="46"/>
                    <a:pt x="0" y="64"/>
                  </a:cubicBezTo>
                  <a:cubicBezTo>
                    <a:pt x="9" y="74"/>
                    <a:pt x="9" y="83"/>
                    <a:pt x="18" y="92"/>
                  </a:cubicBezTo>
                  <a:cubicBezTo>
                    <a:pt x="18" y="101"/>
                    <a:pt x="28" y="110"/>
                    <a:pt x="37" y="110"/>
                  </a:cubicBezTo>
                  <a:cubicBezTo>
                    <a:pt x="46" y="110"/>
                    <a:pt x="46" y="119"/>
                    <a:pt x="55" y="119"/>
                  </a:cubicBezTo>
                  <a:lnTo>
                    <a:pt x="82" y="119"/>
                  </a:lnTo>
                  <a:cubicBezTo>
                    <a:pt x="110" y="110"/>
                    <a:pt x="119" y="92"/>
                    <a:pt x="119" y="74"/>
                  </a:cubicBezTo>
                  <a:cubicBezTo>
                    <a:pt x="119" y="64"/>
                    <a:pt x="119" y="64"/>
                    <a:pt x="119" y="64"/>
                  </a:cubicBezTo>
                  <a:lnTo>
                    <a:pt x="119" y="55"/>
                  </a:lnTo>
                  <a:lnTo>
                    <a:pt x="119" y="46"/>
                  </a:lnTo>
                  <a:cubicBezTo>
                    <a:pt x="128" y="37"/>
                    <a:pt x="128" y="28"/>
                    <a:pt x="119" y="19"/>
                  </a:cubicBezTo>
                  <a:cubicBezTo>
                    <a:pt x="119" y="10"/>
                    <a:pt x="110" y="1"/>
                    <a:pt x="10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1"/>
            <p:cNvSpPr/>
            <p:nvPr/>
          </p:nvSpPr>
          <p:spPr>
            <a:xfrm>
              <a:off x="523919" y="2996436"/>
              <a:ext cx="4219" cy="5441"/>
            </a:xfrm>
            <a:custGeom>
              <a:avLst/>
              <a:gdLst/>
              <a:ahLst/>
              <a:cxnLst/>
              <a:rect l="l" t="t" r="r" b="b"/>
              <a:pathLst>
                <a:path w="138" h="178" extrusionOk="0">
                  <a:moveTo>
                    <a:pt x="43" y="0"/>
                  </a:moveTo>
                  <a:cubicBezTo>
                    <a:pt x="37" y="0"/>
                    <a:pt x="33" y="3"/>
                    <a:pt x="28" y="7"/>
                  </a:cubicBezTo>
                  <a:cubicBezTo>
                    <a:pt x="10" y="25"/>
                    <a:pt x="10" y="34"/>
                    <a:pt x="10" y="53"/>
                  </a:cubicBezTo>
                  <a:cubicBezTo>
                    <a:pt x="10" y="62"/>
                    <a:pt x="1" y="71"/>
                    <a:pt x="1" y="80"/>
                  </a:cubicBezTo>
                  <a:cubicBezTo>
                    <a:pt x="1" y="89"/>
                    <a:pt x="1" y="98"/>
                    <a:pt x="1" y="116"/>
                  </a:cubicBezTo>
                  <a:cubicBezTo>
                    <a:pt x="1" y="116"/>
                    <a:pt x="10" y="126"/>
                    <a:pt x="10" y="126"/>
                  </a:cubicBezTo>
                  <a:cubicBezTo>
                    <a:pt x="10" y="135"/>
                    <a:pt x="19" y="135"/>
                    <a:pt x="19" y="144"/>
                  </a:cubicBezTo>
                  <a:cubicBezTo>
                    <a:pt x="28" y="144"/>
                    <a:pt x="28" y="153"/>
                    <a:pt x="37" y="162"/>
                  </a:cubicBezTo>
                  <a:lnTo>
                    <a:pt x="46" y="171"/>
                  </a:lnTo>
                  <a:cubicBezTo>
                    <a:pt x="58" y="175"/>
                    <a:pt x="71" y="177"/>
                    <a:pt x="83" y="177"/>
                  </a:cubicBezTo>
                  <a:cubicBezTo>
                    <a:pt x="101" y="177"/>
                    <a:pt x="118" y="173"/>
                    <a:pt x="128" y="162"/>
                  </a:cubicBezTo>
                  <a:cubicBezTo>
                    <a:pt x="128" y="144"/>
                    <a:pt x="137" y="135"/>
                    <a:pt x="137" y="126"/>
                  </a:cubicBezTo>
                  <a:cubicBezTo>
                    <a:pt x="137" y="116"/>
                    <a:pt x="137" y="107"/>
                    <a:pt x="137" y="107"/>
                  </a:cubicBezTo>
                  <a:cubicBezTo>
                    <a:pt x="137" y="98"/>
                    <a:pt x="137" y="89"/>
                    <a:pt x="128" y="80"/>
                  </a:cubicBezTo>
                  <a:lnTo>
                    <a:pt x="128" y="89"/>
                  </a:lnTo>
                  <a:lnTo>
                    <a:pt x="119" y="80"/>
                  </a:lnTo>
                  <a:cubicBezTo>
                    <a:pt x="119" y="71"/>
                    <a:pt x="119" y="62"/>
                    <a:pt x="110" y="62"/>
                  </a:cubicBezTo>
                  <a:cubicBezTo>
                    <a:pt x="110" y="53"/>
                    <a:pt x="101" y="44"/>
                    <a:pt x="101" y="44"/>
                  </a:cubicBezTo>
                  <a:lnTo>
                    <a:pt x="83" y="34"/>
                  </a:lnTo>
                  <a:cubicBezTo>
                    <a:pt x="83" y="16"/>
                    <a:pt x="74" y="7"/>
                    <a:pt x="65" y="7"/>
                  </a:cubicBezTo>
                  <a:cubicBezTo>
                    <a:pt x="56" y="3"/>
                    <a:pt x="49" y="0"/>
                    <a:pt x="4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1"/>
            <p:cNvSpPr/>
            <p:nvPr/>
          </p:nvSpPr>
          <p:spPr>
            <a:xfrm>
              <a:off x="487449" y="3001388"/>
              <a:ext cx="3638" cy="3913"/>
            </a:xfrm>
            <a:custGeom>
              <a:avLst/>
              <a:gdLst/>
              <a:ahLst/>
              <a:cxnLst/>
              <a:rect l="l" t="t" r="r" b="b"/>
              <a:pathLst>
                <a:path w="119" h="128" extrusionOk="0">
                  <a:moveTo>
                    <a:pt x="64" y="0"/>
                  </a:moveTo>
                  <a:lnTo>
                    <a:pt x="46" y="9"/>
                  </a:lnTo>
                  <a:lnTo>
                    <a:pt x="28" y="9"/>
                  </a:lnTo>
                  <a:cubicBezTo>
                    <a:pt x="19" y="18"/>
                    <a:pt x="19" y="18"/>
                    <a:pt x="19" y="27"/>
                  </a:cubicBezTo>
                  <a:cubicBezTo>
                    <a:pt x="10" y="36"/>
                    <a:pt x="10" y="46"/>
                    <a:pt x="10" y="55"/>
                  </a:cubicBezTo>
                  <a:cubicBezTo>
                    <a:pt x="1" y="64"/>
                    <a:pt x="1" y="73"/>
                    <a:pt x="10" y="82"/>
                  </a:cubicBezTo>
                  <a:lnTo>
                    <a:pt x="10" y="91"/>
                  </a:lnTo>
                  <a:cubicBezTo>
                    <a:pt x="10" y="100"/>
                    <a:pt x="19" y="109"/>
                    <a:pt x="28" y="118"/>
                  </a:cubicBezTo>
                  <a:cubicBezTo>
                    <a:pt x="37" y="128"/>
                    <a:pt x="46" y="128"/>
                    <a:pt x="55" y="128"/>
                  </a:cubicBezTo>
                  <a:lnTo>
                    <a:pt x="73" y="128"/>
                  </a:lnTo>
                  <a:cubicBezTo>
                    <a:pt x="83" y="128"/>
                    <a:pt x="83" y="128"/>
                    <a:pt x="92" y="118"/>
                  </a:cubicBezTo>
                  <a:cubicBezTo>
                    <a:pt x="101" y="118"/>
                    <a:pt x="101" y="109"/>
                    <a:pt x="110" y="109"/>
                  </a:cubicBezTo>
                  <a:cubicBezTo>
                    <a:pt x="119" y="91"/>
                    <a:pt x="119" y="82"/>
                    <a:pt x="119" y="73"/>
                  </a:cubicBezTo>
                  <a:lnTo>
                    <a:pt x="119" y="55"/>
                  </a:lnTo>
                  <a:cubicBezTo>
                    <a:pt x="119" y="55"/>
                    <a:pt x="119" y="46"/>
                    <a:pt x="119" y="46"/>
                  </a:cubicBezTo>
                  <a:lnTo>
                    <a:pt x="119" y="27"/>
                  </a:lnTo>
                  <a:cubicBezTo>
                    <a:pt x="119" y="18"/>
                    <a:pt x="110" y="18"/>
                    <a:pt x="110" y="9"/>
                  </a:cubicBezTo>
                  <a:cubicBezTo>
                    <a:pt x="101" y="9"/>
                    <a:pt x="101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1"/>
            <p:cNvSpPr/>
            <p:nvPr/>
          </p:nvSpPr>
          <p:spPr>
            <a:xfrm>
              <a:off x="489681" y="2994968"/>
              <a:ext cx="3363" cy="3638"/>
            </a:xfrm>
            <a:custGeom>
              <a:avLst/>
              <a:gdLst/>
              <a:ahLst/>
              <a:cxnLst/>
              <a:rect l="l" t="t" r="r" b="b"/>
              <a:pathLst>
                <a:path w="110" h="119" extrusionOk="0">
                  <a:moveTo>
                    <a:pt x="28" y="1"/>
                  </a:moveTo>
                  <a:lnTo>
                    <a:pt x="19" y="10"/>
                  </a:lnTo>
                  <a:cubicBezTo>
                    <a:pt x="19" y="10"/>
                    <a:pt x="10" y="19"/>
                    <a:pt x="10" y="28"/>
                  </a:cubicBezTo>
                  <a:cubicBezTo>
                    <a:pt x="0" y="28"/>
                    <a:pt x="0" y="37"/>
                    <a:pt x="0" y="46"/>
                  </a:cubicBezTo>
                  <a:lnTo>
                    <a:pt x="0" y="64"/>
                  </a:lnTo>
                  <a:cubicBezTo>
                    <a:pt x="0" y="73"/>
                    <a:pt x="0" y="82"/>
                    <a:pt x="0" y="92"/>
                  </a:cubicBezTo>
                  <a:cubicBezTo>
                    <a:pt x="0" y="101"/>
                    <a:pt x="10" y="101"/>
                    <a:pt x="19" y="110"/>
                  </a:cubicBezTo>
                  <a:cubicBezTo>
                    <a:pt x="19" y="110"/>
                    <a:pt x="28" y="119"/>
                    <a:pt x="37" y="119"/>
                  </a:cubicBezTo>
                  <a:lnTo>
                    <a:pt x="82" y="119"/>
                  </a:lnTo>
                  <a:cubicBezTo>
                    <a:pt x="92" y="119"/>
                    <a:pt x="101" y="110"/>
                    <a:pt x="101" y="101"/>
                  </a:cubicBezTo>
                  <a:lnTo>
                    <a:pt x="110" y="92"/>
                  </a:lnTo>
                  <a:cubicBezTo>
                    <a:pt x="110" y="73"/>
                    <a:pt x="110" y="64"/>
                    <a:pt x="110" y="55"/>
                  </a:cubicBezTo>
                  <a:lnTo>
                    <a:pt x="110" y="46"/>
                  </a:lnTo>
                  <a:cubicBezTo>
                    <a:pt x="110" y="37"/>
                    <a:pt x="101" y="28"/>
                    <a:pt x="101" y="19"/>
                  </a:cubicBezTo>
                  <a:lnTo>
                    <a:pt x="82" y="10"/>
                  </a:lnTo>
                  <a:cubicBezTo>
                    <a:pt x="82" y="1"/>
                    <a:pt x="73" y="1"/>
                    <a:pt x="64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1"/>
            <p:cNvSpPr/>
            <p:nvPr/>
          </p:nvSpPr>
          <p:spPr>
            <a:xfrm>
              <a:off x="492738" y="2999156"/>
              <a:ext cx="3668" cy="3363"/>
            </a:xfrm>
            <a:custGeom>
              <a:avLst/>
              <a:gdLst/>
              <a:ahLst/>
              <a:cxnLst/>
              <a:rect l="l" t="t" r="r" b="b"/>
              <a:pathLst>
                <a:path w="120" h="110" extrusionOk="0">
                  <a:moveTo>
                    <a:pt x="64" y="0"/>
                  </a:moveTo>
                  <a:cubicBezTo>
                    <a:pt x="55" y="0"/>
                    <a:pt x="46" y="9"/>
                    <a:pt x="37" y="9"/>
                  </a:cubicBezTo>
                  <a:lnTo>
                    <a:pt x="28" y="9"/>
                  </a:lnTo>
                  <a:cubicBezTo>
                    <a:pt x="19" y="18"/>
                    <a:pt x="19" y="27"/>
                    <a:pt x="10" y="27"/>
                  </a:cubicBezTo>
                  <a:cubicBezTo>
                    <a:pt x="10" y="37"/>
                    <a:pt x="10" y="46"/>
                    <a:pt x="10" y="55"/>
                  </a:cubicBezTo>
                  <a:cubicBezTo>
                    <a:pt x="1" y="55"/>
                    <a:pt x="1" y="64"/>
                    <a:pt x="10" y="73"/>
                  </a:cubicBezTo>
                  <a:cubicBezTo>
                    <a:pt x="10" y="82"/>
                    <a:pt x="10" y="91"/>
                    <a:pt x="19" y="91"/>
                  </a:cubicBezTo>
                  <a:cubicBezTo>
                    <a:pt x="19" y="100"/>
                    <a:pt x="28" y="109"/>
                    <a:pt x="37" y="109"/>
                  </a:cubicBezTo>
                  <a:lnTo>
                    <a:pt x="83" y="109"/>
                  </a:lnTo>
                  <a:lnTo>
                    <a:pt x="92" y="100"/>
                  </a:lnTo>
                  <a:cubicBezTo>
                    <a:pt x="101" y="91"/>
                    <a:pt x="101" y="91"/>
                    <a:pt x="110" y="82"/>
                  </a:cubicBezTo>
                  <a:cubicBezTo>
                    <a:pt x="110" y="73"/>
                    <a:pt x="110" y="73"/>
                    <a:pt x="119" y="64"/>
                  </a:cubicBezTo>
                  <a:cubicBezTo>
                    <a:pt x="119" y="55"/>
                    <a:pt x="119" y="46"/>
                    <a:pt x="119" y="37"/>
                  </a:cubicBezTo>
                  <a:cubicBezTo>
                    <a:pt x="110" y="37"/>
                    <a:pt x="110" y="27"/>
                    <a:pt x="110" y="18"/>
                  </a:cubicBezTo>
                  <a:cubicBezTo>
                    <a:pt x="101" y="9"/>
                    <a:pt x="92" y="9"/>
                    <a:pt x="8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1"/>
            <p:cNvSpPr/>
            <p:nvPr/>
          </p:nvSpPr>
          <p:spPr>
            <a:xfrm>
              <a:off x="1474035" y="2948838"/>
              <a:ext cx="61293" cy="63586"/>
            </a:xfrm>
            <a:custGeom>
              <a:avLst/>
              <a:gdLst/>
              <a:ahLst/>
              <a:cxnLst/>
              <a:rect l="l" t="t" r="r" b="b"/>
              <a:pathLst>
                <a:path w="2005" h="2080" extrusionOk="0">
                  <a:moveTo>
                    <a:pt x="829" y="0"/>
                  </a:moveTo>
                  <a:cubicBezTo>
                    <a:pt x="731" y="0"/>
                    <a:pt x="642" y="60"/>
                    <a:pt x="611" y="152"/>
                  </a:cubicBezTo>
                  <a:cubicBezTo>
                    <a:pt x="538" y="307"/>
                    <a:pt x="638" y="489"/>
                    <a:pt x="675" y="644"/>
                  </a:cubicBezTo>
                  <a:cubicBezTo>
                    <a:pt x="611" y="635"/>
                    <a:pt x="547" y="626"/>
                    <a:pt x="493" y="617"/>
                  </a:cubicBezTo>
                  <a:cubicBezTo>
                    <a:pt x="461" y="611"/>
                    <a:pt x="430" y="609"/>
                    <a:pt x="399" y="609"/>
                  </a:cubicBezTo>
                  <a:cubicBezTo>
                    <a:pt x="226" y="609"/>
                    <a:pt x="76" y="697"/>
                    <a:pt x="37" y="890"/>
                  </a:cubicBezTo>
                  <a:cubicBezTo>
                    <a:pt x="1" y="1100"/>
                    <a:pt x="156" y="1300"/>
                    <a:pt x="374" y="1309"/>
                  </a:cubicBezTo>
                  <a:lnTo>
                    <a:pt x="666" y="1309"/>
                  </a:lnTo>
                  <a:cubicBezTo>
                    <a:pt x="575" y="1437"/>
                    <a:pt x="511" y="1582"/>
                    <a:pt x="484" y="1737"/>
                  </a:cubicBezTo>
                  <a:cubicBezTo>
                    <a:pt x="475" y="1883"/>
                    <a:pt x="566" y="2020"/>
                    <a:pt x="711" y="2065"/>
                  </a:cubicBezTo>
                  <a:cubicBezTo>
                    <a:pt x="741" y="2075"/>
                    <a:pt x="772" y="2080"/>
                    <a:pt x="803" y="2080"/>
                  </a:cubicBezTo>
                  <a:cubicBezTo>
                    <a:pt x="913" y="2080"/>
                    <a:pt x="1021" y="2021"/>
                    <a:pt x="1085" y="1929"/>
                  </a:cubicBezTo>
                  <a:cubicBezTo>
                    <a:pt x="1158" y="1801"/>
                    <a:pt x="1203" y="1655"/>
                    <a:pt x="1212" y="1510"/>
                  </a:cubicBezTo>
                  <a:lnTo>
                    <a:pt x="1231" y="1528"/>
                  </a:lnTo>
                  <a:cubicBezTo>
                    <a:pt x="1343" y="1625"/>
                    <a:pt x="1493" y="1735"/>
                    <a:pt x="1649" y="1735"/>
                  </a:cubicBezTo>
                  <a:cubicBezTo>
                    <a:pt x="1682" y="1735"/>
                    <a:pt x="1716" y="1730"/>
                    <a:pt x="1750" y="1719"/>
                  </a:cubicBezTo>
                  <a:cubicBezTo>
                    <a:pt x="1905" y="1683"/>
                    <a:pt x="2005" y="1528"/>
                    <a:pt x="1987" y="1373"/>
                  </a:cubicBezTo>
                  <a:cubicBezTo>
                    <a:pt x="1923" y="1154"/>
                    <a:pt x="1759" y="1072"/>
                    <a:pt x="1549" y="1009"/>
                  </a:cubicBezTo>
                  <a:lnTo>
                    <a:pt x="1477" y="990"/>
                  </a:lnTo>
                  <a:cubicBezTo>
                    <a:pt x="1577" y="908"/>
                    <a:pt x="1677" y="845"/>
                    <a:pt x="1777" y="763"/>
                  </a:cubicBezTo>
                  <a:cubicBezTo>
                    <a:pt x="1896" y="653"/>
                    <a:pt x="1905" y="471"/>
                    <a:pt x="1795" y="353"/>
                  </a:cubicBezTo>
                  <a:cubicBezTo>
                    <a:pt x="1737" y="294"/>
                    <a:pt x="1661" y="265"/>
                    <a:pt x="1584" y="265"/>
                  </a:cubicBezTo>
                  <a:cubicBezTo>
                    <a:pt x="1517" y="265"/>
                    <a:pt x="1450" y="288"/>
                    <a:pt x="1395" y="334"/>
                  </a:cubicBezTo>
                  <a:cubicBezTo>
                    <a:pt x="1322" y="380"/>
                    <a:pt x="1258" y="444"/>
                    <a:pt x="1203" y="498"/>
                  </a:cubicBezTo>
                  <a:cubicBezTo>
                    <a:pt x="1185" y="298"/>
                    <a:pt x="1085" y="43"/>
                    <a:pt x="884" y="7"/>
                  </a:cubicBezTo>
                  <a:cubicBezTo>
                    <a:pt x="866" y="2"/>
                    <a:pt x="847" y="0"/>
                    <a:pt x="829" y="0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1"/>
            <p:cNvSpPr/>
            <p:nvPr/>
          </p:nvSpPr>
          <p:spPr>
            <a:xfrm>
              <a:off x="973359" y="3789391"/>
              <a:ext cx="58236" cy="60131"/>
            </a:xfrm>
            <a:custGeom>
              <a:avLst/>
              <a:gdLst/>
              <a:ahLst/>
              <a:cxnLst/>
              <a:rect l="l" t="t" r="r" b="b"/>
              <a:pathLst>
                <a:path w="1905" h="1967" extrusionOk="0">
                  <a:moveTo>
                    <a:pt x="767" y="0"/>
                  </a:moveTo>
                  <a:cubicBezTo>
                    <a:pt x="681" y="0"/>
                    <a:pt x="604" y="57"/>
                    <a:pt x="575" y="138"/>
                  </a:cubicBezTo>
                  <a:cubicBezTo>
                    <a:pt x="511" y="284"/>
                    <a:pt x="593" y="466"/>
                    <a:pt x="629" y="612"/>
                  </a:cubicBezTo>
                  <a:cubicBezTo>
                    <a:pt x="575" y="603"/>
                    <a:pt x="520" y="593"/>
                    <a:pt x="465" y="584"/>
                  </a:cubicBezTo>
                  <a:cubicBezTo>
                    <a:pt x="433" y="578"/>
                    <a:pt x="401" y="575"/>
                    <a:pt x="369" y="575"/>
                  </a:cubicBezTo>
                  <a:cubicBezTo>
                    <a:pt x="207" y="575"/>
                    <a:pt x="68" y="656"/>
                    <a:pt x="37" y="839"/>
                  </a:cubicBezTo>
                  <a:cubicBezTo>
                    <a:pt x="1" y="1040"/>
                    <a:pt x="147" y="1222"/>
                    <a:pt x="347" y="1240"/>
                  </a:cubicBezTo>
                  <a:lnTo>
                    <a:pt x="629" y="1240"/>
                  </a:lnTo>
                  <a:cubicBezTo>
                    <a:pt x="538" y="1359"/>
                    <a:pt x="484" y="1495"/>
                    <a:pt x="456" y="1641"/>
                  </a:cubicBezTo>
                  <a:cubicBezTo>
                    <a:pt x="447" y="1787"/>
                    <a:pt x="538" y="1914"/>
                    <a:pt x="666" y="1951"/>
                  </a:cubicBezTo>
                  <a:cubicBezTo>
                    <a:pt x="698" y="1962"/>
                    <a:pt x="731" y="1967"/>
                    <a:pt x="764" y="1967"/>
                  </a:cubicBezTo>
                  <a:cubicBezTo>
                    <a:pt x="868" y="1967"/>
                    <a:pt x="968" y="1913"/>
                    <a:pt x="1030" y="1823"/>
                  </a:cubicBezTo>
                  <a:cubicBezTo>
                    <a:pt x="1094" y="1705"/>
                    <a:pt x="1139" y="1568"/>
                    <a:pt x="1149" y="1431"/>
                  </a:cubicBezTo>
                  <a:lnTo>
                    <a:pt x="1167" y="1450"/>
                  </a:lnTo>
                  <a:cubicBezTo>
                    <a:pt x="1271" y="1539"/>
                    <a:pt x="1411" y="1640"/>
                    <a:pt x="1558" y="1640"/>
                  </a:cubicBezTo>
                  <a:cubicBezTo>
                    <a:pt x="1591" y="1640"/>
                    <a:pt x="1625" y="1635"/>
                    <a:pt x="1659" y="1623"/>
                  </a:cubicBezTo>
                  <a:cubicBezTo>
                    <a:pt x="1804" y="1595"/>
                    <a:pt x="1905" y="1441"/>
                    <a:pt x="1877" y="1286"/>
                  </a:cubicBezTo>
                  <a:cubicBezTo>
                    <a:pt x="1823" y="1085"/>
                    <a:pt x="1659" y="1003"/>
                    <a:pt x="1467" y="949"/>
                  </a:cubicBezTo>
                  <a:lnTo>
                    <a:pt x="1394" y="930"/>
                  </a:lnTo>
                  <a:cubicBezTo>
                    <a:pt x="1495" y="858"/>
                    <a:pt x="1586" y="794"/>
                    <a:pt x="1677" y="721"/>
                  </a:cubicBezTo>
                  <a:cubicBezTo>
                    <a:pt x="1786" y="612"/>
                    <a:pt x="1795" y="448"/>
                    <a:pt x="1695" y="329"/>
                  </a:cubicBezTo>
                  <a:cubicBezTo>
                    <a:pt x="1641" y="276"/>
                    <a:pt x="1569" y="248"/>
                    <a:pt x="1496" y="248"/>
                  </a:cubicBezTo>
                  <a:cubicBezTo>
                    <a:pt x="1432" y="248"/>
                    <a:pt x="1368" y="269"/>
                    <a:pt x="1313" y="311"/>
                  </a:cubicBezTo>
                  <a:cubicBezTo>
                    <a:pt x="1249" y="366"/>
                    <a:pt x="1185" y="411"/>
                    <a:pt x="1130" y="475"/>
                  </a:cubicBezTo>
                  <a:cubicBezTo>
                    <a:pt x="1112" y="275"/>
                    <a:pt x="1021" y="47"/>
                    <a:pt x="830" y="10"/>
                  </a:cubicBezTo>
                  <a:cubicBezTo>
                    <a:pt x="809" y="3"/>
                    <a:pt x="787" y="0"/>
                    <a:pt x="7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1"/>
            <p:cNvSpPr/>
            <p:nvPr/>
          </p:nvSpPr>
          <p:spPr>
            <a:xfrm>
              <a:off x="243317" y="3398767"/>
              <a:ext cx="46191" cy="47445"/>
            </a:xfrm>
            <a:custGeom>
              <a:avLst/>
              <a:gdLst/>
              <a:ahLst/>
              <a:cxnLst/>
              <a:rect l="l" t="t" r="r" b="b"/>
              <a:pathLst>
                <a:path w="1511" h="1552" extrusionOk="0">
                  <a:moveTo>
                    <a:pt x="610" y="1"/>
                  </a:moveTo>
                  <a:cubicBezTo>
                    <a:pt x="542" y="1"/>
                    <a:pt x="484" y="43"/>
                    <a:pt x="463" y="109"/>
                  </a:cubicBezTo>
                  <a:cubicBezTo>
                    <a:pt x="408" y="227"/>
                    <a:pt x="481" y="364"/>
                    <a:pt x="508" y="482"/>
                  </a:cubicBezTo>
                  <a:lnTo>
                    <a:pt x="371" y="455"/>
                  </a:lnTo>
                  <a:cubicBezTo>
                    <a:pt x="352" y="449"/>
                    <a:pt x="333" y="446"/>
                    <a:pt x="314" y="446"/>
                  </a:cubicBezTo>
                  <a:cubicBezTo>
                    <a:pt x="76" y="446"/>
                    <a:pt x="1" y="966"/>
                    <a:pt x="280" y="974"/>
                  </a:cubicBezTo>
                  <a:lnTo>
                    <a:pt x="499" y="974"/>
                  </a:lnTo>
                  <a:cubicBezTo>
                    <a:pt x="435" y="1074"/>
                    <a:pt x="381" y="1184"/>
                    <a:pt x="362" y="1293"/>
                  </a:cubicBezTo>
                  <a:cubicBezTo>
                    <a:pt x="362" y="1402"/>
                    <a:pt x="426" y="1502"/>
                    <a:pt x="535" y="1539"/>
                  </a:cubicBezTo>
                  <a:cubicBezTo>
                    <a:pt x="561" y="1547"/>
                    <a:pt x="587" y="1552"/>
                    <a:pt x="612" y="1552"/>
                  </a:cubicBezTo>
                  <a:cubicBezTo>
                    <a:pt x="693" y="1552"/>
                    <a:pt x="769" y="1508"/>
                    <a:pt x="818" y="1439"/>
                  </a:cubicBezTo>
                  <a:cubicBezTo>
                    <a:pt x="872" y="1339"/>
                    <a:pt x="900" y="1238"/>
                    <a:pt x="909" y="1129"/>
                  </a:cubicBezTo>
                  <a:lnTo>
                    <a:pt x="927" y="1138"/>
                  </a:lnTo>
                  <a:cubicBezTo>
                    <a:pt x="1010" y="1214"/>
                    <a:pt x="1124" y="1295"/>
                    <a:pt x="1239" y="1295"/>
                  </a:cubicBezTo>
                  <a:cubicBezTo>
                    <a:pt x="1262" y="1295"/>
                    <a:pt x="1286" y="1292"/>
                    <a:pt x="1310" y="1284"/>
                  </a:cubicBezTo>
                  <a:cubicBezTo>
                    <a:pt x="1428" y="1257"/>
                    <a:pt x="1510" y="1138"/>
                    <a:pt x="1483" y="1020"/>
                  </a:cubicBezTo>
                  <a:cubicBezTo>
                    <a:pt x="1437" y="856"/>
                    <a:pt x="1310" y="792"/>
                    <a:pt x="1164" y="746"/>
                  </a:cubicBezTo>
                  <a:lnTo>
                    <a:pt x="1109" y="728"/>
                  </a:lnTo>
                  <a:cubicBezTo>
                    <a:pt x="1182" y="674"/>
                    <a:pt x="1255" y="619"/>
                    <a:pt x="1337" y="564"/>
                  </a:cubicBezTo>
                  <a:cubicBezTo>
                    <a:pt x="1419" y="482"/>
                    <a:pt x="1428" y="346"/>
                    <a:pt x="1355" y="264"/>
                  </a:cubicBezTo>
                  <a:cubicBezTo>
                    <a:pt x="1311" y="219"/>
                    <a:pt x="1250" y="196"/>
                    <a:pt x="1189" y="196"/>
                  </a:cubicBezTo>
                  <a:cubicBezTo>
                    <a:pt x="1138" y="196"/>
                    <a:pt x="1087" y="212"/>
                    <a:pt x="1046" y="245"/>
                  </a:cubicBezTo>
                  <a:cubicBezTo>
                    <a:pt x="1000" y="282"/>
                    <a:pt x="945" y="327"/>
                    <a:pt x="900" y="373"/>
                  </a:cubicBezTo>
                  <a:cubicBezTo>
                    <a:pt x="882" y="218"/>
                    <a:pt x="818" y="36"/>
                    <a:pt x="663" y="9"/>
                  </a:cubicBezTo>
                  <a:cubicBezTo>
                    <a:pt x="645" y="3"/>
                    <a:pt x="627" y="1"/>
                    <a:pt x="610" y="1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1"/>
            <p:cNvSpPr/>
            <p:nvPr/>
          </p:nvSpPr>
          <p:spPr>
            <a:xfrm>
              <a:off x="1689034" y="3460702"/>
              <a:ext cx="69363" cy="69241"/>
            </a:xfrm>
            <a:custGeom>
              <a:avLst/>
              <a:gdLst/>
              <a:ahLst/>
              <a:cxnLst/>
              <a:rect l="l" t="t" r="r" b="b"/>
              <a:pathLst>
                <a:path w="2269" h="2265" extrusionOk="0">
                  <a:moveTo>
                    <a:pt x="1272" y="0"/>
                  </a:moveTo>
                  <a:cubicBezTo>
                    <a:pt x="1206" y="0"/>
                    <a:pt x="1141" y="25"/>
                    <a:pt x="1093" y="78"/>
                  </a:cubicBezTo>
                  <a:cubicBezTo>
                    <a:pt x="947" y="205"/>
                    <a:pt x="947" y="442"/>
                    <a:pt x="911" y="615"/>
                  </a:cubicBezTo>
                  <a:cubicBezTo>
                    <a:pt x="856" y="579"/>
                    <a:pt x="792" y="533"/>
                    <a:pt x="747" y="497"/>
                  </a:cubicBezTo>
                  <a:cubicBezTo>
                    <a:pt x="653" y="433"/>
                    <a:pt x="548" y="395"/>
                    <a:pt x="446" y="395"/>
                  </a:cubicBezTo>
                  <a:cubicBezTo>
                    <a:pt x="330" y="395"/>
                    <a:pt x="219" y="444"/>
                    <a:pt x="137" y="560"/>
                  </a:cubicBezTo>
                  <a:cubicBezTo>
                    <a:pt x="0" y="761"/>
                    <a:pt x="64" y="1034"/>
                    <a:pt x="273" y="1153"/>
                  </a:cubicBezTo>
                  <a:cubicBezTo>
                    <a:pt x="373" y="1207"/>
                    <a:pt x="483" y="1253"/>
                    <a:pt x="583" y="1298"/>
                  </a:cubicBezTo>
                  <a:cubicBezTo>
                    <a:pt x="419" y="1389"/>
                    <a:pt x="282" y="1508"/>
                    <a:pt x="182" y="1654"/>
                  </a:cubicBezTo>
                  <a:cubicBezTo>
                    <a:pt x="100" y="1799"/>
                    <a:pt x="128" y="1991"/>
                    <a:pt x="255" y="2109"/>
                  </a:cubicBezTo>
                  <a:cubicBezTo>
                    <a:pt x="327" y="2171"/>
                    <a:pt x="417" y="2204"/>
                    <a:pt x="508" y="2204"/>
                  </a:cubicBezTo>
                  <a:cubicBezTo>
                    <a:pt x="578" y="2204"/>
                    <a:pt x="648" y="2185"/>
                    <a:pt x="711" y="2145"/>
                  </a:cubicBezTo>
                  <a:cubicBezTo>
                    <a:pt x="856" y="2054"/>
                    <a:pt x="966" y="1927"/>
                    <a:pt x="1057" y="1781"/>
                  </a:cubicBezTo>
                  <a:cubicBezTo>
                    <a:pt x="1057" y="1790"/>
                    <a:pt x="1066" y="1799"/>
                    <a:pt x="1066" y="1808"/>
                  </a:cubicBezTo>
                  <a:cubicBezTo>
                    <a:pt x="1148" y="2000"/>
                    <a:pt x="1275" y="2237"/>
                    <a:pt x="1503" y="2264"/>
                  </a:cubicBezTo>
                  <a:cubicBezTo>
                    <a:pt x="1512" y="2264"/>
                    <a:pt x="1522" y="2265"/>
                    <a:pt x="1532" y="2265"/>
                  </a:cubicBezTo>
                  <a:cubicBezTo>
                    <a:pt x="1698" y="2265"/>
                    <a:pt x="1878" y="2189"/>
                    <a:pt x="1913" y="2000"/>
                  </a:cubicBezTo>
                  <a:cubicBezTo>
                    <a:pt x="1958" y="1754"/>
                    <a:pt x="1822" y="1581"/>
                    <a:pt x="1640" y="1417"/>
                  </a:cubicBezTo>
                  <a:lnTo>
                    <a:pt x="1585" y="1362"/>
                  </a:lnTo>
                  <a:cubicBezTo>
                    <a:pt x="1722" y="1335"/>
                    <a:pt x="1858" y="1307"/>
                    <a:pt x="1995" y="1271"/>
                  </a:cubicBezTo>
                  <a:cubicBezTo>
                    <a:pt x="2168" y="1225"/>
                    <a:pt x="2268" y="1043"/>
                    <a:pt x="2213" y="870"/>
                  </a:cubicBezTo>
                  <a:cubicBezTo>
                    <a:pt x="2169" y="729"/>
                    <a:pt x="2046" y="637"/>
                    <a:pt x="1908" y="637"/>
                  </a:cubicBezTo>
                  <a:cubicBezTo>
                    <a:pt x="1877" y="637"/>
                    <a:pt x="1845" y="641"/>
                    <a:pt x="1813" y="652"/>
                  </a:cubicBezTo>
                  <a:cubicBezTo>
                    <a:pt x="1712" y="670"/>
                    <a:pt x="1621" y="688"/>
                    <a:pt x="1530" y="724"/>
                  </a:cubicBezTo>
                  <a:cubicBezTo>
                    <a:pt x="1612" y="506"/>
                    <a:pt x="1631" y="205"/>
                    <a:pt x="1439" y="59"/>
                  </a:cubicBezTo>
                  <a:cubicBezTo>
                    <a:pt x="1392" y="21"/>
                    <a:pt x="1332" y="0"/>
                    <a:pt x="12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1"/>
            <p:cNvSpPr/>
            <p:nvPr/>
          </p:nvSpPr>
          <p:spPr>
            <a:xfrm>
              <a:off x="364925" y="2880789"/>
              <a:ext cx="69363" cy="68966"/>
            </a:xfrm>
            <a:custGeom>
              <a:avLst/>
              <a:gdLst/>
              <a:ahLst/>
              <a:cxnLst/>
              <a:rect l="l" t="t" r="r" b="b"/>
              <a:pathLst>
                <a:path w="2269" h="2256" extrusionOk="0">
                  <a:moveTo>
                    <a:pt x="1273" y="1"/>
                  </a:moveTo>
                  <a:cubicBezTo>
                    <a:pt x="1207" y="1"/>
                    <a:pt x="1142" y="26"/>
                    <a:pt x="1094" y="74"/>
                  </a:cubicBezTo>
                  <a:cubicBezTo>
                    <a:pt x="948" y="201"/>
                    <a:pt x="948" y="438"/>
                    <a:pt x="912" y="620"/>
                  </a:cubicBezTo>
                  <a:cubicBezTo>
                    <a:pt x="857" y="575"/>
                    <a:pt x="793" y="538"/>
                    <a:pt x="748" y="502"/>
                  </a:cubicBezTo>
                  <a:cubicBezTo>
                    <a:pt x="654" y="434"/>
                    <a:pt x="548" y="395"/>
                    <a:pt x="446" y="395"/>
                  </a:cubicBezTo>
                  <a:cubicBezTo>
                    <a:pt x="330" y="395"/>
                    <a:pt x="220" y="445"/>
                    <a:pt x="137" y="556"/>
                  </a:cubicBezTo>
                  <a:cubicBezTo>
                    <a:pt x="1" y="757"/>
                    <a:pt x="64" y="1030"/>
                    <a:pt x="274" y="1149"/>
                  </a:cubicBezTo>
                  <a:lnTo>
                    <a:pt x="584" y="1294"/>
                  </a:lnTo>
                  <a:cubicBezTo>
                    <a:pt x="420" y="1376"/>
                    <a:pt x="283" y="1504"/>
                    <a:pt x="183" y="1650"/>
                  </a:cubicBezTo>
                  <a:cubicBezTo>
                    <a:pt x="101" y="1795"/>
                    <a:pt x="128" y="1987"/>
                    <a:pt x="256" y="2105"/>
                  </a:cubicBezTo>
                  <a:cubicBezTo>
                    <a:pt x="328" y="2167"/>
                    <a:pt x="418" y="2200"/>
                    <a:pt x="509" y="2200"/>
                  </a:cubicBezTo>
                  <a:cubicBezTo>
                    <a:pt x="578" y="2200"/>
                    <a:pt x="648" y="2181"/>
                    <a:pt x="711" y="2141"/>
                  </a:cubicBezTo>
                  <a:cubicBezTo>
                    <a:pt x="848" y="2050"/>
                    <a:pt x="966" y="1923"/>
                    <a:pt x="1057" y="1777"/>
                  </a:cubicBezTo>
                  <a:cubicBezTo>
                    <a:pt x="1057" y="1786"/>
                    <a:pt x="1066" y="1795"/>
                    <a:pt x="1066" y="1804"/>
                  </a:cubicBezTo>
                  <a:cubicBezTo>
                    <a:pt x="1148" y="1996"/>
                    <a:pt x="1276" y="2223"/>
                    <a:pt x="1504" y="2251"/>
                  </a:cubicBezTo>
                  <a:cubicBezTo>
                    <a:pt x="1525" y="2254"/>
                    <a:pt x="1547" y="2256"/>
                    <a:pt x="1569" y="2256"/>
                  </a:cubicBezTo>
                  <a:cubicBezTo>
                    <a:pt x="1724" y="2256"/>
                    <a:pt x="1882" y="2172"/>
                    <a:pt x="1913" y="2005"/>
                  </a:cubicBezTo>
                  <a:cubicBezTo>
                    <a:pt x="1959" y="1750"/>
                    <a:pt x="1822" y="1577"/>
                    <a:pt x="1640" y="1413"/>
                  </a:cubicBezTo>
                  <a:lnTo>
                    <a:pt x="1586" y="1358"/>
                  </a:lnTo>
                  <a:cubicBezTo>
                    <a:pt x="1722" y="1331"/>
                    <a:pt x="1859" y="1303"/>
                    <a:pt x="1995" y="1276"/>
                  </a:cubicBezTo>
                  <a:cubicBezTo>
                    <a:pt x="2169" y="1221"/>
                    <a:pt x="2269" y="1039"/>
                    <a:pt x="2214" y="866"/>
                  </a:cubicBezTo>
                  <a:cubicBezTo>
                    <a:pt x="2169" y="723"/>
                    <a:pt x="2043" y="636"/>
                    <a:pt x="1902" y="636"/>
                  </a:cubicBezTo>
                  <a:cubicBezTo>
                    <a:pt x="1873" y="636"/>
                    <a:pt x="1843" y="640"/>
                    <a:pt x="1813" y="648"/>
                  </a:cubicBezTo>
                  <a:cubicBezTo>
                    <a:pt x="1713" y="666"/>
                    <a:pt x="1622" y="693"/>
                    <a:pt x="1531" y="730"/>
                  </a:cubicBezTo>
                  <a:cubicBezTo>
                    <a:pt x="1613" y="502"/>
                    <a:pt x="1631" y="201"/>
                    <a:pt x="1440" y="65"/>
                  </a:cubicBezTo>
                  <a:cubicBezTo>
                    <a:pt x="1392" y="21"/>
                    <a:pt x="1332" y="1"/>
                    <a:pt x="12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1"/>
            <p:cNvSpPr/>
            <p:nvPr/>
          </p:nvSpPr>
          <p:spPr>
            <a:xfrm>
              <a:off x="456818" y="2888096"/>
              <a:ext cx="461179" cy="1321266"/>
            </a:xfrm>
            <a:custGeom>
              <a:avLst/>
              <a:gdLst/>
              <a:ahLst/>
              <a:cxnLst/>
              <a:rect l="l" t="t" r="r" b="b"/>
              <a:pathLst>
                <a:path w="15086" h="43221" extrusionOk="0">
                  <a:moveTo>
                    <a:pt x="12771" y="1"/>
                  </a:moveTo>
                  <a:cubicBezTo>
                    <a:pt x="12436" y="1"/>
                    <a:pt x="12059" y="99"/>
                    <a:pt x="11651" y="336"/>
                  </a:cubicBezTo>
                  <a:cubicBezTo>
                    <a:pt x="11651" y="336"/>
                    <a:pt x="11064" y="126"/>
                    <a:pt x="10252" y="126"/>
                  </a:cubicBezTo>
                  <a:cubicBezTo>
                    <a:pt x="9477" y="126"/>
                    <a:pt x="8497" y="317"/>
                    <a:pt x="7625" y="1064"/>
                  </a:cubicBezTo>
                  <a:cubicBezTo>
                    <a:pt x="5839" y="2604"/>
                    <a:pt x="1" y="10019"/>
                    <a:pt x="256" y="14072"/>
                  </a:cubicBezTo>
                  <a:cubicBezTo>
                    <a:pt x="502" y="18135"/>
                    <a:pt x="3171" y="27626"/>
                    <a:pt x="2897" y="31224"/>
                  </a:cubicBezTo>
                  <a:cubicBezTo>
                    <a:pt x="2615" y="34831"/>
                    <a:pt x="984" y="41399"/>
                    <a:pt x="984" y="41399"/>
                  </a:cubicBezTo>
                  <a:lnTo>
                    <a:pt x="13537" y="43221"/>
                  </a:lnTo>
                  <a:cubicBezTo>
                    <a:pt x="13537" y="43221"/>
                    <a:pt x="13427" y="41754"/>
                    <a:pt x="14001" y="38557"/>
                  </a:cubicBezTo>
                  <a:cubicBezTo>
                    <a:pt x="14903" y="33501"/>
                    <a:pt x="15085" y="29011"/>
                    <a:pt x="14356" y="25750"/>
                  </a:cubicBezTo>
                  <a:cubicBezTo>
                    <a:pt x="13628" y="22498"/>
                    <a:pt x="10440" y="20767"/>
                    <a:pt x="9310" y="17342"/>
                  </a:cubicBezTo>
                  <a:cubicBezTo>
                    <a:pt x="8180" y="13908"/>
                    <a:pt x="7115" y="9326"/>
                    <a:pt x="8099" y="7450"/>
                  </a:cubicBezTo>
                  <a:cubicBezTo>
                    <a:pt x="9073" y="5573"/>
                    <a:pt x="13282" y="2695"/>
                    <a:pt x="14038" y="1912"/>
                  </a:cubicBezTo>
                  <a:cubicBezTo>
                    <a:pt x="14631" y="1304"/>
                    <a:pt x="13990" y="1"/>
                    <a:pt x="12771" y="1"/>
                  </a:cubicBezTo>
                  <a:close/>
                </a:path>
              </a:pathLst>
            </a:custGeom>
            <a:solidFill>
              <a:srgbClr val="E8B9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1"/>
            <p:cNvSpPr/>
            <p:nvPr/>
          </p:nvSpPr>
          <p:spPr>
            <a:xfrm>
              <a:off x="538960" y="3146106"/>
              <a:ext cx="121057" cy="460262"/>
            </a:xfrm>
            <a:custGeom>
              <a:avLst/>
              <a:gdLst/>
              <a:ahLst/>
              <a:cxnLst/>
              <a:rect l="l" t="t" r="r" b="b"/>
              <a:pathLst>
                <a:path w="3960" h="15056" extrusionOk="0">
                  <a:moveTo>
                    <a:pt x="2935" y="0"/>
                  </a:moveTo>
                  <a:cubicBezTo>
                    <a:pt x="2774" y="0"/>
                    <a:pt x="2616" y="24"/>
                    <a:pt x="2478" y="66"/>
                  </a:cubicBezTo>
                  <a:cubicBezTo>
                    <a:pt x="1932" y="240"/>
                    <a:pt x="1531" y="686"/>
                    <a:pt x="1240" y="1169"/>
                  </a:cubicBezTo>
                  <a:cubicBezTo>
                    <a:pt x="602" y="2253"/>
                    <a:pt x="219" y="3482"/>
                    <a:pt x="146" y="4748"/>
                  </a:cubicBezTo>
                  <a:cubicBezTo>
                    <a:pt x="1" y="7062"/>
                    <a:pt x="912" y="9248"/>
                    <a:pt x="1677" y="11389"/>
                  </a:cubicBezTo>
                  <a:cubicBezTo>
                    <a:pt x="1886" y="11972"/>
                    <a:pt x="2078" y="12564"/>
                    <a:pt x="2242" y="13165"/>
                  </a:cubicBezTo>
                  <a:cubicBezTo>
                    <a:pt x="2324" y="13466"/>
                    <a:pt x="2396" y="13775"/>
                    <a:pt x="2460" y="14085"/>
                  </a:cubicBezTo>
                  <a:cubicBezTo>
                    <a:pt x="2515" y="14395"/>
                    <a:pt x="2533" y="14723"/>
                    <a:pt x="2670" y="15005"/>
                  </a:cubicBezTo>
                  <a:cubicBezTo>
                    <a:pt x="2687" y="15039"/>
                    <a:pt x="2718" y="15055"/>
                    <a:pt x="2750" y="15055"/>
                  </a:cubicBezTo>
                  <a:cubicBezTo>
                    <a:pt x="2786" y="15055"/>
                    <a:pt x="2823" y="15035"/>
                    <a:pt x="2843" y="14996"/>
                  </a:cubicBezTo>
                  <a:cubicBezTo>
                    <a:pt x="2907" y="14750"/>
                    <a:pt x="2916" y="14486"/>
                    <a:pt x="2870" y="14231"/>
                  </a:cubicBezTo>
                  <a:cubicBezTo>
                    <a:pt x="2843" y="13967"/>
                    <a:pt x="2797" y="13712"/>
                    <a:pt x="2752" y="13448"/>
                  </a:cubicBezTo>
                  <a:cubicBezTo>
                    <a:pt x="2661" y="12919"/>
                    <a:pt x="2524" y="12400"/>
                    <a:pt x="2387" y="11890"/>
                  </a:cubicBezTo>
                  <a:cubicBezTo>
                    <a:pt x="2087" y="10861"/>
                    <a:pt x="1722" y="9849"/>
                    <a:pt x="1404" y="8820"/>
                  </a:cubicBezTo>
                  <a:cubicBezTo>
                    <a:pt x="1094" y="7800"/>
                    <a:pt x="839" y="6771"/>
                    <a:pt x="766" y="5723"/>
                  </a:cubicBezTo>
                  <a:cubicBezTo>
                    <a:pt x="693" y="4575"/>
                    <a:pt x="884" y="3428"/>
                    <a:pt x="1322" y="2362"/>
                  </a:cubicBezTo>
                  <a:cubicBezTo>
                    <a:pt x="1540" y="1834"/>
                    <a:pt x="1813" y="1232"/>
                    <a:pt x="2260" y="859"/>
                  </a:cubicBezTo>
                  <a:cubicBezTo>
                    <a:pt x="2433" y="713"/>
                    <a:pt x="2651" y="622"/>
                    <a:pt x="2879" y="604"/>
                  </a:cubicBezTo>
                  <a:cubicBezTo>
                    <a:pt x="2889" y="604"/>
                    <a:pt x="2898" y="603"/>
                    <a:pt x="2908" y="603"/>
                  </a:cubicBezTo>
                  <a:cubicBezTo>
                    <a:pt x="3140" y="603"/>
                    <a:pt x="3324" y="709"/>
                    <a:pt x="3517" y="822"/>
                  </a:cubicBezTo>
                  <a:cubicBezTo>
                    <a:pt x="3562" y="852"/>
                    <a:pt x="3609" y="865"/>
                    <a:pt x="3654" y="865"/>
                  </a:cubicBezTo>
                  <a:cubicBezTo>
                    <a:pt x="3820" y="865"/>
                    <a:pt x="3960" y="692"/>
                    <a:pt x="3881" y="513"/>
                  </a:cubicBezTo>
                  <a:cubicBezTo>
                    <a:pt x="3739" y="144"/>
                    <a:pt x="3330" y="0"/>
                    <a:pt x="2935" y="0"/>
                  </a:cubicBezTo>
                  <a:close/>
                </a:path>
              </a:pathLst>
            </a:custGeom>
            <a:solidFill>
              <a:srgbClr val="DD97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1"/>
            <p:cNvSpPr/>
            <p:nvPr/>
          </p:nvSpPr>
          <p:spPr>
            <a:xfrm>
              <a:off x="535780" y="2883571"/>
              <a:ext cx="367727" cy="240036"/>
            </a:xfrm>
            <a:custGeom>
              <a:avLst/>
              <a:gdLst/>
              <a:ahLst/>
              <a:cxnLst/>
              <a:rect l="l" t="t" r="r" b="b"/>
              <a:pathLst>
                <a:path w="12029" h="7852" extrusionOk="0">
                  <a:moveTo>
                    <a:pt x="10277" y="1"/>
                  </a:moveTo>
                  <a:cubicBezTo>
                    <a:pt x="9686" y="1"/>
                    <a:pt x="9103" y="252"/>
                    <a:pt x="8603" y="575"/>
                  </a:cubicBezTo>
                  <a:cubicBezTo>
                    <a:pt x="8594" y="557"/>
                    <a:pt x="8585" y="529"/>
                    <a:pt x="8567" y="520"/>
                  </a:cubicBezTo>
                  <a:cubicBezTo>
                    <a:pt x="8358" y="229"/>
                    <a:pt x="7884" y="147"/>
                    <a:pt x="7547" y="138"/>
                  </a:cubicBezTo>
                  <a:cubicBezTo>
                    <a:pt x="7524" y="137"/>
                    <a:pt x="7501" y="137"/>
                    <a:pt x="7478" y="137"/>
                  </a:cubicBezTo>
                  <a:cubicBezTo>
                    <a:pt x="7136" y="137"/>
                    <a:pt x="6788" y="201"/>
                    <a:pt x="6472" y="329"/>
                  </a:cubicBezTo>
                  <a:cubicBezTo>
                    <a:pt x="5761" y="611"/>
                    <a:pt x="5197" y="1158"/>
                    <a:pt x="4668" y="1695"/>
                  </a:cubicBezTo>
                  <a:cubicBezTo>
                    <a:pt x="3512" y="2861"/>
                    <a:pt x="2446" y="4118"/>
                    <a:pt x="1471" y="5439"/>
                  </a:cubicBezTo>
                  <a:cubicBezTo>
                    <a:pt x="1198" y="5812"/>
                    <a:pt x="934" y="6195"/>
                    <a:pt x="679" y="6578"/>
                  </a:cubicBezTo>
                  <a:cubicBezTo>
                    <a:pt x="424" y="6951"/>
                    <a:pt x="150" y="7334"/>
                    <a:pt x="14" y="7762"/>
                  </a:cubicBezTo>
                  <a:cubicBezTo>
                    <a:pt x="0" y="7809"/>
                    <a:pt x="37" y="7851"/>
                    <a:pt x="79" y="7851"/>
                  </a:cubicBezTo>
                  <a:cubicBezTo>
                    <a:pt x="94" y="7851"/>
                    <a:pt x="109" y="7846"/>
                    <a:pt x="123" y="7835"/>
                  </a:cubicBezTo>
                  <a:cubicBezTo>
                    <a:pt x="387" y="7570"/>
                    <a:pt x="624" y="7270"/>
                    <a:pt x="824" y="6951"/>
                  </a:cubicBezTo>
                  <a:cubicBezTo>
                    <a:pt x="1043" y="6632"/>
                    <a:pt x="1271" y="6323"/>
                    <a:pt x="1508" y="6004"/>
                  </a:cubicBezTo>
                  <a:cubicBezTo>
                    <a:pt x="1963" y="5384"/>
                    <a:pt x="2446" y="4774"/>
                    <a:pt x="2947" y="4173"/>
                  </a:cubicBezTo>
                  <a:cubicBezTo>
                    <a:pt x="3439" y="3581"/>
                    <a:pt x="3967" y="2998"/>
                    <a:pt x="4504" y="2424"/>
                  </a:cubicBezTo>
                  <a:cubicBezTo>
                    <a:pt x="5005" y="1886"/>
                    <a:pt x="5534" y="1313"/>
                    <a:pt x="6162" y="921"/>
                  </a:cubicBezTo>
                  <a:cubicBezTo>
                    <a:pt x="6499" y="711"/>
                    <a:pt x="6882" y="575"/>
                    <a:pt x="7274" y="529"/>
                  </a:cubicBezTo>
                  <a:cubicBezTo>
                    <a:pt x="7334" y="523"/>
                    <a:pt x="7396" y="520"/>
                    <a:pt x="7457" y="520"/>
                  </a:cubicBezTo>
                  <a:cubicBezTo>
                    <a:pt x="7591" y="520"/>
                    <a:pt x="7726" y="535"/>
                    <a:pt x="7857" y="566"/>
                  </a:cubicBezTo>
                  <a:cubicBezTo>
                    <a:pt x="8020" y="602"/>
                    <a:pt x="8175" y="693"/>
                    <a:pt x="8339" y="739"/>
                  </a:cubicBezTo>
                  <a:lnTo>
                    <a:pt x="8203" y="839"/>
                  </a:lnTo>
                  <a:cubicBezTo>
                    <a:pt x="7438" y="1413"/>
                    <a:pt x="6745" y="2105"/>
                    <a:pt x="6062" y="2779"/>
                  </a:cubicBezTo>
                  <a:cubicBezTo>
                    <a:pt x="5352" y="3481"/>
                    <a:pt x="4668" y="4218"/>
                    <a:pt x="4013" y="4974"/>
                  </a:cubicBezTo>
                  <a:cubicBezTo>
                    <a:pt x="3648" y="5393"/>
                    <a:pt x="3293" y="5822"/>
                    <a:pt x="2947" y="6268"/>
                  </a:cubicBezTo>
                  <a:cubicBezTo>
                    <a:pt x="2774" y="6496"/>
                    <a:pt x="2601" y="6723"/>
                    <a:pt x="2428" y="6951"/>
                  </a:cubicBezTo>
                  <a:cubicBezTo>
                    <a:pt x="2254" y="7170"/>
                    <a:pt x="2109" y="7407"/>
                    <a:pt x="1981" y="7652"/>
                  </a:cubicBezTo>
                  <a:cubicBezTo>
                    <a:pt x="1948" y="7733"/>
                    <a:pt x="2018" y="7799"/>
                    <a:pt x="2086" y="7799"/>
                  </a:cubicBezTo>
                  <a:cubicBezTo>
                    <a:pt x="2111" y="7799"/>
                    <a:pt x="2135" y="7790"/>
                    <a:pt x="2154" y="7771"/>
                  </a:cubicBezTo>
                  <a:cubicBezTo>
                    <a:pt x="2500" y="7479"/>
                    <a:pt x="2765" y="7079"/>
                    <a:pt x="3047" y="6732"/>
                  </a:cubicBezTo>
                  <a:cubicBezTo>
                    <a:pt x="3329" y="6386"/>
                    <a:pt x="3639" y="6013"/>
                    <a:pt x="3940" y="5667"/>
                  </a:cubicBezTo>
                  <a:cubicBezTo>
                    <a:pt x="4550" y="4956"/>
                    <a:pt x="5178" y="4282"/>
                    <a:pt x="5834" y="3617"/>
                  </a:cubicBezTo>
                  <a:cubicBezTo>
                    <a:pt x="6481" y="2952"/>
                    <a:pt x="7155" y="2306"/>
                    <a:pt x="7857" y="1686"/>
                  </a:cubicBezTo>
                  <a:cubicBezTo>
                    <a:pt x="8449" y="1158"/>
                    <a:pt x="9132" y="620"/>
                    <a:pt x="9933" y="475"/>
                  </a:cubicBezTo>
                  <a:cubicBezTo>
                    <a:pt x="10047" y="450"/>
                    <a:pt x="10161" y="438"/>
                    <a:pt x="10275" y="438"/>
                  </a:cubicBezTo>
                  <a:cubicBezTo>
                    <a:pt x="10544" y="438"/>
                    <a:pt x="10808" y="507"/>
                    <a:pt x="11045" y="648"/>
                  </a:cubicBezTo>
                  <a:cubicBezTo>
                    <a:pt x="11190" y="730"/>
                    <a:pt x="11309" y="848"/>
                    <a:pt x="11400" y="994"/>
                  </a:cubicBezTo>
                  <a:cubicBezTo>
                    <a:pt x="11482" y="1149"/>
                    <a:pt x="11518" y="1313"/>
                    <a:pt x="11518" y="1486"/>
                  </a:cubicBezTo>
                  <a:cubicBezTo>
                    <a:pt x="11523" y="1592"/>
                    <a:pt x="11602" y="1639"/>
                    <a:pt x="11688" y="1639"/>
                  </a:cubicBezTo>
                  <a:cubicBezTo>
                    <a:pt x="11771" y="1639"/>
                    <a:pt x="11860" y="1594"/>
                    <a:pt x="11892" y="1513"/>
                  </a:cubicBezTo>
                  <a:cubicBezTo>
                    <a:pt x="12028" y="1185"/>
                    <a:pt x="11855" y="793"/>
                    <a:pt x="11609" y="538"/>
                  </a:cubicBezTo>
                  <a:cubicBezTo>
                    <a:pt x="11336" y="274"/>
                    <a:pt x="10990" y="92"/>
                    <a:pt x="10607" y="28"/>
                  </a:cubicBezTo>
                  <a:cubicBezTo>
                    <a:pt x="10497" y="10"/>
                    <a:pt x="10387" y="1"/>
                    <a:pt x="10277" y="1"/>
                  </a:cubicBezTo>
                  <a:close/>
                </a:path>
              </a:pathLst>
            </a:custGeom>
            <a:solidFill>
              <a:srgbClr val="DD97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1"/>
            <p:cNvSpPr/>
            <p:nvPr/>
          </p:nvSpPr>
          <p:spPr>
            <a:xfrm>
              <a:off x="838301" y="3569165"/>
              <a:ext cx="81072" cy="342201"/>
            </a:xfrm>
            <a:custGeom>
              <a:avLst/>
              <a:gdLst/>
              <a:ahLst/>
              <a:cxnLst/>
              <a:rect l="l" t="t" r="r" b="b"/>
              <a:pathLst>
                <a:path w="2652" h="11194" extrusionOk="0">
                  <a:moveTo>
                    <a:pt x="74" y="0"/>
                  </a:moveTo>
                  <a:cubicBezTo>
                    <a:pt x="65" y="0"/>
                    <a:pt x="56" y="0"/>
                    <a:pt x="46" y="9"/>
                  </a:cubicBezTo>
                  <a:cubicBezTo>
                    <a:pt x="1" y="173"/>
                    <a:pt x="119" y="301"/>
                    <a:pt x="201" y="437"/>
                  </a:cubicBezTo>
                  <a:cubicBezTo>
                    <a:pt x="292" y="601"/>
                    <a:pt x="393" y="765"/>
                    <a:pt x="493" y="929"/>
                  </a:cubicBezTo>
                  <a:cubicBezTo>
                    <a:pt x="684" y="1257"/>
                    <a:pt x="857" y="1594"/>
                    <a:pt x="1012" y="1940"/>
                  </a:cubicBezTo>
                  <a:cubicBezTo>
                    <a:pt x="1331" y="2624"/>
                    <a:pt x="1577" y="3343"/>
                    <a:pt x="1768" y="4081"/>
                  </a:cubicBezTo>
                  <a:cubicBezTo>
                    <a:pt x="2132" y="5548"/>
                    <a:pt x="2169" y="7087"/>
                    <a:pt x="1978" y="8590"/>
                  </a:cubicBezTo>
                  <a:cubicBezTo>
                    <a:pt x="1932" y="9000"/>
                    <a:pt x="1850" y="9419"/>
                    <a:pt x="1750" y="9829"/>
                  </a:cubicBezTo>
                  <a:cubicBezTo>
                    <a:pt x="1704" y="10029"/>
                    <a:pt x="1641" y="10239"/>
                    <a:pt x="1595" y="10439"/>
                  </a:cubicBezTo>
                  <a:cubicBezTo>
                    <a:pt x="1549" y="10658"/>
                    <a:pt x="1540" y="10876"/>
                    <a:pt x="1568" y="11095"/>
                  </a:cubicBezTo>
                  <a:cubicBezTo>
                    <a:pt x="1574" y="11157"/>
                    <a:pt x="1626" y="11193"/>
                    <a:pt x="1679" y="11193"/>
                  </a:cubicBezTo>
                  <a:cubicBezTo>
                    <a:pt x="1704" y="11193"/>
                    <a:pt x="1729" y="11185"/>
                    <a:pt x="1750" y="11168"/>
                  </a:cubicBezTo>
                  <a:cubicBezTo>
                    <a:pt x="1896" y="11031"/>
                    <a:pt x="2014" y="10867"/>
                    <a:pt x="2096" y="10694"/>
                  </a:cubicBezTo>
                  <a:cubicBezTo>
                    <a:pt x="2160" y="10512"/>
                    <a:pt x="2214" y="10321"/>
                    <a:pt x="2260" y="10120"/>
                  </a:cubicBezTo>
                  <a:cubicBezTo>
                    <a:pt x="2360" y="9738"/>
                    <a:pt x="2433" y="9346"/>
                    <a:pt x="2488" y="8954"/>
                  </a:cubicBezTo>
                  <a:cubicBezTo>
                    <a:pt x="2615" y="8171"/>
                    <a:pt x="2652" y="7378"/>
                    <a:pt x="2597" y="6586"/>
                  </a:cubicBezTo>
                  <a:cubicBezTo>
                    <a:pt x="2533" y="5812"/>
                    <a:pt x="2406" y="5037"/>
                    <a:pt x="2224" y="4281"/>
                  </a:cubicBezTo>
                  <a:cubicBezTo>
                    <a:pt x="2041" y="3525"/>
                    <a:pt x="1786" y="2788"/>
                    <a:pt x="1467" y="2086"/>
                  </a:cubicBezTo>
                  <a:cubicBezTo>
                    <a:pt x="1276" y="1685"/>
                    <a:pt x="1076" y="1294"/>
                    <a:pt x="848" y="920"/>
                  </a:cubicBezTo>
                  <a:cubicBezTo>
                    <a:pt x="730" y="738"/>
                    <a:pt x="620" y="556"/>
                    <a:pt x="493" y="374"/>
                  </a:cubicBezTo>
                  <a:cubicBezTo>
                    <a:pt x="393" y="228"/>
                    <a:pt x="265" y="0"/>
                    <a:pt x="74" y="0"/>
                  </a:cubicBezTo>
                  <a:close/>
                </a:path>
              </a:pathLst>
            </a:custGeom>
            <a:solidFill>
              <a:srgbClr val="DD97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1"/>
            <p:cNvSpPr/>
            <p:nvPr/>
          </p:nvSpPr>
          <p:spPr>
            <a:xfrm>
              <a:off x="450826" y="3835338"/>
              <a:ext cx="479124" cy="431740"/>
            </a:xfrm>
            <a:custGeom>
              <a:avLst/>
              <a:gdLst/>
              <a:ahLst/>
              <a:cxnLst/>
              <a:rect l="l" t="t" r="r" b="b"/>
              <a:pathLst>
                <a:path w="15673" h="14123" extrusionOk="0">
                  <a:moveTo>
                    <a:pt x="4739" y="1"/>
                  </a:moveTo>
                  <a:cubicBezTo>
                    <a:pt x="3868" y="1"/>
                    <a:pt x="2934" y="384"/>
                    <a:pt x="2674" y="757"/>
                  </a:cubicBezTo>
                  <a:cubicBezTo>
                    <a:pt x="2310" y="1267"/>
                    <a:pt x="2465" y="2688"/>
                    <a:pt x="2392" y="3709"/>
                  </a:cubicBezTo>
                  <a:cubicBezTo>
                    <a:pt x="2310" y="4729"/>
                    <a:pt x="1772" y="5394"/>
                    <a:pt x="1299" y="5995"/>
                  </a:cubicBezTo>
                  <a:cubicBezTo>
                    <a:pt x="816" y="6605"/>
                    <a:pt x="133" y="10112"/>
                    <a:pt x="69" y="11460"/>
                  </a:cubicBezTo>
                  <a:cubicBezTo>
                    <a:pt x="0" y="12830"/>
                    <a:pt x="6920" y="14123"/>
                    <a:pt x="11366" y="14123"/>
                  </a:cubicBezTo>
                  <a:cubicBezTo>
                    <a:pt x="13394" y="14123"/>
                    <a:pt x="14908" y="13854"/>
                    <a:pt x="15008" y="13200"/>
                  </a:cubicBezTo>
                  <a:cubicBezTo>
                    <a:pt x="15226" y="11761"/>
                    <a:pt x="15600" y="7525"/>
                    <a:pt x="15144" y="6414"/>
                  </a:cubicBezTo>
                  <a:cubicBezTo>
                    <a:pt x="14689" y="5294"/>
                    <a:pt x="15673" y="3044"/>
                    <a:pt x="15308" y="2151"/>
                  </a:cubicBezTo>
                  <a:cubicBezTo>
                    <a:pt x="15005" y="1407"/>
                    <a:pt x="13440" y="947"/>
                    <a:pt x="12232" y="947"/>
                  </a:cubicBezTo>
                  <a:cubicBezTo>
                    <a:pt x="11991" y="947"/>
                    <a:pt x="11764" y="966"/>
                    <a:pt x="11565" y="1003"/>
                  </a:cubicBezTo>
                  <a:cubicBezTo>
                    <a:pt x="11354" y="1043"/>
                    <a:pt x="11164" y="1060"/>
                    <a:pt x="10989" y="1060"/>
                  </a:cubicBezTo>
                  <a:cubicBezTo>
                    <a:pt x="10159" y="1060"/>
                    <a:pt x="9649" y="677"/>
                    <a:pt x="8686" y="511"/>
                  </a:cubicBezTo>
                  <a:cubicBezTo>
                    <a:pt x="8307" y="447"/>
                    <a:pt x="7957" y="436"/>
                    <a:pt x="7624" y="436"/>
                  </a:cubicBezTo>
                  <a:cubicBezTo>
                    <a:pt x="7462" y="436"/>
                    <a:pt x="7303" y="439"/>
                    <a:pt x="7148" y="439"/>
                  </a:cubicBezTo>
                  <a:cubicBezTo>
                    <a:pt x="6633" y="439"/>
                    <a:pt x="6146" y="411"/>
                    <a:pt x="5635" y="174"/>
                  </a:cubicBezTo>
                  <a:cubicBezTo>
                    <a:pt x="5368" y="52"/>
                    <a:pt x="5058" y="1"/>
                    <a:pt x="4739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1"/>
            <p:cNvSpPr/>
            <p:nvPr/>
          </p:nvSpPr>
          <p:spPr>
            <a:xfrm>
              <a:off x="1076411" y="2888096"/>
              <a:ext cx="461424" cy="1321266"/>
            </a:xfrm>
            <a:custGeom>
              <a:avLst/>
              <a:gdLst/>
              <a:ahLst/>
              <a:cxnLst/>
              <a:rect l="l" t="t" r="r" b="b"/>
              <a:pathLst>
                <a:path w="15094" h="43221" extrusionOk="0">
                  <a:moveTo>
                    <a:pt x="2319" y="1"/>
                  </a:moveTo>
                  <a:cubicBezTo>
                    <a:pt x="1095" y="1"/>
                    <a:pt x="454" y="1304"/>
                    <a:pt x="1048" y="1912"/>
                  </a:cubicBezTo>
                  <a:cubicBezTo>
                    <a:pt x="1804" y="2695"/>
                    <a:pt x="6003" y="5573"/>
                    <a:pt x="6987" y="7450"/>
                  </a:cubicBezTo>
                  <a:cubicBezTo>
                    <a:pt x="7961" y="9326"/>
                    <a:pt x="6905" y="13908"/>
                    <a:pt x="5775" y="17342"/>
                  </a:cubicBezTo>
                  <a:cubicBezTo>
                    <a:pt x="4637" y="20767"/>
                    <a:pt x="1448" y="22498"/>
                    <a:pt x="729" y="25750"/>
                  </a:cubicBezTo>
                  <a:cubicBezTo>
                    <a:pt x="0" y="29011"/>
                    <a:pt x="182" y="33501"/>
                    <a:pt x="1084" y="38557"/>
                  </a:cubicBezTo>
                  <a:cubicBezTo>
                    <a:pt x="1649" y="41754"/>
                    <a:pt x="1558" y="43221"/>
                    <a:pt x="1558" y="43221"/>
                  </a:cubicBezTo>
                  <a:lnTo>
                    <a:pt x="14110" y="41399"/>
                  </a:lnTo>
                  <a:cubicBezTo>
                    <a:pt x="14110" y="41399"/>
                    <a:pt x="12480" y="34831"/>
                    <a:pt x="12197" y="31224"/>
                  </a:cubicBezTo>
                  <a:cubicBezTo>
                    <a:pt x="11924" y="27626"/>
                    <a:pt x="14593" y="18135"/>
                    <a:pt x="14839" y="14072"/>
                  </a:cubicBezTo>
                  <a:cubicBezTo>
                    <a:pt x="15094" y="10019"/>
                    <a:pt x="9255" y="2604"/>
                    <a:pt x="7460" y="1074"/>
                  </a:cubicBezTo>
                  <a:cubicBezTo>
                    <a:pt x="6586" y="319"/>
                    <a:pt x="5604" y="127"/>
                    <a:pt x="4830" y="127"/>
                  </a:cubicBezTo>
                  <a:cubicBezTo>
                    <a:pt x="4024" y="127"/>
                    <a:pt x="3443" y="336"/>
                    <a:pt x="3443" y="336"/>
                  </a:cubicBezTo>
                  <a:cubicBezTo>
                    <a:pt x="3034" y="99"/>
                    <a:pt x="2654" y="1"/>
                    <a:pt x="2319" y="1"/>
                  </a:cubicBezTo>
                  <a:close/>
                </a:path>
              </a:pathLst>
            </a:custGeom>
            <a:solidFill>
              <a:srgbClr val="E8B9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1"/>
            <p:cNvSpPr/>
            <p:nvPr/>
          </p:nvSpPr>
          <p:spPr>
            <a:xfrm>
              <a:off x="1334085" y="3146106"/>
              <a:ext cx="121057" cy="460262"/>
            </a:xfrm>
            <a:custGeom>
              <a:avLst/>
              <a:gdLst/>
              <a:ahLst/>
              <a:cxnLst/>
              <a:rect l="l" t="t" r="r" b="b"/>
              <a:pathLst>
                <a:path w="3960" h="15056" extrusionOk="0">
                  <a:moveTo>
                    <a:pt x="1031" y="0"/>
                  </a:moveTo>
                  <a:cubicBezTo>
                    <a:pt x="639" y="0"/>
                    <a:pt x="228" y="144"/>
                    <a:pt x="79" y="513"/>
                  </a:cubicBezTo>
                  <a:cubicBezTo>
                    <a:pt x="0" y="692"/>
                    <a:pt x="141" y="865"/>
                    <a:pt x="306" y="865"/>
                  </a:cubicBezTo>
                  <a:cubicBezTo>
                    <a:pt x="351" y="865"/>
                    <a:pt x="398" y="852"/>
                    <a:pt x="443" y="822"/>
                  </a:cubicBezTo>
                  <a:cubicBezTo>
                    <a:pt x="645" y="709"/>
                    <a:pt x="829" y="603"/>
                    <a:pt x="1061" y="603"/>
                  </a:cubicBezTo>
                  <a:cubicBezTo>
                    <a:pt x="1071" y="603"/>
                    <a:pt x="1080" y="604"/>
                    <a:pt x="1090" y="604"/>
                  </a:cubicBezTo>
                  <a:cubicBezTo>
                    <a:pt x="1318" y="622"/>
                    <a:pt x="1527" y="713"/>
                    <a:pt x="1700" y="859"/>
                  </a:cubicBezTo>
                  <a:cubicBezTo>
                    <a:pt x="2156" y="1232"/>
                    <a:pt x="2420" y="1834"/>
                    <a:pt x="2639" y="2362"/>
                  </a:cubicBezTo>
                  <a:cubicBezTo>
                    <a:pt x="3085" y="3428"/>
                    <a:pt x="3276" y="4575"/>
                    <a:pt x="3203" y="5723"/>
                  </a:cubicBezTo>
                  <a:cubicBezTo>
                    <a:pt x="3131" y="6771"/>
                    <a:pt x="2875" y="7800"/>
                    <a:pt x="2566" y="8820"/>
                  </a:cubicBezTo>
                  <a:cubicBezTo>
                    <a:pt x="2247" y="9849"/>
                    <a:pt x="1883" y="10861"/>
                    <a:pt x="1582" y="11890"/>
                  </a:cubicBezTo>
                  <a:cubicBezTo>
                    <a:pt x="1436" y="12400"/>
                    <a:pt x="1309" y="12919"/>
                    <a:pt x="1209" y="13448"/>
                  </a:cubicBezTo>
                  <a:cubicBezTo>
                    <a:pt x="1172" y="13712"/>
                    <a:pt x="1127" y="13967"/>
                    <a:pt x="1099" y="14231"/>
                  </a:cubicBezTo>
                  <a:cubicBezTo>
                    <a:pt x="1054" y="14486"/>
                    <a:pt x="1063" y="14750"/>
                    <a:pt x="1127" y="14996"/>
                  </a:cubicBezTo>
                  <a:cubicBezTo>
                    <a:pt x="1141" y="15035"/>
                    <a:pt x="1176" y="15055"/>
                    <a:pt x="1211" y="15055"/>
                  </a:cubicBezTo>
                  <a:cubicBezTo>
                    <a:pt x="1242" y="15055"/>
                    <a:pt x="1273" y="15039"/>
                    <a:pt x="1290" y="15005"/>
                  </a:cubicBezTo>
                  <a:cubicBezTo>
                    <a:pt x="1427" y="14723"/>
                    <a:pt x="1445" y="14395"/>
                    <a:pt x="1509" y="14085"/>
                  </a:cubicBezTo>
                  <a:cubicBezTo>
                    <a:pt x="1564" y="13775"/>
                    <a:pt x="1637" y="13466"/>
                    <a:pt x="1719" y="13165"/>
                  </a:cubicBezTo>
                  <a:cubicBezTo>
                    <a:pt x="1883" y="12564"/>
                    <a:pt x="2083" y="11972"/>
                    <a:pt x="2292" y="11389"/>
                  </a:cubicBezTo>
                  <a:cubicBezTo>
                    <a:pt x="3058" y="9248"/>
                    <a:pt x="3959" y="7062"/>
                    <a:pt x="3823" y="4748"/>
                  </a:cubicBezTo>
                  <a:cubicBezTo>
                    <a:pt x="3741" y="3482"/>
                    <a:pt x="3367" y="2253"/>
                    <a:pt x="2721" y="1169"/>
                  </a:cubicBezTo>
                  <a:cubicBezTo>
                    <a:pt x="2429" y="686"/>
                    <a:pt x="2037" y="240"/>
                    <a:pt x="1482" y="66"/>
                  </a:cubicBezTo>
                  <a:cubicBezTo>
                    <a:pt x="1347" y="24"/>
                    <a:pt x="1191" y="0"/>
                    <a:pt x="1031" y="0"/>
                  </a:cubicBezTo>
                  <a:close/>
                </a:path>
              </a:pathLst>
            </a:custGeom>
            <a:solidFill>
              <a:srgbClr val="DD97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1"/>
            <p:cNvSpPr/>
            <p:nvPr/>
          </p:nvSpPr>
          <p:spPr>
            <a:xfrm>
              <a:off x="1091146" y="2883571"/>
              <a:ext cx="367482" cy="240036"/>
            </a:xfrm>
            <a:custGeom>
              <a:avLst/>
              <a:gdLst/>
              <a:ahLst/>
              <a:cxnLst/>
              <a:rect l="l" t="t" r="r" b="b"/>
              <a:pathLst>
                <a:path w="12021" h="7852" extrusionOk="0">
                  <a:moveTo>
                    <a:pt x="1737" y="1"/>
                  </a:moveTo>
                  <a:cubicBezTo>
                    <a:pt x="1627" y="1"/>
                    <a:pt x="1515" y="10"/>
                    <a:pt x="1404" y="28"/>
                  </a:cubicBezTo>
                  <a:cubicBezTo>
                    <a:pt x="1030" y="92"/>
                    <a:pt x="684" y="274"/>
                    <a:pt x="411" y="538"/>
                  </a:cubicBezTo>
                  <a:cubicBezTo>
                    <a:pt x="165" y="793"/>
                    <a:pt x="1" y="1185"/>
                    <a:pt x="128" y="1513"/>
                  </a:cubicBezTo>
                  <a:cubicBezTo>
                    <a:pt x="160" y="1594"/>
                    <a:pt x="249" y="1639"/>
                    <a:pt x="333" y="1639"/>
                  </a:cubicBezTo>
                  <a:cubicBezTo>
                    <a:pt x="418" y="1639"/>
                    <a:pt x="497" y="1592"/>
                    <a:pt x="502" y="1486"/>
                  </a:cubicBezTo>
                  <a:cubicBezTo>
                    <a:pt x="502" y="1313"/>
                    <a:pt x="538" y="1149"/>
                    <a:pt x="620" y="994"/>
                  </a:cubicBezTo>
                  <a:cubicBezTo>
                    <a:pt x="702" y="848"/>
                    <a:pt x="830" y="730"/>
                    <a:pt x="976" y="648"/>
                  </a:cubicBezTo>
                  <a:cubicBezTo>
                    <a:pt x="1213" y="507"/>
                    <a:pt x="1476" y="438"/>
                    <a:pt x="1745" y="438"/>
                  </a:cubicBezTo>
                  <a:cubicBezTo>
                    <a:pt x="1859" y="438"/>
                    <a:pt x="1973" y="450"/>
                    <a:pt x="2087" y="475"/>
                  </a:cubicBezTo>
                  <a:cubicBezTo>
                    <a:pt x="2888" y="620"/>
                    <a:pt x="3563" y="1158"/>
                    <a:pt x="4164" y="1686"/>
                  </a:cubicBezTo>
                  <a:cubicBezTo>
                    <a:pt x="4865" y="2306"/>
                    <a:pt x="5539" y="2952"/>
                    <a:pt x="6186" y="3617"/>
                  </a:cubicBezTo>
                  <a:cubicBezTo>
                    <a:pt x="6833" y="4282"/>
                    <a:pt x="7470" y="4956"/>
                    <a:pt x="8072" y="5667"/>
                  </a:cubicBezTo>
                  <a:cubicBezTo>
                    <a:pt x="8381" y="6013"/>
                    <a:pt x="8682" y="6386"/>
                    <a:pt x="8973" y="6732"/>
                  </a:cubicBezTo>
                  <a:cubicBezTo>
                    <a:pt x="9256" y="7079"/>
                    <a:pt x="9520" y="7479"/>
                    <a:pt x="9857" y="7771"/>
                  </a:cubicBezTo>
                  <a:cubicBezTo>
                    <a:pt x="9879" y="7790"/>
                    <a:pt x="9904" y="7799"/>
                    <a:pt x="9929" y="7799"/>
                  </a:cubicBezTo>
                  <a:cubicBezTo>
                    <a:pt x="9998" y="7799"/>
                    <a:pt x="10063" y="7733"/>
                    <a:pt x="10030" y="7652"/>
                  </a:cubicBezTo>
                  <a:cubicBezTo>
                    <a:pt x="9912" y="7407"/>
                    <a:pt x="9766" y="7170"/>
                    <a:pt x="9584" y="6951"/>
                  </a:cubicBezTo>
                  <a:cubicBezTo>
                    <a:pt x="9420" y="6723"/>
                    <a:pt x="9247" y="6496"/>
                    <a:pt x="9064" y="6268"/>
                  </a:cubicBezTo>
                  <a:cubicBezTo>
                    <a:pt x="8727" y="5822"/>
                    <a:pt x="8372" y="5393"/>
                    <a:pt x="8008" y="4974"/>
                  </a:cubicBezTo>
                  <a:cubicBezTo>
                    <a:pt x="7352" y="4218"/>
                    <a:pt x="6669" y="3481"/>
                    <a:pt x="5958" y="2779"/>
                  </a:cubicBezTo>
                  <a:cubicBezTo>
                    <a:pt x="5275" y="2105"/>
                    <a:pt x="4583" y="1413"/>
                    <a:pt x="3809" y="839"/>
                  </a:cubicBezTo>
                  <a:lnTo>
                    <a:pt x="3672" y="739"/>
                  </a:lnTo>
                  <a:cubicBezTo>
                    <a:pt x="3845" y="693"/>
                    <a:pt x="3991" y="602"/>
                    <a:pt x="4164" y="566"/>
                  </a:cubicBezTo>
                  <a:cubicBezTo>
                    <a:pt x="4294" y="535"/>
                    <a:pt x="4425" y="520"/>
                    <a:pt x="4559" y="520"/>
                  </a:cubicBezTo>
                  <a:cubicBezTo>
                    <a:pt x="4621" y="520"/>
                    <a:pt x="4683" y="523"/>
                    <a:pt x="4747" y="529"/>
                  </a:cubicBezTo>
                  <a:cubicBezTo>
                    <a:pt x="5138" y="575"/>
                    <a:pt x="5521" y="711"/>
                    <a:pt x="5849" y="921"/>
                  </a:cubicBezTo>
                  <a:cubicBezTo>
                    <a:pt x="6487" y="1313"/>
                    <a:pt x="7006" y="1886"/>
                    <a:pt x="7516" y="2424"/>
                  </a:cubicBezTo>
                  <a:cubicBezTo>
                    <a:pt x="8053" y="2998"/>
                    <a:pt x="8582" y="3581"/>
                    <a:pt x="9074" y="4173"/>
                  </a:cubicBezTo>
                  <a:cubicBezTo>
                    <a:pt x="9575" y="4774"/>
                    <a:pt x="10048" y="5384"/>
                    <a:pt x="10513" y="6004"/>
                  </a:cubicBezTo>
                  <a:cubicBezTo>
                    <a:pt x="10750" y="6323"/>
                    <a:pt x="10977" y="6632"/>
                    <a:pt x="11196" y="6951"/>
                  </a:cubicBezTo>
                  <a:cubicBezTo>
                    <a:pt x="11396" y="7270"/>
                    <a:pt x="11633" y="7570"/>
                    <a:pt x="11897" y="7835"/>
                  </a:cubicBezTo>
                  <a:cubicBezTo>
                    <a:pt x="11911" y="7846"/>
                    <a:pt x="11927" y="7851"/>
                    <a:pt x="11941" y="7851"/>
                  </a:cubicBezTo>
                  <a:cubicBezTo>
                    <a:pt x="11983" y="7851"/>
                    <a:pt x="12020" y="7809"/>
                    <a:pt x="12007" y="7762"/>
                  </a:cubicBezTo>
                  <a:cubicBezTo>
                    <a:pt x="11870" y="7334"/>
                    <a:pt x="11588" y="6951"/>
                    <a:pt x="11342" y="6578"/>
                  </a:cubicBezTo>
                  <a:cubicBezTo>
                    <a:pt x="11087" y="6195"/>
                    <a:pt x="10822" y="5812"/>
                    <a:pt x="10549" y="5439"/>
                  </a:cubicBezTo>
                  <a:cubicBezTo>
                    <a:pt x="9575" y="4118"/>
                    <a:pt x="8509" y="2861"/>
                    <a:pt x="7352" y="1695"/>
                  </a:cubicBezTo>
                  <a:cubicBezTo>
                    <a:pt x="6824" y="1158"/>
                    <a:pt x="6259" y="611"/>
                    <a:pt x="5548" y="329"/>
                  </a:cubicBezTo>
                  <a:cubicBezTo>
                    <a:pt x="5224" y="201"/>
                    <a:pt x="4883" y="137"/>
                    <a:pt x="4542" y="137"/>
                  </a:cubicBezTo>
                  <a:cubicBezTo>
                    <a:pt x="4519" y="137"/>
                    <a:pt x="4496" y="137"/>
                    <a:pt x="4473" y="138"/>
                  </a:cubicBezTo>
                  <a:cubicBezTo>
                    <a:pt x="4127" y="147"/>
                    <a:pt x="3663" y="229"/>
                    <a:pt x="3444" y="520"/>
                  </a:cubicBezTo>
                  <a:cubicBezTo>
                    <a:pt x="3435" y="529"/>
                    <a:pt x="3426" y="557"/>
                    <a:pt x="3417" y="575"/>
                  </a:cubicBezTo>
                  <a:cubicBezTo>
                    <a:pt x="2910" y="252"/>
                    <a:pt x="2332" y="1"/>
                    <a:pt x="1737" y="1"/>
                  </a:cubicBezTo>
                  <a:close/>
                </a:path>
              </a:pathLst>
            </a:custGeom>
            <a:solidFill>
              <a:srgbClr val="DD97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1"/>
            <p:cNvSpPr/>
            <p:nvPr/>
          </p:nvSpPr>
          <p:spPr>
            <a:xfrm>
              <a:off x="1075005" y="3569165"/>
              <a:ext cx="81072" cy="342201"/>
            </a:xfrm>
            <a:custGeom>
              <a:avLst/>
              <a:gdLst/>
              <a:ahLst/>
              <a:cxnLst/>
              <a:rect l="l" t="t" r="r" b="b"/>
              <a:pathLst>
                <a:path w="2652" h="11194" extrusionOk="0">
                  <a:moveTo>
                    <a:pt x="2578" y="0"/>
                  </a:moveTo>
                  <a:cubicBezTo>
                    <a:pt x="2387" y="0"/>
                    <a:pt x="2260" y="228"/>
                    <a:pt x="2159" y="374"/>
                  </a:cubicBezTo>
                  <a:cubicBezTo>
                    <a:pt x="2032" y="556"/>
                    <a:pt x="1914" y="738"/>
                    <a:pt x="1804" y="920"/>
                  </a:cubicBezTo>
                  <a:cubicBezTo>
                    <a:pt x="1576" y="1294"/>
                    <a:pt x="1367" y="1685"/>
                    <a:pt x="1185" y="2086"/>
                  </a:cubicBezTo>
                  <a:cubicBezTo>
                    <a:pt x="866" y="2788"/>
                    <a:pt x="611" y="3525"/>
                    <a:pt x="429" y="4281"/>
                  </a:cubicBezTo>
                  <a:cubicBezTo>
                    <a:pt x="247" y="5037"/>
                    <a:pt x="119" y="5812"/>
                    <a:pt x="55" y="6586"/>
                  </a:cubicBezTo>
                  <a:cubicBezTo>
                    <a:pt x="1" y="7378"/>
                    <a:pt x="37" y="8171"/>
                    <a:pt x="165" y="8954"/>
                  </a:cubicBezTo>
                  <a:cubicBezTo>
                    <a:pt x="219" y="9346"/>
                    <a:pt x="292" y="9738"/>
                    <a:pt x="392" y="10120"/>
                  </a:cubicBezTo>
                  <a:cubicBezTo>
                    <a:pt x="429" y="10321"/>
                    <a:pt x="483" y="10512"/>
                    <a:pt x="556" y="10694"/>
                  </a:cubicBezTo>
                  <a:cubicBezTo>
                    <a:pt x="638" y="10867"/>
                    <a:pt x="757" y="11031"/>
                    <a:pt x="893" y="11168"/>
                  </a:cubicBezTo>
                  <a:cubicBezTo>
                    <a:pt x="917" y="11185"/>
                    <a:pt x="943" y="11193"/>
                    <a:pt x="968" y="11193"/>
                  </a:cubicBezTo>
                  <a:cubicBezTo>
                    <a:pt x="1022" y="11193"/>
                    <a:pt x="1072" y="11157"/>
                    <a:pt x="1085" y="11095"/>
                  </a:cubicBezTo>
                  <a:cubicBezTo>
                    <a:pt x="1112" y="10876"/>
                    <a:pt x="1103" y="10658"/>
                    <a:pt x="1057" y="10439"/>
                  </a:cubicBezTo>
                  <a:cubicBezTo>
                    <a:pt x="1012" y="10239"/>
                    <a:pt x="948" y="10029"/>
                    <a:pt x="902" y="9829"/>
                  </a:cubicBezTo>
                  <a:cubicBezTo>
                    <a:pt x="802" y="9419"/>
                    <a:pt x="720" y="9000"/>
                    <a:pt x="675" y="8590"/>
                  </a:cubicBezTo>
                  <a:cubicBezTo>
                    <a:pt x="483" y="7087"/>
                    <a:pt x="520" y="5548"/>
                    <a:pt x="884" y="4081"/>
                  </a:cubicBezTo>
                  <a:cubicBezTo>
                    <a:pt x="1066" y="3343"/>
                    <a:pt x="1321" y="2624"/>
                    <a:pt x="1640" y="1940"/>
                  </a:cubicBezTo>
                  <a:cubicBezTo>
                    <a:pt x="1795" y="1594"/>
                    <a:pt x="1968" y="1257"/>
                    <a:pt x="2159" y="929"/>
                  </a:cubicBezTo>
                  <a:cubicBezTo>
                    <a:pt x="2251" y="765"/>
                    <a:pt x="2360" y="601"/>
                    <a:pt x="2451" y="437"/>
                  </a:cubicBezTo>
                  <a:cubicBezTo>
                    <a:pt x="2533" y="301"/>
                    <a:pt x="2651" y="173"/>
                    <a:pt x="2597" y="9"/>
                  </a:cubicBezTo>
                  <a:cubicBezTo>
                    <a:pt x="2597" y="0"/>
                    <a:pt x="2588" y="0"/>
                    <a:pt x="2578" y="0"/>
                  </a:cubicBezTo>
                  <a:close/>
                </a:path>
              </a:pathLst>
            </a:custGeom>
            <a:solidFill>
              <a:srgbClr val="DD97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1"/>
            <p:cNvSpPr/>
            <p:nvPr/>
          </p:nvSpPr>
          <p:spPr>
            <a:xfrm>
              <a:off x="1064152" y="3835338"/>
              <a:ext cx="479429" cy="431740"/>
            </a:xfrm>
            <a:custGeom>
              <a:avLst/>
              <a:gdLst/>
              <a:ahLst/>
              <a:cxnLst/>
              <a:rect l="l" t="t" r="r" b="b"/>
              <a:pathLst>
                <a:path w="15683" h="14123" extrusionOk="0">
                  <a:moveTo>
                    <a:pt x="10942" y="1"/>
                  </a:moveTo>
                  <a:cubicBezTo>
                    <a:pt x="10624" y="1"/>
                    <a:pt x="10314" y="52"/>
                    <a:pt x="10048" y="174"/>
                  </a:cubicBezTo>
                  <a:cubicBezTo>
                    <a:pt x="9531" y="411"/>
                    <a:pt x="9045" y="439"/>
                    <a:pt x="8531" y="439"/>
                  </a:cubicBezTo>
                  <a:cubicBezTo>
                    <a:pt x="8376" y="439"/>
                    <a:pt x="8218" y="436"/>
                    <a:pt x="8056" y="436"/>
                  </a:cubicBezTo>
                  <a:cubicBezTo>
                    <a:pt x="7724" y="436"/>
                    <a:pt x="7375" y="447"/>
                    <a:pt x="6996" y="511"/>
                  </a:cubicBezTo>
                  <a:cubicBezTo>
                    <a:pt x="6029" y="676"/>
                    <a:pt x="5519" y="1063"/>
                    <a:pt x="4698" y="1063"/>
                  </a:cubicBezTo>
                  <a:cubicBezTo>
                    <a:pt x="4522" y="1063"/>
                    <a:pt x="4331" y="1045"/>
                    <a:pt x="4118" y="1003"/>
                  </a:cubicBezTo>
                  <a:cubicBezTo>
                    <a:pt x="3911" y="961"/>
                    <a:pt x="3676" y="941"/>
                    <a:pt x="3426" y="941"/>
                  </a:cubicBezTo>
                  <a:cubicBezTo>
                    <a:pt x="2218" y="941"/>
                    <a:pt x="667" y="1412"/>
                    <a:pt x="365" y="2151"/>
                  </a:cubicBezTo>
                  <a:cubicBezTo>
                    <a:pt x="0" y="3035"/>
                    <a:pt x="984" y="5285"/>
                    <a:pt x="529" y="6405"/>
                  </a:cubicBezTo>
                  <a:cubicBezTo>
                    <a:pt x="73" y="7516"/>
                    <a:pt x="447" y="11752"/>
                    <a:pt x="674" y="13200"/>
                  </a:cubicBezTo>
                  <a:cubicBezTo>
                    <a:pt x="774" y="13854"/>
                    <a:pt x="2288" y="14123"/>
                    <a:pt x="4316" y="14123"/>
                  </a:cubicBezTo>
                  <a:cubicBezTo>
                    <a:pt x="8762" y="14123"/>
                    <a:pt x="15682" y="12830"/>
                    <a:pt x="15613" y="11460"/>
                  </a:cubicBezTo>
                  <a:cubicBezTo>
                    <a:pt x="15549" y="10112"/>
                    <a:pt x="14866" y="6605"/>
                    <a:pt x="14384" y="5995"/>
                  </a:cubicBezTo>
                  <a:cubicBezTo>
                    <a:pt x="13901" y="5394"/>
                    <a:pt x="13363" y="4729"/>
                    <a:pt x="13290" y="3709"/>
                  </a:cubicBezTo>
                  <a:cubicBezTo>
                    <a:pt x="13208" y="2688"/>
                    <a:pt x="13372" y="1267"/>
                    <a:pt x="13008" y="757"/>
                  </a:cubicBezTo>
                  <a:cubicBezTo>
                    <a:pt x="12741" y="384"/>
                    <a:pt x="11811" y="1"/>
                    <a:pt x="10942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1"/>
            <p:cNvSpPr/>
            <p:nvPr/>
          </p:nvSpPr>
          <p:spPr>
            <a:xfrm>
              <a:off x="609974" y="2906285"/>
              <a:ext cx="773329" cy="704516"/>
            </a:xfrm>
            <a:custGeom>
              <a:avLst/>
              <a:gdLst/>
              <a:ahLst/>
              <a:cxnLst/>
              <a:rect l="l" t="t" r="r" b="b"/>
              <a:pathLst>
                <a:path w="25297" h="23046" extrusionOk="0">
                  <a:moveTo>
                    <a:pt x="12648" y="0"/>
                  </a:moveTo>
                  <a:cubicBezTo>
                    <a:pt x="9699" y="0"/>
                    <a:pt x="6750" y="1125"/>
                    <a:pt x="4500" y="3375"/>
                  </a:cubicBezTo>
                  <a:cubicBezTo>
                    <a:pt x="1" y="7875"/>
                    <a:pt x="1" y="15171"/>
                    <a:pt x="4500" y="19671"/>
                  </a:cubicBezTo>
                  <a:cubicBezTo>
                    <a:pt x="6750" y="21921"/>
                    <a:pt x="9699" y="23046"/>
                    <a:pt x="12648" y="23046"/>
                  </a:cubicBezTo>
                  <a:cubicBezTo>
                    <a:pt x="15597" y="23046"/>
                    <a:pt x="18547" y="21921"/>
                    <a:pt x="20796" y="19671"/>
                  </a:cubicBezTo>
                  <a:cubicBezTo>
                    <a:pt x="25296" y="15171"/>
                    <a:pt x="25296" y="7875"/>
                    <a:pt x="20796" y="3375"/>
                  </a:cubicBezTo>
                  <a:cubicBezTo>
                    <a:pt x="18547" y="1125"/>
                    <a:pt x="15597" y="0"/>
                    <a:pt x="12648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1"/>
            <p:cNvSpPr/>
            <p:nvPr/>
          </p:nvSpPr>
          <p:spPr>
            <a:xfrm>
              <a:off x="657021" y="2949174"/>
              <a:ext cx="679204" cy="618767"/>
            </a:xfrm>
            <a:custGeom>
              <a:avLst/>
              <a:gdLst/>
              <a:ahLst/>
              <a:cxnLst/>
              <a:rect l="l" t="t" r="r" b="b"/>
              <a:pathLst>
                <a:path w="22218" h="20241" extrusionOk="0">
                  <a:moveTo>
                    <a:pt x="11109" y="0"/>
                  </a:moveTo>
                  <a:cubicBezTo>
                    <a:pt x="8520" y="0"/>
                    <a:pt x="5931" y="988"/>
                    <a:pt x="3954" y="2965"/>
                  </a:cubicBezTo>
                  <a:cubicBezTo>
                    <a:pt x="1" y="6918"/>
                    <a:pt x="1" y="13322"/>
                    <a:pt x="3954" y="17275"/>
                  </a:cubicBezTo>
                  <a:cubicBezTo>
                    <a:pt x="5931" y="19252"/>
                    <a:pt x="8520" y="20240"/>
                    <a:pt x="11109" y="20240"/>
                  </a:cubicBezTo>
                  <a:cubicBezTo>
                    <a:pt x="13699" y="20240"/>
                    <a:pt x="16288" y="19252"/>
                    <a:pt x="18265" y="17275"/>
                  </a:cubicBezTo>
                  <a:cubicBezTo>
                    <a:pt x="22218" y="13322"/>
                    <a:pt x="22218" y="6918"/>
                    <a:pt x="18265" y="2965"/>
                  </a:cubicBezTo>
                  <a:cubicBezTo>
                    <a:pt x="16288" y="988"/>
                    <a:pt x="13699" y="0"/>
                    <a:pt x="11109" y="0"/>
                  </a:cubicBezTo>
                  <a:close/>
                </a:path>
              </a:pathLst>
            </a:custGeom>
            <a:solidFill>
              <a:srgbClr val="3F4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1"/>
            <p:cNvSpPr/>
            <p:nvPr/>
          </p:nvSpPr>
          <p:spPr>
            <a:xfrm>
              <a:off x="690465" y="2979592"/>
              <a:ext cx="612348" cy="557933"/>
            </a:xfrm>
            <a:custGeom>
              <a:avLst/>
              <a:gdLst/>
              <a:ahLst/>
              <a:cxnLst/>
              <a:rect l="l" t="t" r="r" b="b"/>
              <a:pathLst>
                <a:path w="20031" h="18251" extrusionOk="0">
                  <a:moveTo>
                    <a:pt x="10019" y="0"/>
                  </a:moveTo>
                  <a:cubicBezTo>
                    <a:pt x="7684" y="0"/>
                    <a:pt x="5347" y="891"/>
                    <a:pt x="3562" y="2671"/>
                  </a:cubicBezTo>
                  <a:cubicBezTo>
                    <a:pt x="0" y="6233"/>
                    <a:pt x="0" y="12017"/>
                    <a:pt x="3562" y="15579"/>
                  </a:cubicBezTo>
                  <a:cubicBezTo>
                    <a:pt x="5347" y="17360"/>
                    <a:pt x="7684" y="18250"/>
                    <a:pt x="10019" y="18250"/>
                  </a:cubicBezTo>
                  <a:cubicBezTo>
                    <a:pt x="12354" y="18250"/>
                    <a:pt x="14688" y="17360"/>
                    <a:pt x="16469" y="15579"/>
                  </a:cubicBezTo>
                  <a:cubicBezTo>
                    <a:pt x="20031" y="12017"/>
                    <a:pt x="20031" y="6233"/>
                    <a:pt x="16469" y="2671"/>
                  </a:cubicBezTo>
                  <a:cubicBezTo>
                    <a:pt x="14688" y="891"/>
                    <a:pt x="12354" y="0"/>
                    <a:pt x="10019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1"/>
            <p:cNvSpPr/>
            <p:nvPr/>
          </p:nvSpPr>
          <p:spPr>
            <a:xfrm>
              <a:off x="740294" y="3169248"/>
              <a:ext cx="373993" cy="344677"/>
            </a:xfrm>
            <a:custGeom>
              <a:avLst/>
              <a:gdLst/>
              <a:ahLst/>
              <a:cxnLst/>
              <a:rect l="l" t="t" r="r" b="b"/>
              <a:pathLst>
                <a:path w="12234" h="11275" extrusionOk="0">
                  <a:moveTo>
                    <a:pt x="1485" y="1"/>
                  </a:moveTo>
                  <a:cubicBezTo>
                    <a:pt x="329" y="1"/>
                    <a:pt x="0" y="2007"/>
                    <a:pt x="146" y="3108"/>
                  </a:cubicBezTo>
                  <a:cubicBezTo>
                    <a:pt x="456" y="5458"/>
                    <a:pt x="1476" y="7726"/>
                    <a:pt x="3216" y="9247"/>
                  </a:cubicBezTo>
                  <a:cubicBezTo>
                    <a:pt x="4418" y="10286"/>
                    <a:pt x="5903" y="10951"/>
                    <a:pt x="7479" y="11160"/>
                  </a:cubicBezTo>
                  <a:cubicBezTo>
                    <a:pt x="7936" y="11225"/>
                    <a:pt x="8407" y="11274"/>
                    <a:pt x="8876" y="11274"/>
                  </a:cubicBezTo>
                  <a:cubicBezTo>
                    <a:pt x="9258" y="11274"/>
                    <a:pt x="9639" y="11242"/>
                    <a:pt x="10011" y="11160"/>
                  </a:cubicBezTo>
                  <a:cubicBezTo>
                    <a:pt x="10549" y="11051"/>
                    <a:pt x="12234" y="10231"/>
                    <a:pt x="11323" y="9420"/>
                  </a:cubicBezTo>
                  <a:cubicBezTo>
                    <a:pt x="11194" y="9305"/>
                    <a:pt x="11042" y="9266"/>
                    <a:pt x="10880" y="9266"/>
                  </a:cubicBezTo>
                  <a:cubicBezTo>
                    <a:pt x="10544" y="9266"/>
                    <a:pt x="10160" y="9430"/>
                    <a:pt x="9820" y="9430"/>
                  </a:cubicBezTo>
                  <a:cubicBezTo>
                    <a:pt x="9673" y="9430"/>
                    <a:pt x="9534" y="9400"/>
                    <a:pt x="9410" y="9311"/>
                  </a:cubicBezTo>
                  <a:cubicBezTo>
                    <a:pt x="9046" y="9056"/>
                    <a:pt x="9055" y="8519"/>
                    <a:pt x="8927" y="8090"/>
                  </a:cubicBezTo>
                  <a:cubicBezTo>
                    <a:pt x="8773" y="7517"/>
                    <a:pt x="8326" y="7070"/>
                    <a:pt x="7761" y="6897"/>
                  </a:cubicBezTo>
                  <a:cubicBezTo>
                    <a:pt x="7574" y="6846"/>
                    <a:pt x="7382" y="6831"/>
                    <a:pt x="7188" y="6831"/>
                  </a:cubicBezTo>
                  <a:cubicBezTo>
                    <a:pt x="6945" y="6831"/>
                    <a:pt x="6699" y="6854"/>
                    <a:pt x="6457" y="6854"/>
                  </a:cubicBezTo>
                  <a:cubicBezTo>
                    <a:pt x="6415" y="6854"/>
                    <a:pt x="6373" y="6853"/>
                    <a:pt x="6331" y="6852"/>
                  </a:cubicBezTo>
                  <a:cubicBezTo>
                    <a:pt x="4901" y="6797"/>
                    <a:pt x="3580" y="5604"/>
                    <a:pt x="3289" y="4119"/>
                  </a:cubicBezTo>
                  <a:cubicBezTo>
                    <a:pt x="3152" y="3427"/>
                    <a:pt x="3225" y="2707"/>
                    <a:pt x="3143" y="2006"/>
                  </a:cubicBezTo>
                  <a:cubicBezTo>
                    <a:pt x="3070" y="1304"/>
                    <a:pt x="2797" y="557"/>
                    <a:pt x="2205" y="220"/>
                  </a:cubicBezTo>
                  <a:cubicBezTo>
                    <a:pt x="1936" y="68"/>
                    <a:pt x="1697" y="1"/>
                    <a:pt x="1485" y="1"/>
                  </a:cubicBezTo>
                  <a:close/>
                </a:path>
              </a:pathLst>
            </a:custGeom>
            <a:solidFill>
              <a:srgbClr val="C273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1"/>
            <p:cNvSpPr/>
            <p:nvPr/>
          </p:nvSpPr>
          <p:spPr>
            <a:xfrm>
              <a:off x="1085582" y="3232925"/>
              <a:ext cx="179935" cy="210688"/>
            </a:xfrm>
            <a:custGeom>
              <a:avLst/>
              <a:gdLst/>
              <a:ahLst/>
              <a:cxnLst/>
              <a:rect l="l" t="t" r="r" b="b"/>
              <a:pathLst>
                <a:path w="5886" h="6892" extrusionOk="0">
                  <a:moveTo>
                    <a:pt x="4469" y="1"/>
                  </a:moveTo>
                  <a:cubicBezTo>
                    <a:pt x="4419" y="1"/>
                    <a:pt x="4369" y="5"/>
                    <a:pt x="4318" y="14"/>
                  </a:cubicBezTo>
                  <a:cubicBezTo>
                    <a:pt x="3972" y="96"/>
                    <a:pt x="3735" y="442"/>
                    <a:pt x="3644" y="779"/>
                  </a:cubicBezTo>
                  <a:cubicBezTo>
                    <a:pt x="3417" y="1590"/>
                    <a:pt x="3763" y="2446"/>
                    <a:pt x="3681" y="3284"/>
                  </a:cubicBezTo>
                  <a:cubicBezTo>
                    <a:pt x="3581" y="4413"/>
                    <a:pt x="2888" y="5005"/>
                    <a:pt x="1895" y="5315"/>
                  </a:cubicBezTo>
                  <a:cubicBezTo>
                    <a:pt x="1148" y="5552"/>
                    <a:pt x="1" y="6727"/>
                    <a:pt x="1486" y="6882"/>
                  </a:cubicBezTo>
                  <a:cubicBezTo>
                    <a:pt x="1550" y="6889"/>
                    <a:pt x="1615" y="6892"/>
                    <a:pt x="1679" y="6892"/>
                  </a:cubicBezTo>
                  <a:cubicBezTo>
                    <a:pt x="2499" y="6892"/>
                    <a:pt x="3262" y="6372"/>
                    <a:pt x="3845" y="5789"/>
                  </a:cubicBezTo>
                  <a:cubicBezTo>
                    <a:pt x="5056" y="4568"/>
                    <a:pt x="5885" y="2828"/>
                    <a:pt x="5521" y="1152"/>
                  </a:cubicBezTo>
                  <a:cubicBezTo>
                    <a:pt x="5475" y="843"/>
                    <a:pt x="5339" y="551"/>
                    <a:pt x="5147" y="314"/>
                  </a:cubicBezTo>
                  <a:cubicBezTo>
                    <a:pt x="4979" y="116"/>
                    <a:pt x="4728" y="1"/>
                    <a:pt x="4469" y="1"/>
                  </a:cubicBezTo>
                  <a:close/>
                </a:path>
              </a:pathLst>
            </a:custGeom>
            <a:solidFill>
              <a:srgbClr val="C273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1"/>
            <p:cNvSpPr/>
            <p:nvPr/>
          </p:nvSpPr>
          <p:spPr>
            <a:xfrm>
              <a:off x="833012" y="3000777"/>
              <a:ext cx="330034" cy="140744"/>
            </a:xfrm>
            <a:custGeom>
              <a:avLst/>
              <a:gdLst/>
              <a:ahLst/>
              <a:cxnLst/>
              <a:rect l="l" t="t" r="r" b="b"/>
              <a:pathLst>
                <a:path w="10796" h="4604" extrusionOk="0">
                  <a:moveTo>
                    <a:pt x="5123" y="0"/>
                  </a:moveTo>
                  <a:cubicBezTo>
                    <a:pt x="4003" y="0"/>
                    <a:pt x="2878" y="223"/>
                    <a:pt x="1859" y="630"/>
                  </a:cubicBezTo>
                  <a:cubicBezTo>
                    <a:pt x="976" y="986"/>
                    <a:pt x="37" y="1660"/>
                    <a:pt x="10" y="2607"/>
                  </a:cubicBezTo>
                  <a:cubicBezTo>
                    <a:pt x="1" y="2926"/>
                    <a:pt x="110" y="3272"/>
                    <a:pt x="374" y="3454"/>
                  </a:cubicBezTo>
                  <a:cubicBezTo>
                    <a:pt x="511" y="3545"/>
                    <a:pt x="662" y="3583"/>
                    <a:pt x="819" y="3583"/>
                  </a:cubicBezTo>
                  <a:cubicBezTo>
                    <a:pt x="1165" y="3583"/>
                    <a:pt x="1537" y="3400"/>
                    <a:pt x="1832" y="3199"/>
                  </a:cubicBezTo>
                  <a:cubicBezTo>
                    <a:pt x="2190" y="2961"/>
                    <a:pt x="2596" y="2691"/>
                    <a:pt x="3007" y="2691"/>
                  </a:cubicBezTo>
                  <a:cubicBezTo>
                    <a:pt x="3098" y="2691"/>
                    <a:pt x="3189" y="2705"/>
                    <a:pt x="3280" y="2734"/>
                  </a:cubicBezTo>
                  <a:cubicBezTo>
                    <a:pt x="4000" y="2962"/>
                    <a:pt x="4091" y="4010"/>
                    <a:pt x="4719" y="4429"/>
                  </a:cubicBezTo>
                  <a:cubicBezTo>
                    <a:pt x="4913" y="4553"/>
                    <a:pt x="5129" y="4603"/>
                    <a:pt x="5353" y="4603"/>
                  </a:cubicBezTo>
                  <a:cubicBezTo>
                    <a:pt x="5771" y="4603"/>
                    <a:pt x="6216" y="4427"/>
                    <a:pt x="6596" y="4219"/>
                  </a:cubicBezTo>
                  <a:cubicBezTo>
                    <a:pt x="7089" y="3949"/>
                    <a:pt x="7616" y="3640"/>
                    <a:pt x="8158" y="3640"/>
                  </a:cubicBezTo>
                  <a:cubicBezTo>
                    <a:pt x="8256" y="3640"/>
                    <a:pt x="8355" y="3650"/>
                    <a:pt x="8454" y="3673"/>
                  </a:cubicBezTo>
                  <a:cubicBezTo>
                    <a:pt x="8969" y="3784"/>
                    <a:pt x="9442" y="4225"/>
                    <a:pt x="9940" y="4225"/>
                  </a:cubicBezTo>
                  <a:cubicBezTo>
                    <a:pt x="10015" y="4225"/>
                    <a:pt x="10090" y="4215"/>
                    <a:pt x="10167" y="4192"/>
                  </a:cubicBezTo>
                  <a:cubicBezTo>
                    <a:pt x="10576" y="4064"/>
                    <a:pt x="10795" y="3600"/>
                    <a:pt x="10759" y="3181"/>
                  </a:cubicBezTo>
                  <a:cubicBezTo>
                    <a:pt x="10722" y="2762"/>
                    <a:pt x="10467" y="2379"/>
                    <a:pt x="10194" y="2070"/>
                  </a:cubicBezTo>
                  <a:cubicBezTo>
                    <a:pt x="8874" y="630"/>
                    <a:pt x="7007" y="0"/>
                    <a:pt x="5123" y="0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1"/>
            <p:cNvSpPr/>
            <p:nvPr/>
          </p:nvSpPr>
          <p:spPr>
            <a:xfrm>
              <a:off x="1164666" y="3142835"/>
              <a:ext cx="59061" cy="53039"/>
            </a:xfrm>
            <a:custGeom>
              <a:avLst/>
              <a:gdLst/>
              <a:ahLst/>
              <a:cxnLst/>
              <a:rect l="l" t="t" r="r" b="b"/>
              <a:pathLst>
                <a:path w="1932" h="1735" extrusionOk="0">
                  <a:moveTo>
                    <a:pt x="1080" y="0"/>
                  </a:moveTo>
                  <a:cubicBezTo>
                    <a:pt x="930" y="0"/>
                    <a:pt x="777" y="35"/>
                    <a:pt x="638" y="101"/>
                  </a:cubicBezTo>
                  <a:cubicBezTo>
                    <a:pt x="265" y="274"/>
                    <a:pt x="1" y="665"/>
                    <a:pt x="174" y="1166"/>
                  </a:cubicBezTo>
                  <a:cubicBezTo>
                    <a:pt x="309" y="1518"/>
                    <a:pt x="647" y="1735"/>
                    <a:pt x="1011" y="1735"/>
                  </a:cubicBezTo>
                  <a:cubicBezTo>
                    <a:pt x="1089" y="1735"/>
                    <a:pt x="1169" y="1725"/>
                    <a:pt x="1249" y="1704"/>
                  </a:cubicBezTo>
                  <a:cubicBezTo>
                    <a:pt x="1677" y="1549"/>
                    <a:pt x="1932" y="1103"/>
                    <a:pt x="1859" y="656"/>
                  </a:cubicBezTo>
                  <a:cubicBezTo>
                    <a:pt x="1769" y="196"/>
                    <a:pt x="1433" y="0"/>
                    <a:pt x="1080" y="0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1"/>
            <p:cNvSpPr/>
            <p:nvPr/>
          </p:nvSpPr>
          <p:spPr>
            <a:xfrm>
              <a:off x="524194" y="3847291"/>
              <a:ext cx="385151" cy="202129"/>
            </a:xfrm>
            <a:custGeom>
              <a:avLst/>
              <a:gdLst/>
              <a:ahLst/>
              <a:cxnLst/>
              <a:rect l="l" t="t" r="r" b="b"/>
              <a:pathLst>
                <a:path w="12599" h="6612" extrusionOk="0">
                  <a:moveTo>
                    <a:pt x="1369" y="1"/>
                  </a:moveTo>
                  <a:cubicBezTo>
                    <a:pt x="1340" y="1"/>
                    <a:pt x="1311" y="10"/>
                    <a:pt x="1285" y="29"/>
                  </a:cubicBezTo>
                  <a:cubicBezTo>
                    <a:pt x="1121" y="139"/>
                    <a:pt x="1112" y="366"/>
                    <a:pt x="1094" y="549"/>
                  </a:cubicBezTo>
                  <a:cubicBezTo>
                    <a:pt x="1067" y="731"/>
                    <a:pt x="1067" y="913"/>
                    <a:pt x="1067" y="1104"/>
                  </a:cubicBezTo>
                  <a:cubicBezTo>
                    <a:pt x="1085" y="1487"/>
                    <a:pt x="1140" y="1869"/>
                    <a:pt x="1149" y="2252"/>
                  </a:cubicBezTo>
                  <a:cubicBezTo>
                    <a:pt x="1149" y="2434"/>
                    <a:pt x="1140" y="2625"/>
                    <a:pt x="1103" y="2798"/>
                  </a:cubicBezTo>
                  <a:cubicBezTo>
                    <a:pt x="1067" y="2962"/>
                    <a:pt x="1021" y="3117"/>
                    <a:pt x="985" y="3281"/>
                  </a:cubicBezTo>
                  <a:cubicBezTo>
                    <a:pt x="921" y="3555"/>
                    <a:pt x="848" y="4001"/>
                    <a:pt x="1130" y="4192"/>
                  </a:cubicBezTo>
                  <a:lnTo>
                    <a:pt x="1030" y="4201"/>
                  </a:lnTo>
                  <a:cubicBezTo>
                    <a:pt x="821" y="4210"/>
                    <a:pt x="620" y="4256"/>
                    <a:pt x="420" y="4320"/>
                  </a:cubicBezTo>
                  <a:cubicBezTo>
                    <a:pt x="320" y="4347"/>
                    <a:pt x="229" y="4393"/>
                    <a:pt x="138" y="4438"/>
                  </a:cubicBezTo>
                  <a:cubicBezTo>
                    <a:pt x="65" y="4484"/>
                    <a:pt x="19" y="4557"/>
                    <a:pt x="10" y="4638"/>
                  </a:cubicBezTo>
                  <a:cubicBezTo>
                    <a:pt x="1" y="4666"/>
                    <a:pt x="19" y="4702"/>
                    <a:pt x="47" y="4711"/>
                  </a:cubicBezTo>
                  <a:cubicBezTo>
                    <a:pt x="78" y="4720"/>
                    <a:pt x="113" y="4725"/>
                    <a:pt x="147" y="4725"/>
                  </a:cubicBezTo>
                  <a:cubicBezTo>
                    <a:pt x="181" y="4725"/>
                    <a:pt x="215" y="4720"/>
                    <a:pt x="247" y="4711"/>
                  </a:cubicBezTo>
                  <a:cubicBezTo>
                    <a:pt x="329" y="4675"/>
                    <a:pt x="411" y="4629"/>
                    <a:pt x="502" y="4602"/>
                  </a:cubicBezTo>
                  <a:cubicBezTo>
                    <a:pt x="675" y="4547"/>
                    <a:pt x="866" y="4520"/>
                    <a:pt x="1058" y="4511"/>
                  </a:cubicBezTo>
                  <a:cubicBezTo>
                    <a:pt x="1120" y="4509"/>
                    <a:pt x="1182" y="4509"/>
                    <a:pt x="1243" y="4509"/>
                  </a:cubicBezTo>
                  <a:cubicBezTo>
                    <a:pt x="1562" y="4509"/>
                    <a:pt x="1876" y="4529"/>
                    <a:pt x="2196" y="4575"/>
                  </a:cubicBezTo>
                  <a:cubicBezTo>
                    <a:pt x="3071" y="4657"/>
                    <a:pt x="3945" y="4757"/>
                    <a:pt x="4811" y="4857"/>
                  </a:cubicBezTo>
                  <a:cubicBezTo>
                    <a:pt x="6541" y="5030"/>
                    <a:pt x="8245" y="5303"/>
                    <a:pt x="9939" y="5695"/>
                  </a:cubicBezTo>
                  <a:cubicBezTo>
                    <a:pt x="10358" y="5795"/>
                    <a:pt x="10768" y="5914"/>
                    <a:pt x="11178" y="6059"/>
                  </a:cubicBezTo>
                  <a:cubicBezTo>
                    <a:pt x="11360" y="6132"/>
                    <a:pt x="11542" y="6214"/>
                    <a:pt x="11724" y="6305"/>
                  </a:cubicBezTo>
                  <a:cubicBezTo>
                    <a:pt x="11916" y="6415"/>
                    <a:pt x="12098" y="6560"/>
                    <a:pt x="12316" y="6606"/>
                  </a:cubicBezTo>
                  <a:cubicBezTo>
                    <a:pt x="12330" y="6610"/>
                    <a:pt x="12344" y="6611"/>
                    <a:pt x="12358" y="6611"/>
                  </a:cubicBezTo>
                  <a:cubicBezTo>
                    <a:pt x="12485" y="6611"/>
                    <a:pt x="12583" y="6465"/>
                    <a:pt x="12517" y="6342"/>
                  </a:cubicBezTo>
                  <a:cubicBezTo>
                    <a:pt x="12407" y="6178"/>
                    <a:pt x="12253" y="6050"/>
                    <a:pt x="12070" y="5968"/>
                  </a:cubicBezTo>
                  <a:lnTo>
                    <a:pt x="12025" y="5941"/>
                  </a:lnTo>
                  <a:cubicBezTo>
                    <a:pt x="12080" y="5795"/>
                    <a:pt x="12025" y="5604"/>
                    <a:pt x="12016" y="5458"/>
                  </a:cubicBezTo>
                  <a:cubicBezTo>
                    <a:pt x="12007" y="5267"/>
                    <a:pt x="12007" y="5076"/>
                    <a:pt x="12016" y="4884"/>
                  </a:cubicBezTo>
                  <a:cubicBezTo>
                    <a:pt x="12034" y="4502"/>
                    <a:pt x="12098" y="4119"/>
                    <a:pt x="12198" y="3746"/>
                  </a:cubicBezTo>
                  <a:cubicBezTo>
                    <a:pt x="12298" y="3391"/>
                    <a:pt x="12444" y="3044"/>
                    <a:pt x="12526" y="2689"/>
                  </a:cubicBezTo>
                  <a:cubicBezTo>
                    <a:pt x="12581" y="2516"/>
                    <a:pt x="12599" y="2334"/>
                    <a:pt x="12599" y="2161"/>
                  </a:cubicBezTo>
                  <a:cubicBezTo>
                    <a:pt x="12599" y="2070"/>
                    <a:pt x="12590" y="1988"/>
                    <a:pt x="12571" y="1897"/>
                  </a:cubicBezTo>
                  <a:cubicBezTo>
                    <a:pt x="12544" y="1824"/>
                    <a:pt x="12499" y="1751"/>
                    <a:pt x="12435" y="1715"/>
                  </a:cubicBezTo>
                  <a:cubicBezTo>
                    <a:pt x="12424" y="1704"/>
                    <a:pt x="12409" y="1699"/>
                    <a:pt x="12394" y="1699"/>
                  </a:cubicBezTo>
                  <a:cubicBezTo>
                    <a:pt x="12371" y="1699"/>
                    <a:pt x="12349" y="1711"/>
                    <a:pt x="12344" y="1733"/>
                  </a:cubicBezTo>
                  <a:cubicBezTo>
                    <a:pt x="12316" y="1797"/>
                    <a:pt x="12289" y="1869"/>
                    <a:pt x="12289" y="1942"/>
                  </a:cubicBezTo>
                  <a:cubicBezTo>
                    <a:pt x="12280" y="2024"/>
                    <a:pt x="12289" y="2097"/>
                    <a:pt x="12271" y="2179"/>
                  </a:cubicBezTo>
                  <a:cubicBezTo>
                    <a:pt x="12253" y="2361"/>
                    <a:pt x="12207" y="2543"/>
                    <a:pt x="12152" y="2717"/>
                  </a:cubicBezTo>
                  <a:cubicBezTo>
                    <a:pt x="12043" y="3072"/>
                    <a:pt x="11888" y="3427"/>
                    <a:pt x="11788" y="3791"/>
                  </a:cubicBezTo>
                  <a:cubicBezTo>
                    <a:pt x="11679" y="4156"/>
                    <a:pt x="11624" y="4529"/>
                    <a:pt x="11597" y="4912"/>
                  </a:cubicBezTo>
                  <a:cubicBezTo>
                    <a:pt x="11588" y="5103"/>
                    <a:pt x="11588" y="5285"/>
                    <a:pt x="11597" y="5477"/>
                  </a:cubicBezTo>
                  <a:cubicBezTo>
                    <a:pt x="11606" y="5558"/>
                    <a:pt x="11606" y="5650"/>
                    <a:pt x="11615" y="5741"/>
                  </a:cubicBezTo>
                  <a:lnTo>
                    <a:pt x="11506" y="5695"/>
                  </a:lnTo>
                  <a:cubicBezTo>
                    <a:pt x="11132" y="5549"/>
                    <a:pt x="10759" y="5422"/>
                    <a:pt x="10367" y="5331"/>
                  </a:cubicBezTo>
                  <a:lnTo>
                    <a:pt x="10312" y="5313"/>
                  </a:lnTo>
                  <a:cubicBezTo>
                    <a:pt x="10367" y="5249"/>
                    <a:pt x="10403" y="5185"/>
                    <a:pt x="10449" y="5121"/>
                  </a:cubicBezTo>
                  <a:cubicBezTo>
                    <a:pt x="10540" y="4966"/>
                    <a:pt x="10622" y="4812"/>
                    <a:pt x="10686" y="4648"/>
                  </a:cubicBezTo>
                  <a:cubicBezTo>
                    <a:pt x="10841" y="4320"/>
                    <a:pt x="10950" y="3983"/>
                    <a:pt x="11032" y="3637"/>
                  </a:cubicBezTo>
                  <a:cubicBezTo>
                    <a:pt x="11105" y="3290"/>
                    <a:pt x="11150" y="2935"/>
                    <a:pt x="11150" y="2580"/>
                  </a:cubicBezTo>
                  <a:cubicBezTo>
                    <a:pt x="11150" y="2407"/>
                    <a:pt x="11150" y="2234"/>
                    <a:pt x="11132" y="2061"/>
                  </a:cubicBezTo>
                  <a:cubicBezTo>
                    <a:pt x="11114" y="1906"/>
                    <a:pt x="11078" y="1669"/>
                    <a:pt x="10923" y="1596"/>
                  </a:cubicBezTo>
                  <a:cubicBezTo>
                    <a:pt x="10908" y="1589"/>
                    <a:pt x="10891" y="1584"/>
                    <a:pt x="10875" y="1584"/>
                  </a:cubicBezTo>
                  <a:cubicBezTo>
                    <a:pt x="10852" y="1584"/>
                    <a:pt x="10829" y="1593"/>
                    <a:pt x="10813" y="1614"/>
                  </a:cubicBezTo>
                  <a:cubicBezTo>
                    <a:pt x="10704" y="1724"/>
                    <a:pt x="10722" y="1915"/>
                    <a:pt x="10731" y="2061"/>
                  </a:cubicBezTo>
                  <a:cubicBezTo>
                    <a:pt x="10750" y="2216"/>
                    <a:pt x="10759" y="2379"/>
                    <a:pt x="10759" y="2534"/>
                  </a:cubicBezTo>
                  <a:cubicBezTo>
                    <a:pt x="10768" y="2880"/>
                    <a:pt x="10741" y="3227"/>
                    <a:pt x="10677" y="3564"/>
                  </a:cubicBezTo>
                  <a:cubicBezTo>
                    <a:pt x="10613" y="3892"/>
                    <a:pt x="10513" y="4210"/>
                    <a:pt x="10385" y="4520"/>
                  </a:cubicBezTo>
                  <a:cubicBezTo>
                    <a:pt x="10321" y="4684"/>
                    <a:pt x="10249" y="4830"/>
                    <a:pt x="10167" y="4976"/>
                  </a:cubicBezTo>
                  <a:cubicBezTo>
                    <a:pt x="10130" y="5048"/>
                    <a:pt x="10094" y="5121"/>
                    <a:pt x="10066" y="5194"/>
                  </a:cubicBezTo>
                  <a:cubicBezTo>
                    <a:pt x="10057" y="5203"/>
                    <a:pt x="10048" y="5221"/>
                    <a:pt x="10048" y="5240"/>
                  </a:cubicBezTo>
                  <a:cubicBezTo>
                    <a:pt x="9629" y="5139"/>
                    <a:pt x="9210" y="5058"/>
                    <a:pt x="8791" y="4976"/>
                  </a:cubicBezTo>
                  <a:cubicBezTo>
                    <a:pt x="8791" y="4957"/>
                    <a:pt x="8782" y="4939"/>
                    <a:pt x="8782" y="4921"/>
                  </a:cubicBezTo>
                  <a:cubicBezTo>
                    <a:pt x="8791" y="4875"/>
                    <a:pt x="8809" y="4839"/>
                    <a:pt x="8818" y="4793"/>
                  </a:cubicBezTo>
                  <a:cubicBezTo>
                    <a:pt x="8846" y="4720"/>
                    <a:pt x="8864" y="4638"/>
                    <a:pt x="8882" y="4566"/>
                  </a:cubicBezTo>
                  <a:cubicBezTo>
                    <a:pt x="8928" y="4411"/>
                    <a:pt x="8964" y="4256"/>
                    <a:pt x="9001" y="4110"/>
                  </a:cubicBezTo>
                  <a:cubicBezTo>
                    <a:pt x="9074" y="3782"/>
                    <a:pt x="9137" y="3463"/>
                    <a:pt x="9201" y="3126"/>
                  </a:cubicBezTo>
                  <a:cubicBezTo>
                    <a:pt x="9247" y="2808"/>
                    <a:pt x="9292" y="2489"/>
                    <a:pt x="9319" y="2170"/>
                  </a:cubicBezTo>
                  <a:cubicBezTo>
                    <a:pt x="9365" y="1842"/>
                    <a:pt x="9374" y="1505"/>
                    <a:pt x="9347" y="1186"/>
                  </a:cubicBezTo>
                  <a:cubicBezTo>
                    <a:pt x="9338" y="1115"/>
                    <a:pt x="9278" y="1080"/>
                    <a:pt x="9217" y="1080"/>
                  </a:cubicBezTo>
                  <a:cubicBezTo>
                    <a:pt x="9153" y="1080"/>
                    <a:pt x="9087" y="1117"/>
                    <a:pt x="9074" y="1186"/>
                  </a:cubicBezTo>
                  <a:cubicBezTo>
                    <a:pt x="9037" y="1387"/>
                    <a:pt x="9019" y="1596"/>
                    <a:pt x="9010" y="1797"/>
                  </a:cubicBezTo>
                  <a:cubicBezTo>
                    <a:pt x="8982" y="1997"/>
                    <a:pt x="8964" y="2188"/>
                    <a:pt x="8937" y="2379"/>
                  </a:cubicBezTo>
                  <a:cubicBezTo>
                    <a:pt x="8882" y="2789"/>
                    <a:pt x="8809" y="3190"/>
                    <a:pt x="8709" y="3600"/>
                  </a:cubicBezTo>
                  <a:cubicBezTo>
                    <a:pt x="8618" y="4001"/>
                    <a:pt x="8509" y="4374"/>
                    <a:pt x="8381" y="4766"/>
                  </a:cubicBezTo>
                  <a:cubicBezTo>
                    <a:pt x="8372" y="4802"/>
                    <a:pt x="8363" y="4848"/>
                    <a:pt x="8354" y="4894"/>
                  </a:cubicBezTo>
                  <a:cubicBezTo>
                    <a:pt x="8154" y="4866"/>
                    <a:pt x="7962" y="4830"/>
                    <a:pt x="7762" y="4793"/>
                  </a:cubicBezTo>
                  <a:cubicBezTo>
                    <a:pt x="7270" y="4720"/>
                    <a:pt x="6769" y="4648"/>
                    <a:pt x="6277" y="4584"/>
                  </a:cubicBezTo>
                  <a:cubicBezTo>
                    <a:pt x="6314" y="4529"/>
                    <a:pt x="6350" y="4475"/>
                    <a:pt x="6368" y="4411"/>
                  </a:cubicBezTo>
                  <a:cubicBezTo>
                    <a:pt x="6432" y="4256"/>
                    <a:pt x="6441" y="4083"/>
                    <a:pt x="6523" y="3937"/>
                  </a:cubicBezTo>
                  <a:cubicBezTo>
                    <a:pt x="6687" y="3591"/>
                    <a:pt x="6978" y="3318"/>
                    <a:pt x="7142" y="2972"/>
                  </a:cubicBezTo>
                  <a:cubicBezTo>
                    <a:pt x="7306" y="2616"/>
                    <a:pt x="7407" y="2243"/>
                    <a:pt x="7452" y="1851"/>
                  </a:cubicBezTo>
                  <a:cubicBezTo>
                    <a:pt x="7479" y="1651"/>
                    <a:pt x="7498" y="1441"/>
                    <a:pt x="7498" y="1241"/>
                  </a:cubicBezTo>
                  <a:lnTo>
                    <a:pt x="7498" y="949"/>
                  </a:lnTo>
                  <a:cubicBezTo>
                    <a:pt x="7507" y="904"/>
                    <a:pt x="7507" y="858"/>
                    <a:pt x="7498" y="813"/>
                  </a:cubicBezTo>
                  <a:cubicBezTo>
                    <a:pt x="7489" y="767"/>
                    <a:pt x="7470" y="722"/>
                    <a:pt x="7443" y="676"/>
                  </a:cubicBezTo>
                  <a:cubicBezTo>
                    <a:pt x="7425" y="612"/>
                    <a:pt x="7368" y="580"/>
                    <a:pt x="7310" y="580"/>
                  </a:cubicBezTo>
                  <a:cubicBezTo>
                    <a:pt x="7252" y="580"/>
                    <a:pt x="7193" y="612"/>
                    <a:pt x="7170" y="676"/>
                  </a:cubicBezTo>
                  <a:cubicBezTo>
                    <a:pt x="7115" y="740"/>
                    <a:pt x="7097" y="822"/>
                    <a:pt x="7115" y="904"/>
                  </a:cubicBezTo>
                  <a:lnTo>
                    <a:pt x="7106" y="1186"/>
                  </a:lnTo>
                  <a:cubicBezTo>
                    <a:pt x="7106" y="1377"/>
                    <a:pt x="7097" y="1569"/>
                    <a:pt x="7079" y="1760"/>
                  </a:cubicBezTo>
                  <a:cubicBezTo>
                    <a:pt x="7051" y="2134"/>
                    <a:pt x="6960" y="2498"/>
                    <a:pt x="6805" y="2835"/>
                  </a:cubicBezTo>
                  <a:cubicBezTo>
                    <a:pt x="6641" y="3154"/>
                    <a:pt x="6386" y="3418"/>
                    <a:pt x="6232" y="3746"/>
                  </a:cubicBezTo>
                  <a:cubicBezTo>
                    <a:pt x="6168" y="3892"/>
                    <a:pt x="6122" y="4037"/>
                    <a:pt x="6095" y="4201"/>
                  </a:cubicBezTo>
                  <a:cubicBezTo>
                    <a:pt x="6086" y="4301"/>
                    <a:pt x="6095" y="4447"/>
                    <a:pt x="6068" y="4557"/>
                  </a:cubicBezTo>
                  <a:cubicBezTo>
                    <a:pt x="5740" y="4520"/>
                    <a:pt x="5403" y="4484"/>
                    <a:pt x="5066" y="4447"/>
                  </a:cubicBezTo>
                  <a:lnTo>
                    <a:pt x="4865" y="4429"/>
                  </a:lnTo>
                  <a:cubicBezTo>
                    <a:pt x="4883" y="4402"/>
                    <a:pt x="4893" y="4383"/>
                    <a:pt x="4902" y="4356"/>
                  </a:cubicBezTo>
                  <a:cubicBezTo>
                    <a:pt x="5111" y="3728"/>
                    <a:pt x="5239" y="3081"/>
                    <a:pt x="5275" y="2425"/>
                  </a:cubicBezTo>
                  <a:cubicBezTo>
                    <a:pt x="5302" y="2106"/>
                    <a:pt x="5302" y="1787"/>
                    <a:pt x="5293" y="1469"/>
                  </a:cubicBezTo>
                  <a:cubicBezTo>
                    <a:pt x="5284" y="1305"/>
                    <a:pt x="5266" y="1141"/>
                    <a:pt x="5239" y="977"/>
                  </a:cubicBezTo>
                  <a:cubicBezTo>
                    <a:pt x="5239" y="895"/>
                    <a:pt x="5220" y="813"/>
                    <a:pt x="5193" y="740"/>
                  </a:cubicBezTo>
                  <a:cubicBezTo>
                    <a:pt x="5166" y="676"/>
                    <a:pt x="5102" y="658"/>
                    <a:pt x="5066" y="603"/>
                  </a:cubicBezTo>
                  <a:cubicBezTo>
                    <a:pt x="5057" y="591"/>
                    <a:pt x="5045" y="584"/>
                    <a:pt x="5033" y="584"/>
                  </a:cubicBezTo>
                  <a:cubicBezTo>
                    <a:pt x="5019" y="584"/>
                    <a:pt x="5007" y="593"/>
                    <a:pt x="5002" y="612"/>
                  </a:cubicBezTo>
                  <a:cubicBezTo>
                    <a:pt x="4984" y="667"/>
                    <a:pt x="4929" y="694"/>
                    <a:pt x="4920" y="758"/>
                  </a:cubicBezTo>
                  <a:cubicBezTo>
                    <a:pt x="4911" y="831"/>
                    <a:pt x="4911" y="904"/>
                    <a:pt x="4920" y="986"/>
                  </a:cubicBezTo>
                  <a:cubicBezTo>
                    <a:pt x="4929" y="1141"/>
                    <a:pt x="4938" y="1296"/>
                    <a:pt x="4938" y="1450"/>
                  </a:cubicBezTo>
                  <a:cubicBezTo>
                    <a:pt x="4947" y="1769"/>
                    <a:pt x="4947" y="2088"/>
                    <a:pt x="4920" y="2407"/>
                  </a:cubicBezTo>
                  <a:cubicBezTo>
                    <a:pt x="4856" y="3035"/>
                    <a:pt x="4729" y="3655"/>
                    <a:pt x="4537" y="4256"/>
                  </a:cubicBezTo>
                  <a:cubicBezTo>
                    <a:pt x="4528" y="4301"/>
                    <a:pt x="4537" y="4356"/>
                    <a:pt x="4555" y="4402"/>
                  </a:cubicBezTo>
                  <a:cubicBezTo>
                    <a:pt x="4054" y="4356"/>
                    <a:pt x="3553" y="4320"/>
                    <a:pt x="3052" y="4283"/>
                  </a:cubicBezTo>
                  <a:cubicBezTo>
                    <a:pt x="3216" y="4201"/>
                    <a:pt x="3226" y="4010"/>
                    <a:pt x="3253" y="3846"/>
                  </a:cubicBezTo>
                  <a:lnTo>
                    <a:pt x="3353" y="3318"/>
                  </a:lnTo>
                  <a:cubicBezTo>
                    <a:pt x="3417" y="2944"/>
                    <a:pt x="3490" y="2571"/>
                    <a:pt x="3444" y="2197"/>
                  </a:cubicBezTo>
                  <a:cubicBezTo>
                    <a:pt x="3390" y="1824"/>
                    <a:pt x="3253" y="1487"/>
                    <a:pt x="3226" y="1113"/>
                  </a:cubicBezTo>
                  <a:cubicBezTo>
                    <a:pt x="3216" y="922"/>
                    <a:pt x="3226" y="740"/>
                    <a:pt x="3244" y="558"/>
                  </a:cubicBezTo>
                  <a:cubicBezTo>
                    <a:pt x="3253" y="476"/>
                    <a:pt x="3244" y="403"/>
                    <a:pt x="3207" y="339"/>
                  </a:cubicBezTo>
                  <a:cubicBezTo>
                    <a:pt x="3199" y="314"/>
                    <a:pt x="3159" y="265"/>
                    <a:pt x="3125" y="265"/>
                  </a:cubicBezTo>
                  <a:cubicBezTo>
                    <a:pt x="3122" y="265"/>
                    <a:pt x="3119" y="266"/>
                    <a:pt x="3116" y="266"/>
                  </a:cubicBezTo>
                  <a:cubicBezTo>
                    <a:pt x="2961" y="321"/>
                    <a:pt x="2934" y="448"/>
                    <a:pt x="2916" y="603"/>
                  </a:cubicBezTo>
                  <a:cubicBezTo>
                    <a:pt x="2889" y="795"/>
                    <a:pt x="2889" y="977"/>
                    <a:pt x="2898" y="1168"/>
                  </a:cubicBezTo>
                  <a:cubicBezTo>
                    <a:pt x="2925" y="1523"/>
                    <a:pt x="3052" y="1869"/>
                    <a:pt x="3098" y="2225"/>
                  </a:cubicBezTo>
                  <a:cubicBezTo>
                    <a:pt x="3134" y="2580"/>
                    <a:pt x="3062" y="2926"/>
                    <a:pt x="2989" y="3272"/>
                  </a:cubicBezTo>
                  <a:lnTo>
                    <a:pt x="2889" y="3828"/>
                  </a:lnTo>
                  <a:cubicBezTo>
                    <a:pt x="2852" y="3992"/>
                    <a:pt x="2807" y="4147"/>
                    <a:pt x="2934" y="4283"/>
                  </a:cubicBezTo>
                  <a:lnTo>
                    <a:pt x="2369" y="4238"/>
                  </a:lnTo>
                  <a:cubicBezTo>
                    <a:pt x="2032" y="4219"/>
                    <a:pt x="1695" y="4183"/>
                    <a:pt x="1358" y="4183"/>
                  </a:cubicBezTo>
                  <a:cubicBezTo>
                    <a:pt x="1367" y="4174"/>
                    <a:pt x="1376" y="4156"/>
                    <a:pt x="1376" y="4147"/>
                  </a:cubicBezTo>
                  <a:cubicBezTo>
                    <a:pt x="1386" y="4128"/>
                    <a:pt x="1395" y="4119"/>
                    <a:pt x="1395" y="4101"/>
                  </a:cubicBezTo>
                  <a:cubicBezTo>
                    <a:pt x="1404" y="4056"/>
                    <a:pt x="1404" y="4010"/>
                    <a:pt x="1395" y="3974"/>
                  </a:cubicBezTo>
                  <a:cubicBezTo>
                    <a:pt x="1386" y="3910"/>
                    <a:pt x="1358" y="3855"/>
                    <a:pt x="1340" y="3791"/>
                  </a:cubicBezTo>
                  <a:cubicBezTo>
                    <a:pt x="1331" y="3637"/>
                    <a:pt x="1340" y="3491"/>
                    <a:pt x="1386" y="3354"/>
                  </a:cubicBezTo>
                  <a:cubicBezTo>
                    <a:pt x="1486" y="3008"/>
                    <a:pt x="1540" y="2662"/>
                    <a:pt x="1559" y="2307"/>
                  </a:cubicBezTo>
                  <a:cubicBezTo>
                    <a:pt x="1559" y="1933"/>
                    <a:pt x="1513" y="1551"/>
                    <a:pt x="1486" y="1177"/>
                  </a:cubicBezTo>
                  <a:cubicBezTo>
                    <a:pt x="1468" y="1004"/>
                    <a:pt x="1468" y="822"/>
                    <a:pt x="1477" y="649"/>
                  </a:cubicBezTo>
                  <a:cubicBezTo>
                    <a:pt x="1486" y="494"/>
                    <a:pt x="1549" y="330"/>
                    <a:pt x="1522" y="175"/>
                  </a:cubicBezTo>
                  <a:cubicBezTo>
                    <a:pt x="1522" y="148"/>
                    <a:pt x="1513" y="120"/>
                    <a:pt x="1504" y="102"/>
                  </a:cubicBezTo>
                  <a:lnTo>
                    <a:pt x="1504" y="84"/>
                  </a:lnTo>
                  <a:cubicBezTo>
                    <a:pt x="1475" y="31"/>
                    <a:pt x="1422" y="1"/>
                    <a:pt x="1369" y="1"/>
                  </a:cubicBezTo>
                  <a:close/>
                </a:path>
              </a:pathLst>
            </a:custGeom>
            <a:solidFill>
              <a:srgbClr val="3F4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1"/>
            <p:cNvSpPr/>
            <p:nvPr/>
          </p:nvSpPr>
          <p:spPr>
            <a:xfrm>
              <a:off x="1455387" y="3967339"/>
              <a:ext cx="581" cy="31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lnTo>
                    <a:pt x="19" y="1"/>
                  </a:lnTo>
                  <a:cubicBezTo>
                    <a:pt x="1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4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1"/>
            <p:cNvSpPr/>
            <p:nvPr/>
          </p:nvSpPr>
          <p:spPr>
            <a:xfrm>
              <a:off x="1097565" y="3862912"/>
              <a:ext cx="370111" cy="164344"/>
            </a:xfrm>
            <a:custGeom>
              <a:avLst/>
              <a:gdLst/>
              <a:ahLst/>
              <a:cxnLst/>
              <a:rect l="l" t="t" r="r" b="b"/>
              <a:pathLst>
                <a:path w="12107" h="5376" extrusionOk="0">
                  <a:moveTo>
                    <a:pt x="10771" y="0"/>
                  </a:moveTo>
                  <a:cubicBezTo>
                    <a:pt x="10757" y="0"/>
                    <a:pt x="10742" y="8"/>
                    <a:pt x="10731" y="19"/>
                  </a:cubicBezTo>
                  <a:cubicBezTo>
                    <a:pt x="10576" y="247"/>
                    <a:pt x="10658" y="575"/>
                    <a:pt x="10685" y="839"/>
                  </a:cubicBezTo>
                  <a:cubicBezTo>
                    <a:pt x="10713" y="1149"/>
                    <a:pt x="10740" y="1459"/>
                    <a:pt x="10786" y="1768"/>
                  </a:cubicBezTo>
                  <a:lnTo>
                    <a:pt x="10895" y="2679"/>
                  </a:lnTo>
                  <a:cubicBezTo>
                    <a:pt x="10913" y="2825"/>
                    <a:pt x="10931" y="2980"/>
                    <a:pt x="10949" y="3126"/>
                  </a:cubicBezTo>
                  <a:cubicBezTo>
                    <a:pt x="10949" y="3153"/>
                    <a:pt x="10959" y="3189"/>
                    <a:pt x="10959" y="3217"/>
                  </a:cubicBezTo>
                  <a:cubicBezTo>
                    <a:pt x="10949" y="3244"/>
                    <a:pt x="10949" y="3271"/>
                    <a:pt x="10959" y="3289"/>
                  </a:cubicBezTo>
                  <a:lnTo>
                    <a:pt x="10977" y="3399"/>
                  </a:lnTo>
                  <a:cubicBezTo>
                    <a:pt x="10986" y="3472"/>
                    <a:pt x="11004" y="3554"/>
                    <a:pt x="11031" y="3627"/>
                  </a:cubicBezTo>
                  <a:lnTo>
                    <a:pt x="11031" y="3636"/>
                  </a:lnTo>
                  <a:cubicBezTo>
                    <a:pt x="10886" y="3663"/>
                    <a:pt x="10740" y="3690"/>
                    <a:pt x="10594" y="3708"/>
                  </a:cubicBezTo>
                  <a:cubicBezTo>
                    <a:pt x="10294" y="3754"/>
                    <a:pt x="9993" y="3772"/>
                    <a:pt x="9692" y="3790"/>
                  </a:cubicBezTo>
                  <a:cubicBezTo>
                    <a:pt x="9702" y="3699"/>
                    <a:pt x="9702" y="3617"/>
                    <a:pt x="9692" y="3526"/>
                  </a:cubicBezTo>
                  <a:cubicBezTo>
                    <a:pt x="9683" y="3362"/>
                    <a:pt x="9665" y="3198"/>
                    <a:pt x="9647" y="3044"/>
                  </a:cubicBezTo>
                  <a:cubicBezTo>
                    <a:pt x="9610" y="2697"/>
                    <a:pt x="9574" y="2351"/>
                    <a:pt x="9528" y="2014"/>
                  </a:cubicBezTo>
                  <a:cubicBezTo>
                    <a:pt x="9492" y="1705"/>
                    <a:pt x="9446" y="1404"/>
                    <a:pt x="9419" y="1094"/>
                  </a:cubicBezTo>
                  <a:cubicBezTo>
                    <a:pt x="9410" y="967"/>
                    <a:pt x="9419" y="839"/>
                    <a:pt x="9428" y="712"/>
                  </a:cubicBezTo>
                  <a:cubicBezTo>
                    <a:pt x="9456" y="630"/>
                    <a:pt x="9465" y="539"/>
                    <a:pt x="9465" y="447"/>
                  </a:cubicBezTo>
                  <a:cubicBezTo>
                    <a:pt x="9456" y="393"/>
                    <a:pt x="9456" y="329"/>
                    <a:pt x="9456" y="274"/>
                  </a:cubicBezTo>
                  <a:cubicBezTo>
                    <a:pt x="9456" y="218"/>
                    <a:pt x="9406" y="172"/>
                    <a:pt x="9353" y="172"/>
                  </a:cubicBezTo>
                  <a:cubicBezTo>
                    <a:pt x="9339" y="172"/>
                    <a:pt x="9324" y="175"/>
                    <a:pt x="9310" y="183"/>
                  </a:cubicBezTo>
                  <a:cubicBezTo>
                    <a:pt x="9173" y="247"/>
                    <a:pt x="9064" y="356"/>
                    <a:pt x="9009" y="484"/>
                  </a:cubicBezTo>
                  <a:cubicBezTo>
                    <a:pt x="8964" y="639"/>
                    <a:pt x="8946" y="785"/>
                    <a:pt x="8955" y="939"/>
                  </a:cubicBezTo>
                  <a:cubicBezTo>
                    <a:pt x="8964" y="1267"/>
                    <a:pt x="9009" y="1604"/>
                    <a:pt x="9064" y="1923"/>
                  </a:cubicBezTo>
                  <a:cubicBezTo>
                    <a:pt x="9119" y="2278"/>
                    <a:pt x="9173" y="2625"/>
                    <a:pt x="9228" y="2980"/>
                  </a:cubicBezTo>
                  <a:cubicBezTo>
                    <a:pt x="9255" y="3153"/>
                    <a:pt x="9292" y="3335"/>
                    <a:pt x="9328" y="3517"/>
                  </a:cubicBezTo>
                  <a:cubicBezTo>
                    <a:pt x="9337" y="3608"/>
                    <a:pt x="9365" y="3699"/>
                    <a:pt x="9401" y="3790"/>
                  </a:cubicBezTo>
                  <a:cubicBezTo>
                    <a:pt x="9027" y="3809"/>
                    <a:pt x="8663" y="3809"/>
                    <a:pt x="8290" y="3827"/>
                  </a:cubicBezTo>
                  <a:lnTo>
                    <a:pt x="8162" y="3827"/>
                  </a:lnTo>
                  <a:cubicBezTo>
                    <a:pt x="8189" y="3690"/>
                    <a:pt x="8189" y="3554"/>
                    <a:pt x="8162" y="3417"/>
                  </a:cubicBezTo>
                  <a:cubicBezTo>
                    <a:pt x="8153" y="3262"/>
                    <a:pt x="8126" y="3107"/>
                    <a:pt x="8098" y="2952"/>
                  </a:cubicBezTo>
                  <a:cubicBezTo>
                    <a:pt x="8025" y="2643"/>
                    <a:pt x="7944" y="2333"/>
                    <a:pt x="7843" y="2032"/>
                  </a:cubicBezTo>
                  <a:cubicBezTo>
                    <a:pt x="7743" y="1732"/>
                    <a:pt x="7652" y="1440"/>
                    <a:pt x="7588" y="1131"/>
                  </a:cubicBezTo>
                  <a:cubicBezTo>
                    <a:pt x="7534" y="821"/>
                    <a:pt x="7506" y="502"/>
                    <a:pt x="7506" y="183"/>
                  </a:cubicBezTo>
                  <a:cubicBezTo>
                    <a:pt x="7506" y="98"/>
                    <a:pt x="7442" y="51"/>
                    <a:pt x="7377" y="51"/>
                  </a:cubicBezTo>
                  <a:cubicBezTo>
                    <a:pt x="7325" y="51"/>
                    <a:pt x="7272" y="82"/>
                    <a:pt x="7251" y="147"/>
                  </a:cubicBezTo>
                  <a:cubicBezTo>
                    <a:pt x="7142" y="438"/>
                    <a:pt x="7178" y="766"/>
                    <a:pt x="7224" y="1067"/>
                  </a:cubicBezTo>
                  <a:cubicBezTo>
                    <a:pt x="7279" y="1395"/>
                    <a:pt x="7361" y="1705"/>
                    <a:pt x="7461" y="2014"/>
                  </a:cubicBezTo>
                  <a:cubicBezTo>
                    <a:pt x="7552" y="2324"/>
                    <a:pt x="7652" y="2634"/>
                    <a:pt x="7716" y="2943"/>
                  </a:cubicBezTo>
                  <a:cubicBezTo>
                    <a:pt x="7752" y="3089"/>
                    <a:pt x="7770" y="3244"/>
                    <a:pt x="7789" y="3399"/>
                  </a:cubicBezTo>
                  <a:cubicBezTo>
                    <a:pt x="7798" y="3545"/>
                    <a:pt x="7780" y="3699"/>
                    <a:pt x="7798" y="3845"/>
                  </a:cubicBezTo>
                  <a:lnTo>
                    <a:pt x="7115" y="3845"/>
                  </a:lnTo>
                  <a:cubicBezTo>
                    <a:pt x="6778" y="3845"/>
                    <a:pt x="6450" y="3854"/>
                    <a:pt x="6113" y="3882"/>
                  </a:cubicBezTo>
                  <a:cubicBezTo>
                    <a:pt x="6204" y="3809"/>
                    <a:pt x="6204" y="3672"/>
                    <a:pt x="6113" y="3599"/>
                  </a:cubicBezTo>
                  <a:cubicBezTo>
                    <a:pt x="6085" y="3581"/>
                    <a:pt x="6058" y="3572"/>
                    <a:pt x="6031" y="3572"/>
                  </a:cubicBezTo>
                  <a:cubicBezTo>
                    <a:pt x="6012" y="3508"/>
                    <a:pt x="5994" y="3444"/>
                    <a:pt x="5976" y="3381"/>
                  </a:cubicBezTo>
                  <a:cubicBezTo>
                    <a:pt x="5949" y="3244"/>
                    <a:pt x="5930" y="3107"/>
                    <a:pt x="5930" y="2971"/>
                  </a:cubicBezTo>
                  <a:cubicBezTo>
                    <a:pt x="5921" y="2670"/>
                    <a:pt x="5930" y="2369"/>
                    <a:pt x="5967" y="2069"/>
                  </a:cubicBezTo>
                  <a:cubicBezTo>
                    <a:pt x="5994" y="1777"/>
                    <a:pt x="6022" y="1486"/>
                    <a:pt x="6031" y="1185"/>
                  </a:cubicBezTo>
                  <a:cubicBezTo>
                    <a:pt x="6031" y="939"/>
                    <a:pt x="6067" y="539"/>
                    <a:pt x="5839" y="365"/>
                  </a:cubicBezTo>
                  <a:cubicBezTo>
                    <a:pt x="5822" y="348"/>
                    <a:pt x="5798" y="340"/>
                    <a:pt x="5775" y="340"/>
                  </a:cubicBezTo>
                  <a:cubicBezTo>
                    <a:pt x="5738" y="340"/>
                    <a:pt x="5701" y="359"/>
                    <a:pt x="5684" y="393"/>
                  </a:cubicBezTo>
                  <a:cubicBezTo>
                    <a:pt x="5584" y="584"/>
                    <a:pt x="5648" y="794"/>
                    <a:pt x="5648" y="1003"/>
                  </a:cubicBezTo>
                  <a:cubicBezTo>
                    <a:pt x="5657" y="1222"/>
                    <a:pt x="5648" y="1440"/>
                    <a:pt x="5630" y="1668"/>
                  </a:cubicBezTo>
                  <a:cubicBezTo>
                    <a:pt x="5584" y="2087"/>
                    <a:pt x="5566" y="2515"/>
                    <a:pt x="5566" y="2943"/>
                  </a:cubicBezTo>
                  <a:cubicBezTo>
                    <a:pt x="5575" y="3153"/>
                    <a:pt x="5602" y="3362"/>
                    <a:pt x="5657" y="3563"/>
                  </a:cubicBezTo>
                  <a:cubicBezTo>
                    <a:pt x="5675" y="3681"/>
                    <a:pt x="5730" y="3800"/>
                    <a:pt x="5812" y="3900"/>
                  </a:cubicBezTo>
                  <a:cubicBezTo>
                    <a:pt x="5329" y="3936"/>
                    <a:pt x="4846" y="3991"/>
                    <a:pt x="4373" y="4064"/>
                  </a:cubicBezTo>
                  <a:lnTo>
                    <a:pt x="4373" y="3954"/>
                  </a:lnTo>
                  <a:cubicBezTo>
                    <a:pt x="4364" y="3790"/>
                    <a:pt x="4345" y="3627"/>
                    <a:pt x="4327" y="3463"/>
                  </a:cubicBezTo>
                  <a:cubicBezTo>
                    <a:pt x="4291" y="3135"/>
                    <a:pt x="4245" y="2816"/>
                    <a:pt x="4191" y="2488"/>
                  </a:cubicBezTo>
                  <a:cubicBezTo>
                    <a:pt x="4145" y="2169"/>
                    <a:pt x="4090" y="1859"/>
                    <a:pt x="4036" y="1541"/>
                  </a:cubicBezTo>
                  <a:cubicBezTo>
                    <a:pt x="4008" y="1377"/>
                    <a:pt x="3981" y="1213"/>
                    <a:pt x="3945" y="1049"/>
                  </a:cubicBezTo>
                  <a:cubicBezTo>
                    <a:pt x="3926" y="903"/>
                    <a:pt x="3863" y="766"/>
                    <a:pt x="3772" y="648"/>
                  </a:cubicBezTo>
                  <a:cubicBezTo>
                    <a:pt x="3760" y="636"/>
                    <a:pt x="3745" y="631"/>
                    <a:pt x="3731" y="631"/>
                  </a:cubicBezTo>
                  <a:cubicBezTo>
                    <a:pt x="3711" y="631"/>
                    <a:pt x="3691" y="641"/>
                    <a:pt x="3680" y="657"/>
                  </a:cubicBezTo>
                  <a:cubicBezTo>
                    <a:pt x="3635" y="775"/>
                    <a:pt x="3617" y="912"/>
                    <a:pt x="3644" y="1040"/>
                  </a:cubicBezTo>
                  <a:cubicBezTo>
                    <a:pt x="3662" y="1194"/>
                    <a:pt x="3690" y="1358"/>
                    <a:pt x="3708" y="1513"/>
                  </a:cubicBezTo>
                  <a:cubicBezTo>
                    <a:pt x="3762" y="1841"/>
                    <a:pt x="3808" y="2160"/>
                    <a:pt x="3854" y="2479"/>
                  </a:cubicBezTo>
                  <a:cubicBezTo>
                    <a:pt x="3890" y="2788"/>
                    <a:pt x="3936" y="3098"/>
                    <a:pt x="3963" y="3408"/>
                  </a:cubicBezTo>
                  <a:cubicBezTo>
                    <a:pt x="3981" y="3572"/>
                    <a:pt x="3990" y="3736"/>
                    <a:pt x="3999" y="3900"/>
                  </a:cubicBezTo>
                  <a:lnTo>
                    <a:pt x="3999" y="4118"/>
                  </a:lnTo>
                  <a:cubicBezTo>
                    <a:pt x="3517" y="4200"/>
                    <a:pt x="3043" y="4301"/>
                    <a:pt x="2569" y="4419"/>
                  </a:cubicBezTo>
                  <a:cubicBezTo>
                    <a:pt x="2460" y="4446"/>
                    <a:pt x="2341" y="4483"/>
                    <a:pt x="2232" y="4510"/>
                  </a:cubicBezTo>
                  <a:cubicBezTo>
                    <a:pt x="2259" y="4437"/>
                    <a:pt x="2296" y="4364"/>
                    <a:pt x="2323" y="4282"/>
                  </a:cubicBezTo>
                  <a:cubicBezTo>
                    <a:pt x="2332" y="4200"/>
                    <a:pt x="2332" y="4118"/>
                    <a:pt x="2332" y="4046"/>
                  </a:cubicBezTo>
                  <a:cubicBezTo>
                    <a:pt x="2332" y="3863"/>
                    <a:pt x="2332" y="3690"/>
                    <a:pt x="2314" y="3517"/>
                  </a:cubicBezTo>
                  <a:cubicBezTo>
                    <a:pt x="2305" y="3162"/>
                    <a:pt x="2287" y="2816"/>
                    <a:pt x="2278" y="2461"/>
                  </a:cubicBezTo>
                  <a:cubicBezTo>
                    <a:pt x="2269" y="2124"/>
                    <a:pt x="2259" y="1777"/>
                    <a:pt x="2259" y="1440"/>
                  </a:cubicBezTo>
                  <a:cubicBezTo>
                    <a:pt x="2259" y="1258"/>
                    <a:pt x="2259" y="1085"/>
                    <a:pt x="2250" y="912"/>
                  </a:cubicBezTo>
                  <a:cubicBezTo>
                    <a:pt x="2269" y="748"/>
                    <a:pt x="2223" y="584"/>
                    <a:pt x="2123" y="457"/>
                  </a:cubicBezTo>
                  <a:cubicBezTo>
                    <a:pt x="2105" y="438"/>
                    <a:pt x="2082" y="429"/>
                    <a:pt x="2059" y="429"/>
                  </a:cubicBezTo>
                  <a:cubicBezTo>
                    <a:pt x="2036" y="429"/>
                    <a:pt x="2014" y="438"/>
                    <a:pt x="1995" y="457"/>
                  </a:cubicBezTo>
                  <a:cubicBezTo>
                    <a:pt x="1904" y="575"/>
                    <a:pt x="1859" y="721"/>
                    <a:pt x="1877" y="876"/>
                  </a:cubicBezTo>
                  <a:cubicBezTo>
                    <a:pt x="1877" y="1049"/>
                    <a:pt x="1886" y="1231"/>
                    <a:pt x="1895" y="1404"/>
                  </a:cubicBezTo>
                  <a:cubicBezTo>
                    <a:pt x="1904" y="1759"/>
                    <a:pt x="1913" y="2105"/>
                    <a:pt x="1932" y="2461"/>
                  </a:cubicBezTo>
                  <a:cubicBezTo>
                    <a:pt x="1941" y="2816"/>
                    <a:pt x="1959" y="3144"/>
                    <a:pt x="1977" y="3490"/>
                  </a:cubicBezTo>
                  <a:cubicBezTo>
                    <a:pt x="1986" y="3663"/>
                    <a:pt x="1995" y="3836"/>
                    <a:pt x="2014" y="4009"/>
                  </a:cubicBezTo>
                  <a:cubicBezTo>
                    <a:pt x="2014" y="4100"/>
                    <a:pt x="2023" y="4182"/>
                    <a:pt x="2041" y="4264"/>
                  </a:cubicBezTo>
                  <a:cubicBezTo>
                    <a:pt x="2059" y="4364"/>
                    <a:pt x="2123" y="4410"/>
                    <a:pt x="2159" y="4501"/>
                  </a:cubicBezTo>
                  <a:cubicBezTo>
                    <a:pt x="2159" y="4510"/>
                    <a:pt x="2159" y="4519"/>
                    <a:pt x="2168" y="4519"/>
                  </a:cubicBezTo>
                  <a:cubicBezTo>
                    <a:pt x="1886" y="4601"/>
                    <a:pt x="1613" y="4674"/>
                    <a:pt x="1339" y="4765"/>
                  </a:cubicBezTo>
                  <a:lnTo>
                    <a:pt x="1094" y="4847"/>
                  </a:lnTo>
                  <a:cubicBezTo>
                    <a:pt x="1066" y="4829"/>
                    <a:pt x="1030" y="4820"/>
                    <a:pt x="993" y="4820"/>
                  </a:cubicBezTo>
                  <a:cubicBezTo>
                    <a:pt x="993" y="4820"/>
                    <a:pt x="966" y="4064"/>
                    <a:pt x="957" y="3991"/>
                  </a:cubicBezTo>
                  <a:cubicBezTo>
                    <a:pt x="884" y="3025"/>
                    <a:pt x="656" y="2087"/>
                    <a:pt x="283" y="1204"/>
                  </a:cubicBezTo>
                  <a:cubicBezTo>
                    <a:pt x="255" y="1158"/>
                    <a:pt x="210" y="1131"/>
                    <a:pt x="155" y="1131"/>
                  </a:cubicBezTo>
                  <a:cubicBezTo>
                    <a:pt x="128" y="1131"/>
                    <a:pt x="101" y="1131"/>
                    <a:pt x="82" y="1149"/>
                  </a:cubicBezTo>
                  <a:cubicBezTo>
                    <a:pt x="73" y="1158"/>
                    <a:pt x="64" y="1167"/>
                    <a:pt x="55" y="1176"/>
                  </a:cubicBezTo>
                  <a:cubicBezTo>
                    <a:pt x="10" y="1213"/>
                    <a:pt x="0" y="1267"/>
                    <a:pt x="10" y="1322"/>
                  </a:cubicBezTo>
                  <a:cubicBezTo>
                    <a:pt x="255" y="1996"/>
                    <a:pt x="438" y="2697"/>
                    <a:pt x="538" y="3417"/>
                  </a:cubicBezTo>
                  <a:cubicBezTo>
                    <a:pt x="583" y="3772"/>
                    <a:pt x="611" y="4127"/>
                    <a:pt x="620" y="4483"/>
                  </a:cubicBezTo>
                  <a:cubicBezTo>
                    <a:pt x="611" y="4656"/>
                    <a:pt x="638" y="4829"/>
                    <a:pt x="693" y="4993"/>
                  </a:cubicBezTo>
                  <a:cubicBezTo>
                    <a:pt x="501" y="5038"/>
                    <a:pt x="337" y="5139"/>
                    <a:pt x="192" y="5257"/>
                  </a:cubicBezTo>
                  <a:cubicBezTo>
                    <a:pt x="146" y="5303"/>
                    <a:pt x="174" y="5375"/>
                    <a:pt x="237" y="5375"/>
                  </a:cubicBezTo>
                  <a:cubicBezTo>
                    <a:pt x="438" y="5375"/>
                    <a:pt x="629" y="5330"/>
                    <a:pt x="820" y="5257"/>
                  </a:cubicBezTo>
                  <a:cubicBezTo>
                    <a:pt x="1039" y="5193"/>
                    <a:pt x="1257" y="5129"/>
                    <a:pt x="1476" y="5075"/>
                  </a:cubicBezTo>
                  <a:cubicBezTo>
                    <a:pt x="1877" y="4956"/>
                    <a:pt x="2287" y="4865"/>
                    <a:pt x="2697" y="4774"/>
                  </a:cubicBezTo>
                  <a:cubicBezTo>
                    <a:pt x="3517" y="4601"/>
                    <a:pt x="4345" y="4483"/>
                    <a:pt x="5183" y="4401"/>
                  </a:cubicBezTo>
                  <a:cubicBezTo>
                    <a:pt x="5868" y="4342"/>
                    <a:pt x="6553" y="4313"/>
                    <a:pt x="7243" y="4313"/>
                  </a:cubicBezTo>
                  <a:cubicBezTo>
                    <a:pt x="7416" y="4313"/>
                    <a:pt x="7588" y="4315"/>
                    <a:pt x="7761" y="4319"/>
                  </a:cubicBezTo>
                  <a:cubicBezTo>
                    <a:pt x="8189" y="4328"/>
                    <a:pt x="8608" y="4383"/>
                    <a:pt x="9037" y="4392"/>
                  </a:cubicBezTo>
                  <a:cubicBezTo>
                    <a:pt x="9465" y="4392"/>
                    <a:pt x="9893" y="4392"/>
                    <a:pt x="10312" y="4346"/>
                  </a:cubicBezTo>
                  <a:cubicBezTo>
                    <a:pt x="10567" y="4328"/>
                    <a:pt x="10822" y="4291"/>
                    <a:pt x="11077" y="4255"/>
                  </a:cubicBezTo>
                  <a:cubicBezTo>
                    <a:pt x="11305" y="4237"/>
                    <a:pt x="11532" y="4182"/>
                    <a:pt x="11751" y="4091"/>
                  </a:cubicBezTo>
                  <a:cubicBezTo>
                    <a:pt x="11988" y="3982"/>
                    <a:pt x="12106" y="3608"/>
                    <a:pt x="11824" y="3453"/>
                  </a:cubicBezTo>
                  <a:cubicBezTo>
                    <a:pt x="11815" y="3453"/>
                    <a:pt x="11687" y="3417"/>
                    <a:pt x="11706" y="3417"/>
                  </a:cubicBezTo>
                  <a:cubicBezTo>
                    <a:pt x="11692" y="3415"/>
                    <a:pt x="11678" y="3414"/>
                    <a:pt x="11665" y="3414"/>
                  </a:cubicBezTo>
                  <a:cubicBezTo>
                    <a:pt x="11624" y="3414"/>
                    <a:pt x="11585" y="3424"/>
                    <a:pt x="11551" y="3444"/>
                  </a:cubicBezTo>
                  <a:cubicBezTo>
                    <a:pt x="11514" y="3463"/>
                    <a:pt x="11487" y="3490"/>
                    <a:pt x="11469" y="3517"/>
                  </a:cubicBezTo>
                  <a:lnTo>
                    <a:pt x="11460" y="3517"/>
                  </a:lnTo>
                  <a:cubicBezTo>
                    <a:pt x="11460" y="3371"/>
                    <a:pt x="11441" y="3226"/>
                    <a:pt x="11414" y="3080"/>
                  </a:cubicBezTo>
                  <a:cubicBezTo>
                    <a:pt x="11387" y="2934"/>
                    <a:pt x="11369" y="2788"/>
                    <a:pt x="11350" y="2643"/>
                  </a:cubicBezTo>
                  <a:lnTo>
                    <a:pt x="11214" y="1705"/>
                  </a:lnTo>
                  <a:cubicBezTo>
                    <a:pt x="11168" y="1404"/>
                    <a:pt x="11113" y="1112"/>
                    <a:pt x="11068" y="812"/>
                  </a:cubicBezTo>
                  <a:cubicBezTo>
                    <a:pt x="11022" y="539"/>
                    <a:pt x="11004" y="192"/>
                    <a:pt x="10795" y="10"/>
                  </a:cubicBezTo>
                  <a:cubicBezTo>
                    <a:pt x="10788" y="3"/>
                    <a:pt x="10779" y="0"/>
                    <a:pt x="10771" y="0"/>
                  </a:cubicBezTo>
                  <a:close/>
                </a:path>
              </a:pathLst>
            </a:custGeom>
            <a:solidFill>
              <a:srgbClr val="3F4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1"/>
            <p:cNvSpPr/>
            <p:nvPr/>
          </p:nvSpPr>
          <p:spPr>
            <a:xfrm>
              <a:off x="927993" y="2920683"/>
              <a:ext cx="22010" cy="11831"/>
            </a:xfrm>
            <a:custGeom>
              <a:avLst/>
              <a:gdLst/>
              <a:ahLst/>
              <a:cxnLst/>
              <a:rect l="l" t="t" r="r" b="b"/>
              <a:pathLst>
                <a:path w="720" h="387" extrusionOk="0">
                  <a:moveTo>
                    <a:pt x="486" y="0"/>
                  </a:moveTo>
                  <a:cubicBezTo>
                    <a:pt x="467" y="0"/>
                    <a:pt x="448" y="3"/>
                    <a:pt x="428" y="8"/>
                  </a:cubicBezTo>
                  <a:lnTo>
                    <a:pt x="310" y="35"/>
                  </a:lnTo>
                  <a:lnTo>
                    <a:pt x="200" y="62"/>
                  </a:lnTo>
                  <a:cubicBezTo>
                    <a:pt x="173" y="71"/>
                    <a:pt x="146" y="80"/>
                    <a:pt x="118" y="99"/>
                  </a:cubicBezTo>
                  <a:cubicBezTo>
                    <a:pt x="100" y="108"/>
                    <a:pt x="82" y="117"/>
                    <a:pt x="73" y="126"/>
                  </a:cubicBezTo>
                  <a:cubicBezTo>
                    <a:pt x="55" y="153"/>
                    <a:pt x="46" y="171"/>
                    <a:pt x="36" y="190"/>
                  </a:cubicBezTo>
                  <a:cubicBezTo>
                    <a:pt x="27" y="208"/>
                    <a:pt x="18" y="226"/>
                    <a:pt x="18" y="244"/>
                  </a:cubicBezTo>
                  <a:cubicBezTo>
                    <a:pt x="0" y="253"/>
                    <a:pt x="0" y="290"/>
                    <a:pt x="18" y="290"/>
                  </a:cubicBezTo>
                  <a:lnTo>
                    <a:pt x="27" y="290"/>
                  </a:lnTo>
                  <a:cubicBezTo>
                    <a:pt x="36" y="308"/>
                    <a:pt x="55" y="326"/>
                    <a:pt x="73" y="335"/>
                  </a:cubicBezTo>
                  <a:cubicBezTo>
                    <a:pt x="116" y="375"/>
                    <a:pt x="170" y="387"/>
                    <a:pt x="227" y="387"/>
                  </a:cubicBezTo>
                  <a:cubicBezTo>
                    <a:pt x="288" y="387"/>
                    <a:pt x="353" y="372"/>
                    <a:pt x="410" y="363"/>
                  </a:cubicBezTo>
                  <a:cubicBezTo>
                    <a:pt x="455" y="363"/>
                    <a:pt x="492" y="354"/>
                    <a:pt x="528" y="345"/>
                  </a:cubicBezTo>
                  <a:cubicBezTo>
                    <a:pt x="556" y="335"/>
                    <a:pt x="583" y="326"/>
                    <a:pt x="610" y="308"/>
                  </a:cubicBezTo>
                  <a:cubicBezTo>
                    <a:pt x="638" y="281"/>
                    <a:pt x="665" y="253"/>
                    <a:pt x="683" y="226"/>
                  </a:cubicBezTo>
                  <a:cubicBezTo>
                    <a:pt x="720" y="162"/>
                    <a:pt x="692" y="80"/>
                    <a:pt x="629" y="44"/>
                  </a:cubicBezTo>
                  <a:cubicBezTo>
                    <a:pt x="589" y="17"/>
                    <a:pt x="539" y="0"/>
                    <a:pt x="486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1"/>
            <p:cNvSpPr/>
            <p:nvPr/>
          </p:nvSpPr>
          <p:spPr>
            <a:xfrm>
              <a:off x="954437" y="2926186"/>
              <a:ext cx="15071" cy="10608"/>
            </a:xfrm>
            <a:custGeom>
              <a:avLst/>
              <a:gdLst/>
              <a:ahLst/>
              <a:cxnLst/>
              <a:rect l="l" t="t" r="r" b="b"/>
              <a:pathLst>
                <a:path w="493" h="347" extrusionOk="0">
                  <a:moveTo>
                    <a:pt x="155" y="1"/>
                  </a:moveTo>
                  <a:cubicBezTo>
                    <a:pt x="137" y="1"/>
                    <a:pt x="119" y="1"/>
                    <a:pt x="101" y="10"/>
                  </a:cubicBezTo>
                  <a:cubicBezTo>
                    <a:pt x="64" y="19"/>
                    <a:pt x="37" y="46"/>
                    <a:pt x="28" y="73"/>
                  </a:cubicBezTo>
                  <a:cubicBezTo>
                    <a:pt x="10" y="101"/>
                    <a:pt x="0" y="119"/>
                    <a:pt x="0" y="146"/>
                  </a:cubicBezTo>
                  <a:cubicBezTo>
                    <a:pt x="0" y="192"/>
                    <a:pt x="19" y="228"/>
                    <a:pt x="46" y="256"/>
                  </a:cubicBezTo>
                  <a:cubicBezTo>
                    <a:pt x="55" y="265"/>
                    <a:pt x="55" y="274"/>
                    <a:pt x="64" y="274"/>
                  </a:cubicBezTo>
                  <a:cubicBezTo>
                    <a:pt x="82" y="292"/>
                    <a:pt x="101" y="301"/>
                    <a:pt x="119" y="310"/>
                  </a:cubicBezTo>
                  <a:cubicBezTo>
                    <a:pt x="155" y="329"/>
                    <a:pt x="201" y="347"/>
                    <a:pt x="246" y="347"/>
                  </a:cubicBezTo>
                  <a:lnTo>
                    <a:pt x="265" y="347"/>
                  </a:lnTo>
                  <a:cubicBezTo>
                    <a:pt x="292" y="338"/>
                    <a:pt x="310" y="338"/>
                    <a:pt x="337" y="338"/>
                  </a:cubicBezTo>
                  <a:lnTo>
                    <a:pt x="356" y="329"/>
                  </a:lnTo>
                  <a:cubicBezTo>
                    <a:pt x="392" y="319"/>
                    <a:pt x="419" y="301"/>
                    <a:pt x="447" y="274"/>
                  </a:cubicBezTo>
                  <a:lnTo>
                    <a:pt x="474" y="247"/>
                  </a:lnTo>
                  <a:cubicBezTo>
                    <a:pt x="483" y="228"/>
                    <a:pt x="492" y="201"/>
                    <a:pt x="492" y="183"/>
                  </a:cubicBezTo>
                  <a:cubicBezTo>
                    <a:pt x="492" y="165"/>
                    <a:pt x="492" y="155"/>
                    <a:pt x="492" y="137"/>
                  </a:cubicBezTo>
                  <a:cubicBezTo>
                    <a:pt x="492" y="119"/>
                    <a:pt x="483" y="101"/>
                    <a:pt x="474" y="92"/>
                  </a:cubicBezTo>
                  <a:cubicBezTo>
                    <a:pt x="456" y="64"/>
                    <a:pt x="438" y="46"/>
                    <a:pt x="419" y="28"/>
                  </a:cubicBezTo>
                  <a:cubicBezTo>
                    <a:pt x="386" y="15"/>
                    <a:pt x="353" y="6"/>
                    <a:pt x="323" y="6"/>
                  </a:cubicBezTo>
                  <a:cubicBezTo>
                    <a:pt x="312" y="6"/>
                    <a:pt x="302" y="7"/>
                    <a:pt x="292" y="10"/>
                  </a:cubicBezTo>
                  <a:lnTo>
                    <a:pt x="265" y="19"/>
                  </a:lnTo>
                  <a:lnTo>
                    <a:pt x="237" y="19"/>
                  </a:lnTo>
                  <a:lnTo>
                    <a:pt x="192" y="10"/>
                  </a:lnTo>
                  <a:lnTo>
                    <a:pt x="237" y="10"/>
                  </a:lnTo>
                  <a:cubicBezTo>
                    <a:pt x="219" y="10"/>
                    <a:pt x="210" y="10"/>
                    <a:pt x="201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1"/>
            <p:cNvSpPr/>
            <p:nvPr/>
          </p:nvSpPr>
          <p:spPr>
            <a:xfrm>
              <a:off x="973084" y="2915058"/>
              <a:ext cx="17578" cy="11158"/>
            </a:xfrm>
            <a:custGeom>
              <a:avLst/>
              <a:gdLst/>
              <a:ahLst/>
              <a:cxnLst/>
              <a:rect l="l" t="t" r="r" b="b"/>
              <a:pathLst>
                <a:path w="575" h="365" extrusionOk="0">
                  <a:moveTo>
                    <a:pt x="238" y="0"/>
                  </a:moveTo>
                  <a:cubicBezTo>
                    <a:pt x="201" y="0"/>
                    <a:pt x="165" y="0"/>
                    <a:pt x="128" y="9"/>
                  </a:cubicBezTo>
                  <a:lnTo>
                    <a:pt x="83" y="28"/>
                  </a:lnTo>
                  <a:cubicBezTo>
                    <a:pt x="64" y="37"/>
                    <a:pt x="46" y="55"/>
                    <a:pt x="37" y="73"/>
                  </a:cubicBezTo>
                  <a:cubicBezTo>
                    <a:pt x="10" y="100"/>
                    <a:pt x="1" y="137"/>
                    <a:pt x="1" y="182"/>
                  </a:cubicBezTo>
                  <a:cubicBezTo>
                    <a:pt x="1" y="210"/>
                    <a:pt x="10" y="237"/>
                    <a:pt x="19" y="264"/>
                  </a:cubicBezTo>
                  <a:cubicBezTo>
                    <a:pt x="46" y="301"/>
                    <a:pt x="83" y="337"/>
                    <a:pt x="128" y="346"/>
                  </a:cubicBezTo>
                  <a:cubicBezTo>
                    <a:pt x="156" y="355"/>
                    <a:pt x="192" y="355"/>
                    <a:pt x="228" y="365"/>
                  </a:cubicBezTo>
                  <a:lnTo>
                    <a:pt x="365" y="365"/>
                  </a:lnTo>
                  <a:cubicBezTo>
                    <a:pt x="402" y="355"/>
                    <a:pt x="438" y="346"/>
                    <a:pt x="465" y="328"/>
                  </a:cubicBezTo>
                  <a:cubicBezTo>
                    <a:pt x="483" y="319"/>
                    <a:pt x="493" y="310"/>
                    <a:pt x="511" y="301"/>
                  </a:cubicBezTo>
                  <a:lnTo>
                    <a:pt x="511" y="292"/>
                  </a:lnTo>
                  <a:cubicBezTo>
                    <a:pt x="547" y="274"/>
                    <a:pt x="575" y="228"/>
                    <a:pt x="575" y="192"/>
                  </a:cubicBezTo>
                  <a:cubicBezTo>
                    <a:pt x="575" y="137"/>
                    <a:pt x="556" y="91"/>
                    <a:pt x="520" y="73"/>
                  </a:cubicBezTo>
                  <a:cubicBezTo>
                    <a:pt x="520" y="73"/>
                    <a:pt x="520" y="64"/>
                    <a:pt x="511" y="64"/>
                  </a:cubicBezTo>
                  <a:cubicBezTo>
                    <a:pt x="502" y="55"/>
                    <a:pt x="493" y="37"/>
                    <a:pt x="474" y="37"/>
                  </a:cubicBezTo>
                  <a:lnTo>
                    <a:pt x="456" y="28"/>
                  </a:lnTo>
                  <a:cubicBezTo>
                    <a:pt x="438" y="18"/>
                    <a:pt x="411" y="9"/>
                    <a:pt x="392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1"/>
            <p:cNvSpPr/>
            <p:nvPr/>
          </p:nvSpPr>
          <p:spPr>
            <a:xfrm>
              <a:off x="997051" y="2925146"/>
              <a:ext cx="11158" cy="10486"/>
            </a:xfrm>
            <a:custGeom>
              <a:avLst/>
              <a:gdLst/>
              <a:ahLst/>
              <a:cxnLst/>
              <a:rect l="l" t="t" r="r" b="b"/>
              <a:pathLst>
                <a:path w="365" h="343" extrusionOk="0">
                  <a:moveTo>
                    <a:pt x="173" y="0"/>
                  </a:moveTo>
                  <a:cubicBezTo>
                    <a:pt x="157" y="0"/>
                    <a:pt x="141" y="3"/>
                    <a:pt x="128" y="7"/>
                  </a:cubicBezTo>
                  <a:cubicBezTo>
                    <a:pt x="100" y="7"/>
                    <a:pt x="73" y="25"/>
                    <a:pt x="46" y="44"/>
                  </a:cubicBezTo>
                  <a:lnTo>
                    <a:pt x="18" y="80"/>
                  </a:lnTo>
                  <a:cubicBezTo>
                    <a:pt x="9" y="107"/>
                    <a:pt x="0" y="144"/>
                    <a:pt x="0" y="171"/>
                  </a:cubicBezTo>
                  <a:cubicBezTo>
                    <a:pt x="0" y="189"/>
                    <a:pt x="0" y="217"/>
                    <a:pt x="9" y="235"/>
                  </a:cubicBezTo>
                  <a:cubicBezTo>
                    <a:pt x="18" y="262"/>
                    <a:pt x="27" y="281"/>
                    <a:pt x="46" y="290"/>
                  </a:cubicBezTo>
                  <a:cubicBezTo>
                    <a:pt x="73" y="317"/>
                    <a:pt x="100" y="326"/>
                    <a:pt x="128" y="335"/>
                  </a:cubicBezTo>
                  <a:cubicBezTo>
                    <a:pt x="141" y="340"/>
                    <a:pt x="157" y="342"/>
                    <a:pt x="173" y="342"/>
                  </a:cubicBezTo>
                  <a:cubicBezTo>
                    <a:pt x="189" y="342"/>
                    <a:pt x="205" y="340"/>
                    <a:pt x="219" y="335"/>
                  </a:cubicBezTo>
                  <a:lnTo>
                    <a:pt x="228" y="335"/>
                  </a:lnTo>
                  <a:cubicBezTo>
                    <a:pt x="273" y="326"/>
                    <a:pt x="310" y="299"/>
                    <a:pt x="337" y="262"/>
                  </a:cubicBezTo>
                  <a:cubicBezTo>
                    <a:pt x="364" y="208"/>
                    <a:pt x="364" y="144"/>
                    <a:pt x="337" y="89"/>
                  </a:cubicBezTo>
                  <a:lnTo>
                    <a:pt x="346" y="80"/>
                  </a:lnTo>
                  <a:cubicBezTo>
                    <a:pt x="328" y="53"/>
                    <a:pt x="310" y="35"/>
                    <a:pt x="282" y="25"/>
                  </a:cubicBezTo>
                  <a:cubicBezTo>
                    <a:pt x="264" y="16"/>
                    <a:pt x="255" y="7"/>
                    <a:pt x="237" y="7"/>
                  </a:cubicBezTo>
                  <a:lnTo>
                    <a:pt x="219" y="7"/>
                  </a:lnTo>
                  <a:cubicBezTo>
                    <a:pt x="205" y="3"/>
                    <a:pt x="189" y="0"/>
                    <a:pt x="173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1"/>
            <p:cNvSpPr/>
            <p:nvPr/>
          </p:nvSpPr>
          <p:spPr>
            <a:xfrm>
              <a:off x="1048837" y="3584816"/>
              <a:ext cx="17578" cy="13176"/>
            </a:xfrm>
            <a:custGeom>
              <a:avLst/>
              <a:gdLst/>
              <a:ahLst/>
              <a:cxnLst/>
              <a:rect l="l" t="t" r="r" b="b"/>
              <a:pathLst>
                <a:path w="575" h="431" extrusionOk="0">
                  <a:moveTo>
                    <a:pt x="447" y="1"/>
                  </a:moveTo>
                  <a:cubicBezTo>
                    <a:pt x="435" y="1"/>
                    <a:pt x="424" y="3"/>
                    <a:pt x="410" y="7"/>
                  </a:cubicBezTo>
                  <a:cubicBezTo>
                    <a:pt x="401" y="7"/>
                    <a:pt x="383" y="17"/>
                    <a:pt x="365" y="35"/>
                  </a:cubicBezTo>
                  <a:cubicBezTo>
                    <a:pt x="356" y="35"/>
                    <a:pt x="347" y="44"/>
                    <a:pt x="337" y="44"/>
                  </a:cubicBezTo>
                  <a:lnTo>
                    <a:pt x="347" y="44"/>
                  </a:lnTo>
                  <a:cubicBezTo>
                    <a:pt x="319" y="53"/>
                    <a:pt x="301" y="71"/>
                    <a:pt x="283" y="89"/>
                  </a:cubicBezTo>
                  <a:lnTo>
                    <a:pt x="274" y="98"/>
                  </a:lnTo>
                  <a:cubicBezTo>
                    <a:pt x="255" y="108"/>
                    <a:pt x="237" y="117"/>
                    <a:pt x="219" y="126"/>
                  </a:cubicBezTo>
                  <a:lnTo>
                    <a:pt x="255" y="117"/>
                  </a:lnTo>
                  <a:lnTo>
                    <a:pt x="201" y="135"/>
                  </a:lnTo>
                  <a:cubicBezTo>
                    <a:pt x="173" y="144"/>
                    <a:pt x="155" y="153"/>
                    <a:pt x="128" y="153"/>
                  </a:cubicBezTo>
                  <a:lnTo>
                    <a:pt x="101" y="162"/>
                  </a:lnTo>
                  <a:cubicBezTo>
                    <a:pt x="91" y="171"/>
                    <a:pt x="82" y="171"/>
                    <a:pt x="82" y="180"/>
                  </a:cubicBezTo>
                  <a:cubicBezTo>
                    <a:pt x="55" y="180"/>
                    <a:pt x="37" y="199"/>
                    <a:pt x="28" y="208"/>
                  </a:cubicBezTo>
                  <a:cubicBezTo>
                    <a:pt x="19" y="208"/>
                    <a:pt x="19" y="217"/>
                    <a:pt x="9" y="217"/>
                  </a:cubicBezTo>
                  <a:cubicBezTo>
                    <a:pt x="0" y="226"/>
                    <a:pt x="0" y="235"/>
                    <a:pt x="0" y="244"/>
                  </a:cubicBezTo>
                  <a:cubicBezTo>
                    <a:pt x="0" y="262"/>
                    <a:pt x="0" y="281"/>
                    <a:pt x="0" y="299"/>
                  </a:cubicBezTo>
                  <a:cubicBezTo>
                    <a:pt x="9" y="317"/>
                    <a:pt x="19" y="335"/>
                    <a:pt x="37" y="344"/>
                  </a:cubicBezTo>
                  <a:lnTo>
                    <a:pt x="46" y="363"/>
                  </a:lnTo>
                  <a:cubicBezTo>
                    <a:pt x="55" y="381"/>
                    <a:pt x="73" y="390"/>
                    <a:pt x="91" y="408"/>
                  </a:cubicBezTo>
                  <a:cubicBezTo>
                    <a:pt x="110" y="417"/>
                    <a:pt x="128" y="417"/>
                    <a:pt x="146" y="417"/>
                  </a:cubicBezTo>
                  <a:cubicBezTo>
                    <a:pt x="173" y="426"/>
                    <a:pt x="201" y="431"/>
                    <a:pt x="228" y="431"/>
                  </a:cubicBezTo>
                  <a:cubicBezTo>
                    <a:pt x="255" y="431"/>
                    <a:pt x="283" y="426"/>
                    <a:pt x="310" y="417"/>
                  </a:cubicBezTo>
                  <a:cubicBezTo>
                    <a:pt x="337" y="417"/>
                    <a:pt x="365" y="408"/>
                    <a:pt x="392" y="390"/>
                  </a:cubicBezTo>
                  <a:cubicBezTo>
                    <a:pt x="428" y="372"/>
                    <a:pt x="465" y="344"/>
                    <a:pt x="492" y="317"/>
                  </a:cubicBezTo>
                  <a:cubicBezTo>
                    <a:pt x="547" y="262"/>
                    <a:pt x="574" y="180"/>
                    <a:pt x="556" y="108"/>
                  </a:cubicBezTo>
                  <a:lnTo>
                    <a:pt x="556" y="108"/>
                  </a:lnTo>
                  <a:lnTo>
                    <a:pt x="556" y="144"/>
                  </a:lnTo>
                  <a:cubicBezTo>
                    <a:pt x="556" y="108"/>
                    <a:pt x="556" y="80"/>
                    <a:pt x="538" y="53"/>
                  </a:cubicBezTo>
                  <a:cubicBezTo>
                    <a:pt x="529" y="35"/>
                    <a:pt x="501" y="17"/>
                    <a:pt x="483" y="7"/>
                  </a:cubicBezTo>
                  <a:cubicBezTo>
                    <a:pt x="469" y="3"/>
                    <a:pt x="458" y="1"/>
                    <a:pt x="447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1"/>
            <p:cNvSpPr/>
            <p:nvPr/>
          </p:nvSpPr>
          <p:spPr>
            <a:xfrm>
              <a:off x="1070266" y="3568951"/>
              <a:ext cx="14796" cy="11097"/>
            </a:xfrm>
            <a:custGeom>
              <a:avLst/>
              <a:gdLst/>
              <a:ahLst/>
              <a:cxnLst/>
              <a:rect l="l" t="t" r="r" b="b"/>
              <a:pathLst>
                <a:path w="484" h="363" extrusionOk="0">
                  <a:moveTo>
                    <a:pt x="288" y="0"/>
                  </a:moveTo>
                  <a:cubicBezTo>
                    <a:pt x="274" y="0"/>
                    <a:pt x="260" y="3"/>
                    <a:pt x="247" y="7"/>
                  </a:cubicBezTo>
                  <a:lnTo>
                    <a:pt x="210" y="16"/>
                  </a:lnTo>
                  <a:cubicBezTo>
                    <a:pt x="192" y="16"/>
                    <a:pt x="174" y="16"/>
                    <a:pt x="156" y="25"/>
                  </a:cubicBezTo>
                  <a:lnTo>
                    <a:pt x="128" y="35"/>
                  </a:lnTo>
                  <a:lnTo>
                    <a:pt x="119" y="35"/>
                  </a:lnTo>
                  <a:cubicBezTo>
                    <a:pt x="92" y="44"/>
                    <a:pt x="65" y="62"/>
                    <a:pt x="46" y="80"/>
                  </a:cubicBezTo>
                  <a:cubicBezTo>
                    <a:pt x="28" y="89"/>
                    <a:pt x="19" y="98"/>
                    <a:pt x="19" y="116"/>
                  </a:cubicBezTo>
                  <a:lnTo>
                    <a:pt x="10" y="144"/>
                  </a:lnTo>
                  <a:cubicBezTo>
                    <a:pt x="1" y="189"/>
                    <a:pt x="10" y="244"/>
                    <a:pt x="55" y="290"/>
                  </a:cubicBezTo>
                  <a:cubicBezTo>
                    <a:pt x="74" y="308"/>
                    <a:pt x="92" y="326"/>
                    <a:pt x="119" y="335"/>
                  </a:cubicBezTo>
                  <a:cubicBezTo>
                    <a:pt x="147" y="353"/>
                    <a:pt x="183" y="362"/>
                    <a:pt x="228" y="362"/>
                  </a:cubicBezTo>
                  <a:cubicBezTo>
                    <a:pt x="247" y="353"/>
                    <a:pt x="265" y="353"/>
                    <a:pt x="292" y="353"/>
                  </a:cubicBezTo>
                  <a:cubicBezTo>
                    <a:pt x="320" y="344"/>
                    <a:pt x="347" y="335"/>
                    <a:pt x="374" y="317"/>
                  </a:cubicBezTo>
                  <a:cubicBezTo>
                    <a:pt x="429" y="290"/>
                    <a:pt x="465" y="244"/>
                    <a:pt x="474" y="189"/>
                  </a:cubicBezTo>
                  <a:cubicBezTo>
                    <a:pt x="484" y="171"/>
                    <a:pt x="484" y="144"/>
                    <a:pt x="484" y="126"/>
                  </a:cubicBezTo>
                  <a:cubicBezTo>
                    <a:pt x="484" y="98"/>
                    <a:pt x="474" y="71"/>
                    <a:pt x="456" y="44"/>
                  </a:cubicBezTo>
                  <a:cubicBezTo>
                    <a:pt x="429" y="16"/>
                    <a:pt x="402" y="7"/>
                    <a:pt x="365" y="7"/>
                  </a:cubicBezTo>
                  <a:lnTo>
                    <a:pt x="329" y="7"/>
                  </a:lnTo>
                  <a:cubicBezTo>
                    <a:pt x="315" y="3"/>
                    <a:pt x="301" y="0"/>
                    <a:pt x="288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1"/>
            <p:cNvSpPr/>
            <p:nvPr/>
          </p:nvSpPr>
          <p:spPr>
            <a:xfrm>
              <a:off x="1089495" y="3575004"/>
              <a:ext cx="11433" cy="10058"/>
            </a:xfrm>
            <a:custGeom>
              <a:avLst/>
              <a:gdLst/>
              <a:ahLst/>
              <a:cxnLst/>
              <a:rect l="l" t="t" r="r" b="b"/>
              <a:pathLst>
                <a:path w="374" h="329" extrusionOk="0">
                  <a:moveTo>
                    <a:pt x="228" y="0"/>
                  </a:moveTo>
                  <a:cubicBezTo>
                    <a:pt x="201" y="0"/>
                    <a:pt x="173" y="10"/>
                    <a:pt x="146" y="28"/>
                  </a:cubicBezTo>
                  <a:lnTo>
                    <a:pt x="119" y="28"/>
                  </a:lnTo>
                  <a:cubicBezTo>
                    <a:pt x="110" y="28"/>
                    <a:pt x="100" y="28"/>
                    <a:pt x="91" y="37"/>
                  </a:cubicBezTo>
                  <a:cubicBezTo>
                    <a:pt x="73" y="46"/>
                    <a:pt x="55" y="55"/>
                    <a:pt x="46" y="64"/>
                  </a:cubicBezTo>
                  <a:lnTo>
                    <a:pt x="18" y="101"/>
                  </a:lnTo>
                  <a:cubicBezTo>
                    <a:pt x="9" y="110"/>
                    <a:pt x="0" y="137"/>
                    <a:pt x="0" y="155"/>
                  </a:cubicBezTo>
                  <a:cubicBezTo>
                    <a:pt x="0" y="164"/>
                    <a:pt x="0" y="183"/>
                    <a:pt x="0" y="192"/>
                  </a:cubicBezTo>
                  <a:cubicBezTo>
                    <a:pt x="0" y="210"/>
                    <a:pt x="9" y="228"/>
                    <a:pt x="18" y="246"/>
                  </a:cubicBezTo>
                  <a:lnTo>
                    <a:pt x="46" y="283"/>
                  </a:lnTo>
                  <a:cubicBezTo>
                    <a:pt x="64" y="301"/>
                    <a:pt x="82" y="310"/>
                    <a:pt x="110" y="319"/>
                  </a:cubicBezTo>
                  <a:cubicBezTo>
                    <a:pt x="128" y="328"/>
                    <a:pt x="146" y="328"/>
                    <a:pt x="173" y="328"/>
                  </a:cubicBezTo>
                  <a:lnTo>
                    <a:pt x="246" y="328"/>
                  </a:lnTo>
                  <a:cubicBezTo>
                    <a:pt x="255" y="319"/>
                    <a:pt x="274" y="319"/>
                    <a:pt x="283" y="310"/>
                  </a:cubicBezTo>
                  <a:lnTo>
                    <a:pt x="319" y="283"/>
                  </a:lnTo>
                  <a:lnTo>
                    <a:pt x="337" y="265"/>
                  </a:lnTo>
                  <a:lnTo>
                    <a:pt x="356" y="237"/>
                  </a:lnTo>
                  <a:cubicBezTo>
                    <a:pt x="365" y="219"/>
                    <a:pt x="374" y="201"/>
                    <a:pt x="374" y="183"/>
                  </a:cubicBezTo>
                  <a:cubicBezTo>
                    <a:pt x="374" y="174"/>
                    <a:pt x="374" y="164"/>
                    <a:pt x="374" y="155"/>
                  </a:cubicBezTo>
                  <a:lnTo>
                    <a:pt x="374" y="146"/>
                  </a:lnTo>
                  <a:lnTo>
                    <a:pt x="374" y="137"/>
                  </a:lnTo>
                  <a:cubicBezTo>
                    <a:pt x="374" y="110"/>
                    <a:pt x="365" y="92"/>
                    <a:pt x="356" y="64"/>
                  </a:cubicBezTo>
                  <a:cubicBezTo>
                    <a:pt x="346" y="55"/>
                    <a:pt x="337" y="37"/>
                    <a:pt x="319" y="28"/>
                  </a:cubicBezTo>
                  <a:cubicBezTo>
                    <a:pt x="310" y="19"/>
                    <a:pt x="292" y="10"/>
                    <a:pt x="274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1"/>
            <p:cNvSpPr/>
            <p:nvPr/>
          </p:nvSpPr>
          <p:spPr>
            <a:xfrm>
              <a:off x="795992" y="3094321"/>
              <a:ext cx="27605" cy="27391"/>
            </a:xfrm>
            <a:custGeom>
              <a:avLst/>
              <a:gdLst/>
              <a:ahLst/>
              <a:cxnLst/>
              <a:rect l="l" t="t" r="r" b="b"/>
              <a:pathLst>
                <a:path w="903" h="896" extrusionOk="0">
                  <a:moveTo>
                    <a:pt x="486" y="0"/>
                  </a:moveTo>
                  <a:cubicBezTo>
                    <a:pt x="475" y="0"/>
                    <a:pt x="466" y="1"/>
                    <a:pt x="456" y="2"/>
                  </a:cubicBezTo>
                  <a:lnTo>
                    <a:pt x="410" y="2"/>
                  </a:lnTo>
                  <a:cubicBezTo>
                    <a:pt x="337" y="2"/>
                    <a:pt x="265" y="21"/>
                    <a:pt x="210" y="57"/>
                  </a:cubicBezTo>
                  <a:cubicBezTo>
                    <a:pt x="119" y="112"/>
                    <a:pt x="55" y="194"/>
                    <a:pt x="19" y="294"/>
                  </a:cubicBezTo>
                  <a:cubicBezTo>
                    <a:pt x="0" y="367"/>
                    <a:pt x="0" y="440"/>
                    <a:pt x="19" y="513"/>
                  </a:cubicBezTo>
                  <a:lnTo>
                    <a:pt x="28" y="567"/>
                  </a:lnTo>
                  <a:lnTo>
                    <a:pt x="73" y="676"/>
                  </a:lnTo>
                  <a:lnTo>
                    <a:pt x="137" y="758"/>
                  </a:lnTo>
                  <a:lnTo>
                    <a:pt x="228" y="831"/>
                  </a:lnTo>
                  <a:lnTo>
                    <a:pt x="337" y="877"/>
                  </a:lnTo>
                  <a:lnTo>
                    <a:pt x="447" y="895"/>
                  </a:lnTo>
                  <a:lnTo>
                    <a:pt x="565" y="877"/>
                  </a:lnTo>
                  <a:lnTo>
                    <a:pt x="674" y="831"/>
                  </a:lnTo>
                  <a:cubicBezTo>
                    <a:pt x="720" y="804"/>
                    <a:pt x="766" y="768"/>
                    <a:pt x="793" y="713"/>
                  </a:cubicBezTo>
                  <a:cubicBezTo>
                    <a:pt x="820" y="686"/>
                    <a:pt x="838" y="658"/>
                    <a:pt x="848" y="622"/>
                  </a:cubicBezTo>
                  <a:cubicBezTo>
                    <a:pt x="875" y="585"/>
                    <a:pt x="884" y="549"/>
                    <a:pt x="884" y="503"/>
                  </a:cubicBezTo>
                  <a:cubicBezTo>
                    <a:pt x="893" y="467"/>
                    <a:pt x="902" y="421"/>
                    <a:pt x="893" y="385"/>
                  </a:cubicBezTo>
                  <a:cubicBezTo>
                    <a:pt x="893" y="349"/>
                    <a:pt x="884" y="303"/>
                    <a:pt x="857" y="276"/>
                  </a:cubicBezTo>
                  <a:cubicBezTo>
                    <a:pt x="848" y="230"/>
                    <a:pt x="829" y="203"/>
                    <a:pt x="802" y="175"/>
                  </a:cubicBezTo>
                  <a:cubicBezTo>
                    <a:pt x="784" y="139"/>
                    <a:pt x="756" y="112"/>
                    <a:pt x="720" y="94"/>
                  </a:cubicBezTo>
                  <a:cubicBezTo>
                    <a:pt x="693" y="66"/>
                    <a:pt x="665" y="48"/>
                    <a:pt x="629" y="39"/>
                  </a:cubicBezTo>
                  <a:cubicBezTo>
                    <a:pt x="584" y="16"/>
                    <a:pt x="533" y="0"/>
                    <a:pt x="486" y="0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1"/>
            <p:cNvSpPr/>
            <p:nvPr/>
          </p:nvSpPr>
          <p:spPr>
            <a:xfrm>
              <a:off x="808801" y="3148002"/>
              <a:ext cx="13940" cy="14001"/>
            </a:xfrm>
            <a:custGeom>
              <a:avLst/>
              <a:gdLst/>
              <a:ahLst/>
              <a:cxnLst/>
              <a:rect l="l" t="t" r="r" b="b"/>
              <a:pathLst>
                <a:path w="456" h="458" extrusionOk="0">
                  <a:moveTo>
                    <a:pt x="252" y="1"/>
                  </a:moveTo>
                  <a:cubicBezTo>
                    <a:pt x="243" y="1"/>
                    <a:pt x="235" y="2"/>
                    <a:pt x="228" y="4"/>
                  </a:cubicBezTo>
                  <a:cubicBezTo>
                    <a:pt x="183" y="4"/>
                    <a:pt x="146" y="14"/>
                    <a:pt x="110" y="32"/>
                  </a:cubicBezTo>
                  <a:cubicBezTo>
                    <a:pt x="82" y="50"/>
                    <a:pt x="55" y="77"/>
                    <a:pt x="28" y="114"/>
                  </a:cubicBezTo>
                  <a:lnTo>
                    <a:pt x="9" y="168"/>
                  </a:lnTo>
                  <a:cubicBezTo>
                    <a:pt x="0" y="205"/>
                    <a:pt x="0" y="250"/>
                    <a:pt x="9" y="287"/>
                  </a:cubicBezTo>
                  <a:cubicBezTo>
                    <a:pt x="19" y="314"/>
                    <a:pt x="28" y="341"/>
                    <a:pt x="46" y="369"/>
                  </a:cubicBezTo>
                  <a:cubicBezTo>
                    <a:pt x="64" y="387"/>
                    <a:pt x="91" y="414"/>
                    <a:pt x="110" y="423"/>
                  </a:cubicBezTo>
                  <a:cubicBezTo>
                    <a:pt x="146" y="446"/>
                    <a:pt x="187" y="458"/>
                    <a:pt x="227" y="458"/>
                  </a:cubicBezTo>
                  <a:cubicBezTo>
                    <a:pt x="267" y="458"/>
                    <a:pt x="306" y="446"/>
                    <a:pt x="337" y="423"/>
                  </a:cubicBezTo>
                  <a:lnTo>
                    <a:pt x="383" y="387"/>
                  </a:lnTo>
                  <a:cubicBezTo>
                    <a:pt x="410" y="369"/>
                    <a:pt x="429" y="341"/>
                    <a:pt x="438" y="314"/>
                  </a:cubicBezTo>
                  <a:cubicBezTo>
                    <a:pt x="447" y="296"/>
                    <a:pt x="447" y="278"/>
                    <a:pt x="447" y="259"/>
                  </a:cubicBezTo>
                  <a:cubicBezTo>
                    <a:pt x="456" y="223"/>
                    <a:pt x="456" y="196"/>
                    <a:pt x="447" y="168"/>
                  </a:cubicBezTo>
                  <a:cubicBezTo>
                    <a:pt x="438" y="150"/>
                    <a:pt x="429" y="132"/>
                    <a:pt x="429" y="114"/>
                  </a:cubicBezTo>
                  <a:lnTo>
                    <a:pt x="392" y="68"/>
                  </a:lnTo>
                  <a:cubicBezTo>
                    <a:pt x="365" y="41"/>
                    <a:pt x="347" y="32"/>
                    <a:pt x="319" y="23"/>
                  </a:cubicBezTo>
                  <a:cubicBezTo>
                    <a:pt x="299" y="9"/>
                    <a:pt x="274" y="1"/>
                    <a:pt x="252" y="1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1"/>
            <p:cNvSpPr/>
            <p:nvPr/>
          </p:nvSpPr>
          <p:spPr>
            <a:xfrm>
              <a:off x="1228435" y="3194071"/>
              <a:ext cx="20084" cy="19809"/>
            </a:xfrm>
            <a:custGeom>
              <a:avLst/>
              <a:gdLst/>
              <a:ahLst/>
              <a:cxnLst/>
              <a:rect l="l" t="t" r="r" b="b"/>
              <a:pathLst>
                <a:path w="657" h="648" extrusionOk="0">
                  <a:moveTo>
                    <a:pt x="310" y="0"/>
                  </a:moveTo>
                  <a:cubicBezTo>
                    <a:pt x="256" y="0"/>
                    <a:pt x="201" y="19"/>
                    <a:pt x="156" y="46"/>
                  </a:cubicBezTo>
                  <a:lnTo>
                    <a:pt x="92" y="92"/>
                  </a:lnTo>
                  <a:cubicBezTo>
                    <a:pt x="55" y="137"/>
                    <a:pt x="28" y="183"/>
                    <a:pt x="10" y="237"/>
                  </a:cubicBezTo>
                  <a:cubicBezTo>
                    <a:pt x="10" y="265"/>
                    <a:pt x="1" y="292"/>
                    <a:pt x="1" y="319"/>
                  </a:cubicBezTo>
                  <a:cubicBezTo>
                    <a:pt x="1" y="328"/>
                    <a:pt x="10" y="401"/>
                    <a:pt x="10" y="410"/>
                  </a:cubicBezTo>
                  <a:cubicBezTo>
                    <a:pt x="18" y="410"/>
                    <a:pt x="34" y="448"/>
                    <a:pt x="30" y="448"/>
                  </a:cubicBezTo>
                  <a:cubicBezTo>
                    <a:pt x="29" y="448"/>
                    <a:pt x="29" y="448"/>
                    <a:pt x="28" y="447"/>
                  </a:cubicBezTo>
                  <a:lnTo>
                    <a:pt x="28" y="447"/>
                  </a:lnTo>
                  <a:cubicBezTo>
                    <a:pt x="37" y="465"/>
                    <a:pt x="37" y="474"/>
                    <a:pt x="46" y="483"/>
                  </a:cubicBezTo>
                  <a:cubicBezTo>
                    <a:pt x="46" y="483"/>
                    <a:pt x="92" y="547"/>
                    <a:pt x="101" y="547"/>
                  </a:cubicBezTo>
                  <a:cubicBezTo>
                    <a:pt x="101" y="547"/>
                    <a:pt x="156" y="602"/>
                    <a:pt x="165" y="602"/>
                  </a:cubicBezTo>
                  <a:lnTo>
                    <a:pt x="238" y="629"/>
                  </a:lnTo>
                  <a:cubicBezTo>
                    <a:pt x="247" y="629"/>
                    <a:pt x="310" y="647"/>
                    <a:pt x="329" y="647"/>
                  </a:cubicBezTo>
                  <a:lnTo>
                    <a:pt x="374" y="638"/>
                  </a:lnTo>
                  <a:lnTo>
                    <a:pt x="420" y="638"/>
                  </a:lnTo>
                  <a:cubicBezTo>
                    <a:pt x="456" y="629"/>
                    <a:pt x="493" y="611"/>
                    <a:pt x="529" y="583"/>
                  </a:cubicBezTo>
                  <a:cubicBezTo>
                    <a:pt x="556" y="565"/>
                    <a:pt x="584" y="529"/>
                    <a:pt x="602" y="492"/>
                  </a:cubicBezTo>
                  <a:cubicBezTo>
                    <a:pt x="629" y="465"/>
                    <a:pt x="638" y="419"/>
                    <a:pt x="638" y="383"/>
                  </a:cubicBezTo>
                  <a:cubicBezTo>
                    <a:pt x="657" y="337"/>
                    <a:pt x="657" y="292"/>
                    <a:pt x="647" y="246"/>
                  </a:cubicBezTo>
                  <a:cubicBezTo>
                    <a:pt x="638" y="228"/>
                    <a:pt x="620" y="201"/>
                    <a:pt x="611" y="173"/>
                  </a:cubicBezTo>
                  <a:cubicBezTo>
                    <a:pt x="584" y="128"/>
                    <a:pt x="547" y="92"/>
                    <a:pt x="502" y="64"/>
                  </a:cubicBezTo>
                  <a:lnTo>
                    <a:pt x="493" y="64"/>
                  </a:lnTo>
                  <a:cubicBezTo>
                    <a:pt x="465" y="37"/>
                    <a:pt x="429" y="28"/>
                    <a:pt x="401" y="19"/>
                  </a:cubicBezTo>
                  <a:lnTo>
                    <a:pt x="310" y="0"/>
                  </a:ln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1"/>
            <p:cNvSpPr/>
            <p:nvPr/>
          </p:nvSpPr>
          <p:spPr>
            <a:xfrm>
              <a:off x="1235956" y="321357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1"/>
            <p:cNvSpPr/>
            <p:nvPr/>
          </p:nvSpPr>
          <p:spPr>
            <a:xfrm>
              <a:off x="1176100" y="3088879"/>
              <a:ext cx="15621" cy="15499"/>
            </a:xfrm>
            <a:custGeom>
              <a:avLst/>
              <a:gdLst/>
              <a:ahLst/>
              <a:cxnLst/>
              <a:rect l="l" t="t" r="r" b="b"/>
              <a:pathLst>
                <a:path w="511" h="507" extrusionOk="0">
                  <a:moveTo>
                    <a:pt x="273" y="1"/>
                  </a:moveTo>
                  <a:cubicBezTo>
                    <a:pt x="255" y="1"/>
                    <a:pt x="237" y="3"/>
                    <a:pt x="219" y="7"/>
                  </a:cubicBezTo>
                  <a:cubicBezTo>
                    <a:pt x="201" y="7"/>
                    <a:pt x="173" y="16"/>
                    <a:pt x="155" y="26"/>
                  </a:cubicBezTo>
                  <a:cubicBezTo>
                    <a:pt x="137" y="26"/>
                    <a:pt x="119" y="44"/>
                    <a:pt x="100" y="53"/>
                  </a:cubicBezTo>
                  <a:cubicBezTo>
                    <a:pt x="82" y="62"/>
                    <a:pt x="64" y="80"/>
                    <a:pt x="55" y="98"/>
                  </a:cubicBezTo>
                  <a:cubicBezTo>
                    <a:pt x="37" y="117"/>
                    <a:pt x="28" y="135"/>
                    <a:pt x="28" y="162"/>
                  </a:cubicBezTo>
                  <a:cubicBezTo>
                    <a:pt x="9" y="190"/>
                    <a:pt x="0" y="226"/>
                    <a:pt x="0" y="253"/>
                  </a:cubicBezTo>
                  <a:lnTo>
                    <a:pt x="9" y="326"/>
                  </a:lnTo>
                  <a:lnTo>
                    <a:pt x="37" y="381"/>
                  </a:lnTo>
                  <a:lnTo>
                    <a:pt x="73" y="435"/>
                  </a:lnTo>
                  <a:cubicBezTo>
                    <a:pt x="91" y="445"/>
                    <a:pt x="109" y="463"/>
                    <a:pt x="128" y="472"/>
                  </a:cubicBezTo>
                  <a:lnTo>
                    <a:pt x="191" y="499"/>
                  </a:lnTo>
                  <a:cubicBezTo>
                    <a:pt x="205" y="504"/>
                    <a:pt x="221" y="506"/>
                    <a:pt x="238" y="506"/>
                  </a:cubicBezTo>
                  <a:cubicBezTo>
                    <a:pt x="255" y="506"/>
                    <a:pt x="273" y="504"/>
                    <a:pt x="292" y="499"/>
                  </a:cubicBezTo>
                  <a:cubicBezTo>
                    <a:pt x="310" y="499"/>
                    <a:pt x="337" y="490"/>
                    <a:pt x="355" y="481"/>
                  </a:cubicBezTo>
                  <a:cubicBezTo>
                    <a:pt x="383" y="472"/>
                    <a:pt x="410" y="454"/>
                    <a:pt x="437" y="435"/>
                  </a:cubicBezTo>
                  <a:cubicBezTo>
                    <a:pt x="456" y="408"/>
                    <a:pt x="474" y="381"/>
                    <a:pt x="483" y="353"/>
                  </a:cubicBezTo>
                  <a:cubicBezTo>
                    <a:pt x="501" y="317"/>
                    <a:pt x="510" y="290"/>
                    <a:pt x="510" y="253"/>
                  </a:cubicBezTo>
                  <a:cubicBezTo>
                    <a:pt x="510" y="226"/>
                    <a:pt x="501" y="208"/>
                    <a:pt x="501" y="190"/>
                  </a:cubicBezTo>
                  <a:cubicBezTo>
                    <a:pt x="492" y="144"/>
                    <a:pt x="465" y="98"/>
                    <a:pt x="437" y="71"/>
                  </a:cubicBezTo>
                  <a:lnTo>
                    <a:pt x="383" y="35"/>
                  </a:lnTo>
                  <a:lnTo>
                    <a:pt x="328" y="7"/>
                  </a:lnTo>
                  <a:cubicBezTo>
                    <a:pt x="310" y="3"/>
                    <a:pt x="292" y="1"/>
                    <a:pt x="273" y="1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1"/>
            <p:cNvSpPr/>
            <p:nvPr/>
          </p:nvSpPr>
          <p:spPr>
            <a:xfrm>
              <a:off x="794036" y="3369206"/>
              <a:ext cx="22866" cy="21216"/>
            </a:xfrm>
            <a:custGeom>
              <a:avLst/>
              <a:gdLst/>
              <a:ahLst/>
              <a:cxnLst/>
              <a:rect l="l" t="t" r="r" b="b"/>
              <a:pathLst>
                <a:path w="748" h="694" extrusionOk="0">
                  <a:moveTo>
                    <a:pt x="347" y="1"/>
                  </a:moveTo>
                  <a:cubicBezTo>
                    <a:pt x="301" y="1"/>
                    <a:pt x="256" y="10"/>
                    <a:pt x="219" y="28"/>
                  </a:cubicBezTo>
                  <a:cubicBezTo>
                    <a:pt x="174" y="47"/>
                    <a:pt x="137" y="65"/>
                    <a:pt x="101" y="101"/>
                  </a:cubicBezTo>
                  <a:cubicBezTo>
                    <a:pt x="73" y="128"/>
                    <a:pt x="46" y="174"/>
                    <a:pt x="28" y="220"/>
                  </a:cubicBezTo>
                  <a:cubicBezTo>
                    <a:pt x="10" y="256"/>
                    <a:pt x="1" y="302"/>
                    <a:pt x="1" y="347"/>
                  </a:cubicBezTo>
                  <a:lnTo>
                    <a:pt x="19" y="438"/>
                  </a:lnTo>
                  <a:cubicBezTo>
                    <a:pt x="28" y="502"/>
                    <a:pt x="64" y="547"/>
                    <a:pt x="101" y="593"/>
                  </a:cubicBezTo>
                  <a:lnTo>
                    <a:pt x="174" y="648"/>
                  </a:lnTo>
                  <a:cubicBezTo>
                    <a:pt x="228" y="675"/>
                    <a:pt x="283" y="693"/>
                    <a:pt x="347" y="693"/>
                  </a:cubicBezTo>
                  <a:lnTo>
                    <a:pt x="392" y="693"/>
                  </a:lnTo>
                  <a:cubicBezTo>
                    <a:pt x="438" y="693"/>
                    <a:pt x="483" y="684"/>
                    <a:pt x="529" y="666"/>
                  </a:cubicBezTo>
                  <a:cubicBezTo>
                    <a:pt x="574" y="648"/>
                    <a:pt x="611" y="629"/>
                    <a:pt x="638" y="593"/>
                  </a:cubicBezTo>
                  <a:cubicBezTo>
                    <a:pt x="675" y="566"/>
                    <a:pt x="702" y="520"/>
                    <a:pt x="711" y="484"/>
                  </a:cubicBezTo>
                  <a:cubicBezTo>
                    <a:pt x="738" y="438"/>
                    <a:pt x="748" y="393"/>
                    <a:pt x="738" y="347"/>
                  </a:cubicBezTo>
                  <a:lnTo>
                    <a:pt x="729" y="256"/>
                  </a:lnTo>
                  <a:cubicBezTo>
                    <a:pt x="711" y="192"/>
                    <a:pt x="684" y="147"/>
                    <a:pt x="638" y="101"/>
                  </a:cubicBezTo>
                  <a:lnTo>
                    <a:pt x="574" y="47"/>
                  </a:lnTo>
                  <a:cubicBezTo>
                    <a:pt x="520" y="19"/>
                    <a:pt x="456" y="1"/>
                    <a:pt x="392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1"/>
            <p:cNvSpPr/>
            <p:nvPr/>
          </p:nvSpPr>
          <p:spPr>
            <a:xfrm>
              <a:off x="827999" y="3393723"/>
              <a:ext cx="19534" cy="15071"/>
            </a:xfrm>
            <a:custGeom>
              <a:avLst/>
              <a:gdLst/>
              <a:ahLst/>
              <a:cxnLst/>
              <a:rect l="l" t="t" r="r" b="b"/>
              <a:pathLst>
                <a:path w="639" h="493" extrusionOk="0">
                  <a:moveTo>
                    <a:pt x="320" y="1"/>
                  </a:moveTo>
                  <a:cubicBezTo>
                    <a:pt x="1" y="1"/>
                    <a:pt x="1" y="492"/>
                    <a:pt x="320" y="492"/>
                  </a:cubicBezTo>
                  <a:cubicBezTo>
                    <a:pt x="639" y="492"/>
                    <a:pt x="639" y="1"/>
                    <a:pt x="320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1"/>
            <p:cNvSpPr/>
            <p:nvPr/>
          </p:nvSpPr>
          <p:spPr>
            <a:xfrm>
              <a:off x="846096" y="3434534"/>
              <a:ext cx="22591" cy="19962"/>
            </a:xfrm>
            <a:custGeom>
              <a:avLst/>
              <a:gdLst/>
              <a:ahLst/>
              <a:cxnLst/>
              <a:rect l="l" t="t" r="r" b="b"/>
              <a:pathLst>
                <a:path w="739" h="653" extrusionOk="0">
                  <a:moveTo>
                    <a:pt x="415" y="0"/>
                  </a:moveTo>
                  <a:cubicBezTo>
                    <a:pt x="386" y="0"/>
                    <a:pt x="356" y="5"/>
                    <a:pt x="329" y="14"/>
                  </a:cubicBezTo>
                  <a:lnTo>
                    <a:pt x="320" y="14"/>
                  </a:lnTo>
                  <a:cubicBezTo>
                    <a:pt x="83" y="77"/>
                    <a:pt x="1" y="378"/>
                    <a:pt x="183" y="560"/>
                  </a:cubicBezTo>
                  <a:cubicBezTo>
                    <a:pt x="246" y="623"/>
                    <a:pt x="327" y="653"/>
                    <a:pt x="406" y="653"/>
                  </a:cubicBezTo>
                  <a:cubicBezTo>
                    <a:pt x="544" y="653"/>
                    <a:pt x="680" y="565"/>
                    <a:pt x="721" y="414"/>
                  </a:cubicBezTo>
                  <a:lnTo>
                    <a:pt x="721" y="405"/>
                  </a:lnTo>
                  <a:cubicBezTo>
                    <a:pt x="739" y="351"/>
                    <a:pt x="739" y="296"/>
                    <a:pt x="730" y="241"/>
                  </a:cubicBezTo>
                  <a:cubicBezTo>
                    <a:pt x="711" y="187"/>
                    <a:pt x="684" y="132"/>
                    <a:pt x="648" y="96"/>
                  </a:cubicBezTo>
                  <a:cubicBezTo>
                    <a:pt x="602" y="59"/>
                    <a:pt x="557" y="32"/>
                    <a:pt x="502" y="14"/>
                  </a:cubicBezTo>
                  <a:cubicBezTo>
                    <a:pt x="475" y="5"/>
                    <a:pt x="445" y="0"/>
                    <a:pt x="415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1"/>
            <p:cNvSpPr/>
            <p:nvPr/>
          </p:nvSpPr>
          <p:spPr>
            <a:xfrm>
              <a:off x="1192241" y="3378683"/>
              <a:ext cx="15346" cy="15346"/>
            </a:xfrm>
            <a:custGeom>
              <a:avLst/>
              <a:gdLst/>
              <a:ahLst/>
              <a:cxnLst/>
              <a:rect l="l" t="t" r="r" b="b"/>
              <a:pathLst>
                <a:path w="502" h="502" extrusionOk="0">
                  <a:moveTo>
                    <a:pt x="256" y="1"/>
                  </a:moveTo>
                  <a:lnTo>
                    <a:pt x="183" y="10"/>
                  </a:lnTo>
                  <a:lnTo>
                    <a:pt x="128" y="37"/>
                  </a:lnTo>
                  <a:cubicBezTo>
                    <a:pt x="101" y="55"/>
                    <a:pt x="73" y="74"/>
                    <a:pt x="55" y="101"/>
                  </a:cubicBezTo>
                  <a:cubicBezTo>
                    <a:pt x="28" y="137"/>
                    <a:pt x="10" y="174"/>
                    <a:pt x="10" y="219"/>
                  </a:cubicBezTo>
                  <a:cubicBezTo>
                    <a:pt x="1" y="237"/>
                    <a:pt x="1" y="265"/>
                    <a:pt x="10" y="283"/>
                  </a:cubicBezTo>
                  <a:cubicBezTo>
                    <a:pt x="10" y="301"/>
                    <a:pt x="10" y="329"/>
                    <a:pt x="28" y="347"/>
                  </a:cubicBezTo>
                  <a:cubicBezTo>
                    <a:pt x="37" y="374"/>
                    <a:pt x="55" y="401"/>
                    <a:pt x="73" y="429"/>
                  </a:cubicBezTo>
                  <a:lnTo>
                    <a:pt x="128" y="465"/>
                  </a:lnTo>
                  <a:lnTo>
                    <a:pt x="183" y="493"/>
                  </a:lnTo>
                  <a:lnTo>
                    <a:pt x="256" y="502"/>
                  </a:lnTo>
                  <a:lnTo>
                    <a:pt x="319" y="493"/>
                  </a:lnTo>
                  <a:lnTo>
                    <a:pt x="374" y="465"/>
                  </a:lnTo>
                  <a:cubicBezTo>
                    <a:pt x="401" y="447"/>
                    <a:pt x="429" y="429"/>
                    <a:pt x="447" y="401"/>
                  </a:cubicBezTo>
                  <a:cubicBezTo>
                    <a:pt x="465" y="383"/>
                    <a:pt x="474" y="365"/>
                    <a:pt x="474" y="347"/>
                  </a:cubicBezTo>
                  <a:cubicBezTo>
                    <a:pt x="492" y="319"/>
                    <a:pt x="502" y="283"/>
                    <a:pt x="502" y="247"/>
                  </a:cubicBezTo>
                  <a:lnTo>
                    <a:pt x="502" y="210"/>
                  </a:lnTo>
                  <a:cubicBezTo>
                    <a:pt x="502" y="183"/>
                    <a:pt x="492" y="156"/>
                    <a:pt x="483" y="128"/>
                  </a:cubicBezTo>
                  <a:cubicBezTo>
                    <a:pt x="474" y="110"/>
                    <a:pt x="456" y="83"/>
                    <a:pt x="438" y="64"/>
                  </a:cubicBezTo>
                  <a:lnTo>
                    <a:pt x="392" y="37"/>
                  </a:lnTo>
                  <a:cubicBezTo>
                    <a:pt x="365" y="19"/>
                    <a:pt x="328" y="10"/>
                    <a:pt x="292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1"/>
            <p:cNvSpPr/>
            <p:nvPr/>
          </p:nvSpPr>
          <p:spPr>
            <a:xfrm>
              <a:off x="1220365" y="3312682"/>
              <a:ext cx="19809" cy="19962"/>
            </a:xfrm>
            <a:custGeom>
              <a:avLst/>
              <a:gdLst/>
              <a:ahLst/>
              <a:cxnLst/>
              <a:rect l="l" t="t" r="r" b="b"/>
              <a:pathLst>
                <a:path w="648" h="653" extrusionOk="0">
                  <a:moveTo>
                    <a:pt x="330" y="1"/>
                  </a:moveTo>
                  <a:cubicBezTo>
                    <a:pt x="287" y="1"/>
                    <a:pt x="246" y="10"/>
                    <a:pt x="210" y="28"/>
                  </a:cubicBezTo>
                  <a:cubicBezTo>
                    <a:pt x="183" y="37"/>
                    <a:pt x="155" y="46"/>
                    <a:pt x="137" y="65"/>
                  </a:cubicBezTo>
                  <a:cubicBezTo>
                    <a:pt x="110" y="83"/>
                    <a:pt x="92" y="101"/>
                    <a:pt x="73" y="128"/>
                  </a:cubicBezTo>
                  <a:cubicBezTo>
                    <a:pt x="37" y="174"/>
                    <a:pt x="19" y="219"/>
                    <a:pt x="10" y="283"/>
                  </a:cubicBezTo>
                  <a:cubicBezTo>
                    <a:pt x="1" y="320"/>
                    <a:pt x="1" y="365"/>
                    <a:pt x="19" y="411"/>
                  </a:cubicBezTo>
                  <a:cubicBezTo>
                    <a:pt x="28" y="438"/>
                    <a:pt x="37" y="465"/>
                    <a:pt x="55" y="493"/>
                  </a:cubicBezTo>
                  <a:lnTo>
                    <a:pt x="83" y="529"/>
                  </a:lnTo>
                  <a:cubicBezTo>
                    <a:pt x="92" y="538"/>
                    <a:pt x="92" y="547"/>
                    <a:pt x="110" y="566"/>
                  </a:cubicBezTo>
                  <a:cubicBezTo>
                    <a:pt x="146" y="602"/>
                    <a:pt x="192" y="629"/>
                    <a:pt x="246" y="638"/>
                  </a:cubicBezTo>
                  <a:cubicBezTo>
                    <a:pt x="265" y="648"/>
                    <a:pt x="285" y="652"/>
                    <a:pt x="307" y="652"/>
                  </a:cubicBezTo>
                  <a:cubicBezTo>
                    <a:pt x="328" y="652"/>
                    <a:pt x="351" y="648"/>
                    <a:pt x="374" y="638"/>
                  </a:cubicBezTo>
                  <a:cubicBezTo>
                    <a:pt x="410" y="638"/>
                    <a:pt x="447" y="629"/>
                    <a:pt x="483" y="602"/>
                  </a:cubicBezTo>
                  <a:cubicBezTo>
                    <a:pt x="511" y="593"/>
                    <a:pt x="529" y="575"/>
                    <a:pt x="547" y="556"/>
                  </a:cubicBezTo>
                  <a:lnTo>
                    <a:pt x="602" y="484"/>
                  </a:lnTo>
                  <a:lnTo>
                    <a:pt x="629" y="411"/>
                  </a:lnTo>
                  <a:lnTo>
                    <a:pt x="647" y="320"/>
                  </a:lnTo>
                  <a:lnTo>
                    <a:pt x="647" y="238"/>
                  </a:lnTo>
                  <a:lnTo>
                    <a:pt x="611" y="156"/>
                  </a:lnTo>
                  <a:lnTo>
                    <a:pt x="565" y="92"/>
                  </a:lnTo>
                  <a:cubicBezTo>
                    <a:pt x="538" y="65"/>
                    <a:pt x="502" y="37"/>
                    <a:pt x="456" y="28"/>
                  </a:cubicBezTo>
                  <a:cubicBezTo>
                    <a:pt x="415" y="10"/>
                    <a:pt x="372" y="1"/>
                    <a:pt x="330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1"/>
            <p:cNvSpPr/>
            <p:nvPr/>
          </p:nvSpPr>
          <p:spPr>
            <a:xfrm>
              <a:off x="968927" y="3010284"/>
              <a:ext cx="21185" cy="20635"/>
            </a:xfrm>
            <a:custGeom>
              <a:avLst/>
              <a:gdLst/>
              <a:ahLst/>
              <a:cxnLst/>
              <a:rect l="l" t="t" r="r" b="b"/>
              <a:pathLst>
                <a:path w="693" h="675" extrusionOk="0">
                  <a:moveTo>
                    <a:pt x="364" y="1"/>
                  </a:moveTo>
                  <a:cubicBezTo>
                    <a:pt x="328" y="1"/>
                    <a:pt x="301" y="10"/>
                    <a:pt x="264" y="19"/>
                  </a:cubicBezTo>
                  <a:lnTo>
                    <a:pt x="246" y="19"/>
                  </a:lnTo>
                  <a:cubicBezTo>
                    <a:pt x="182" y="37"/>
                    <a:pt x="137" y="64"/>
                    <a:pt x="100" y="110"/>
                  </a:cubicBezTo>
                  <a:lnTo>
                    <a:pt x="46" y="174"/>
                  </a:lnTo>
                  <a:cubicBezTo>
                    <a:pt x="18" y="228"/>
                    <a:pt x="0" y="283"/>
                    <a:pt x="0" y="347"/>
                  </a:cubicBezTo>
                  <a:cubicBezTo>
                    <a:pt x="0" y="383"/>
                    <a:pt x="9" y="429"/>
                    <a:pt x="27" y="474"/>
                  </a:cubicBezTo>
                  <a:cubicBezTo>
                    <a:pt x="55" y="556"/>
                    <a:pt x="118" y="620"/>
                    <a:pt x="200" y="647"/>
                  </a:cubicBezTo>
                  <a:cubicBezTo>
                    <a:pt x="246" y="665"/>
                    <a:pt x="282" y="675"/>
                    <a:pt x="328" y="675"/>
                  </a:cubicBezTo>
                  <a:cubicBezTo>
                    <a:pt x="392" y="675"/>
                    <a:pt x="446" y="656"/>
                    <a:pt x="501" y="629"/>
                  </a:cubicBezTo>
                  <a:cubicBezTo>
                    <a:pt x="528" y="611"/>
                    <a:pt x="565" y="583"/>
                    <a:pt x="592" y="556"/>
                  </a:cubicBezTo>
                  <a:cubicBezTo>
                    <a:pt x="619" y="529"/>
                    <a:pt x="647" y="492"/>
                    <a:pt x="656" y="456"/>
                  </a:cubicBezTo>
                  <a:cubicBezTo>
                    <a:pt x="683" y="420"/>
                    <a:pt x="692" y="374"/>
                    <a:pt x="692" y="328"/>
                  </a:cubicBezTo>
                  <a:lnTo>
                    <a:pt x="674" y="246"/>
                  </a:lnTo>
                  <a:cubicBezTo>
                    <a:pt x="665" y="201"/>
                    <a:pt x="647" y="164"/>
                    <a:pt x="619" y="128"/>
                  </a:cubicBezTo>
                  <a:cubicBezTo>
                    <a:pt x="601" y="101"/>
                    <a:pt x="583" y="82"/>
                    <a:pt x="565" y="73"/>
                  </a:cubicBezTo>
                  <a:cubicBezTo>
                    <a:pt x="528" y="37"/>
                    <a:pt x="492" y="19"/>
                    <a:pt x="446" y="10"/>
                  </a:cubicBezTo>
                  <a:lnTo>
                    <a:pt x="364" y="1"/>
                  </a:ln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1"/>
            <p:cNvSpPr/>
            <p:nvPr/>
          </p:nvSpPr>
          <p:spPr>
            <a:xfrm>
              <a:off x="992313" y="3029329"/>
              <a:ext cx="30662" cy="30234"/>
            </a:xfrm>
            <a:custGeom>
              <a:avLst/>
              <a:gdLst/>
              <a:ahLst/>
              <a:cxnLst/>
              <a:rect l="l" t="t" r="r" b="b"/>
              <a:pathLst>
                <a:path w="1003" h="989" extrusionOk="0">
                  <a:moveTo>
                    <a:pt x="543" y="0"/>
                  </a:moveTo>
                  <a:cubicBezTo>
                    <a:pt x="518" y="0"/>
                    <a:pt x="491" y="2"/>
                    <a:pt x="465" y="6"/>
                  </a:cubicBezTo>
                  <a:cubicBezTo>
                    <a:pt x="301" y="15"/>
                    <a:pt x="155" y="106"/>
                    <a:pt x="64" y="252"/>
                  </a:cubicBezTo>
                  <a:cubicBezTo>
                    <a:pt x="18" y="325"/>
                    <a:pt x="0" y="407"/>
                    <a:pt x="0" y="498"/>
                  </a:cubicBezTo>
                  <a:cubicBezTo>
                    <a:pt x="0" y="562"/>
                    <a:pt x="9" y="625"/>
                    <a:pt x="46" y="689"/>
                  </a:cubicBezTo>
                  <a:cubicBezTo>
                    <a:pt x="64" y="744"/>
                    <a:pt x="100" y="799"/>
                    <a:pt x="146" y="844"/>
                  </a:cubicBezTo>
                  <a:cubicBezTo>
                    <a:pt x="201" y="899"/>
                    <a:pt x="274" y="944"/>
                    <a:pt x="355" y="972"/>
                  </a:cubicBezTo>
                  <a:cubicBezTo>
                    <a:pt x="399" y="983"/>
                    <a:pt x="444" y="989"/>
                    <a:pt x="488" y="989"/>
                  </a:cubicBezTo>
                  <a:cubicBezTo>
                    <a:pt x="617" y="989"/>
                    <a:pt x="743" y="939"/>
                    <a:pt x="838" y="844"/>
                  </a:cubicBezTo>
                  <a:lnTo>
                    <a:pt x="856" y="835"/>
                  </a:lnTo>
                  <a:cubicBezTo>
                    <a:pt x="884" y="799"/>
                    <a:pt x="902" y="762"/>
                    <a:pt x="929" y="726"/>
                  </a:cubicBezTo>
                  <a:lnTo>
                    <a:pt x="984" y="607"/>
                  </a:lnTo>
                  <a:cubicBezTo>
                    <a:pt x="1002" y="543"/>
                    <a:pt x="1002" y="480"/>
                    <a:pt x="993" y="416"/>
                  </a:cubicBezTo>
                  <a:cubicBezTo>
                    <a:pt x="984" y="370"/>
                    <a:pt x="975" y="334"/>
                    <a:pt x="957" y="298"/>
                  </a:cubicBezTo>
                  <a:cubicBezTo>
                    <a:pt x="938" y="234"/>
                    <a:pt x="902" y="179"/>
                    <a:pt x="856" y="143"/>
                  </a:cubicBezTo>
                  <a:lnTo>
                    <a:pt x="765" y="70"/>
                  </a:lnTo>
                  <a:lnTo>
                    <a:pt x="647" y="15"/>
                  </a:lnTo>
                  <a:cubicBezTo>
                    <a:pt x="615" y="4"/>
                    <a:pt x="580" y="0"/>
                    <a:pt x="543" y="0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1"/>
            <p:cNvSpPr/>
            <p:nvPr/>
          </p:nvSpPr>
          <p:spPr>
            <a:xfrm>
              <a:off x="1044924" y="3027556"/>
              <a:ext cx="23417" cy="22500"/>
            </a:xfrm>
            <a:custGeom>
              <a:avLst/>
              <a:gdLst/>
              <a:ahLst/>
              <a:cxnLst/>
              <a:rect l="l" t="t" r="r" b="b"/>
              <a:pathLst>
                <a:path w="766" h="736" extrusionOk="0">
                  <a:moveTo>
                    <a:pt x="383" y="0"/>
                  </a:moveTo>
                  <a:lnTo>
                    <a:pt x="283" y="18"/>
                  </a:lnTo>
                  <a:cubicBezTo>
                    <a:pt x="265" y="18"/>
                    <a:pt x="256" y="28"/>
                    <a:pt x="238" y="37"/>
                  </a:cubicBezTo>
                  <a:cubicBezTo>
                    <a:pt x="219" y="46"/>
                    <a:pt x="210" y="46"/>
                    <a:pt x="192" y="55"/>
                  </a:cubicBezTo>
                  <a:lnTo>
                    <a:pt x="183" y="55"/>
                  </a:lnTo>
                  <a:lnTo>
                    <a:pt x="119" y="100"/>
                  </a:lnTo>
                  <a:cubicBezTo>
                    <a:pt x="101" y="128"/>
                    <a:pt x="83" y="146"/>
                    <a:pt x="65" y="173"/>
                  </a:cubicBezTo>
                  <a:cubicBezTo>
                    <a:pt x="19" y="264"/>
                    <a:pt x="1" y="365"/>
                    <a:pt x="28" y="465"/>
                  </a:cubicBezTo>
                  <a:cubicBezTo>
                    <a:pt x="46" y="529"/>
                    <a:pt x="83" y="583"/>
                    <a:pt x="128" y="629"/>
                  </a:cubicBezTo>
                  <a:lnTo>
                    <a:pt x="201" y="693"/>
                  </a:lnTo>
                  <a:cubicBezTo>
                    <a:pt x="238" y="711"/>
                    <a:pt x="292" y="729"/>
                    <a:pt x="338" y="729"/>
                  </a:cubicBezTo>
                  <a:cubicBezTo>
                    <a:pt x="356" y="734"/>
                    <a:pt x="372" y="736"/>
                    <a:pt x="388" y="736"/>
                  </a:cubicBezTo>
                  <a:cubicBezTo>
                    <a:pt x="404" y="736"/>
                    <a:pt x="420" y="734"/>
                    <a:pt x="438" y="729"/>
                  </a:cubicBezTo>
                  <a:cubicBezTo>
                    <a:pt x="484" y="729"/>
                    <a:pt x="538" y="711"/>
                    <a:pt x="575" y="693"/>
                  </a:cubicBezTo>
                  <a:lnTo>
                    <a:pt x="648" y="629"/>
                  </a:lnTo>
                  <a:cubicBezTo>
                    <a:pt x="684" y="592"/>
                    <a:pt x="711" y="556"/>
                    <a:pt x="730" y="510"/>
                  </a:cubicBezTo>
                  <a:cubicBezTo>
                    <a:pt x="748" y="483"/>
                    <a:pt x="757" y="447"/>
                    <a:pt x="757" y="419"/>
                  </a:cubicBezTo>
                  <a:cubicBezTo>
                    <a:pt x="766" y="365"/>
                    <a:pt x="757" y="319"/>
                    <a:pt x="748" y="274"/>
                  </a:cubicBezTo>
                  <a:lnTo>
                    <a:pt x="702" y="182"/>
                  </a:lnTo>
                  <a:cubicBezTo>
                    <a:pt x="684" y="146"/>
                    <a:pt x="648" y="110"/>
                    <a:pt x="611" y="82"/>
                  </a:cubicBezTo>
                  <a:cubicBezTo>
                    <a:pt x="575" y="46"/>
                    <a:pt x="529" y="28"/>
                    <a:pt x="484" y="18"/>
                  </a:cubicBezTo>
                  <a:lnTo>
                    <a:pt x="383" y="0"/>
                  </a:ln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1"/>
            <p:cNvSpPr/>
            <p:nvPr/>
          </p:nvSpPr>
          <p:spPr>
            <a:xfrm>
              <a:off x="1452330" y="4002158"/>
              <a:ext cx="12839" cy="18403"/>
            </a:xfrm>
            <a:custGeom>
              <a:avLst/>
              <a:gdLst/>
              <a:ahLst/>
              <a:cxnLst/>
              <a:rect l="l" t="t" r="r" b="b"/>
              <a:pathLst>
                <a:path w="420" h="602" extrusionOk="0">
                  <a:moveTo>
                    <a:pt x="201" y="1"/>
                  </a:moveTo>
                  <a:cubicBezTo>
                    <a:pt x="173" y="1"/>
                    <a:pt x="146" y="10"/>
                    <a:pt x="119" y="19"/>
                  </a:cubicBezTo>
                  <a:cubicBezTo>
                    <a:pt x="82" y="46"/>
                    <a:pt x="55" y="83"/>
                    <a:pt x="46" y="119"/>
                  </a:cubicBezTo>
                  <a:cubicBezTo>
                    <a:pt x="37" y="137"/>
                    <a:pt x="37" y="155"/>
                    <a:pt x="28" y="174"/>
                  </a:cubicBezTo>
                  <a:cubicBezTo>
                    <a:pt x="19" y="192"/>
                    <a:pt x="19" y="210"/>
                    <a:pt x="19" y="237"/>
                  </a:cubicBezTo>
                  <a:lnTo>
                    <a:pt x="9" y="292"/>
                  </a:lnTo>
                  <a:lnTo>
                    <a:pt x="9" y="319"/>
                  </a:lnTo>
                  <a:cubicBezTo>
                    <a:pt x="0" y="338"/>
                    <a:pt x="0" y="365"/>
                    <a:pt x="0" y="383"/>
                  </a:cubicBezTo>
                  <a:cubicBezTo>
                    <a:pt x="0" y="411"/>
                    <a:pt x="0" y="429"/>
                    <a:pt x="9" y="447"/>
                  </a:cubicBezTo>
                  <a:lnTo>
                    <a:pt x="28" y="502"/>
                  </a:lnTo>
                  <a:cubicBezTo>
                    <a:pt x="46" y="520"/>
                    <a:pt x="64" y="547"/>
                    <a:pt x="82" y="556"/>
                  </a:cubicBezTo>
                  <a:cubicBezTo>
                    <a:pt x="91" y="574"/>
                    <a:pt x="110" y="584"/>
                    <a:pt x="128" y="584"/>
                  </a:cubicBezTo>
                  <a:cubicBezTo>
                    <a:pt x="155" y="602"/>
                    <a:pt x="183" y="602"/>
                    <a:pt x="210" y="602"/>
                  </a:cubicBezTo>
                  <a:lnTo>
                    <a:pt x="264" y="593"/>
                  </a:lnTo>
                  <a:lnTo>
                    <a:pt x="310" y="574"/>
                  </a:lnTo>
                  <a:cubicBezTo>
                    <a:pt x="337" y="565"/>
                    <a:pt x="356" y="547"/>
                    <a:pt x="374" y="520"/>
                  </a:cubicBezTo>
                  <a:cubicBezTo>
                    <a:pt x="392" y="502"/>
                    <a:pt x="401" y="474"/>
                    <a:pt x="410" y="447"/>
                  </a:cubicBezTo>
                  <a:cubicBezTo>
                    <a:pt x="410" y="429"/>
                    <a:pt x="419" y="411"/>
                    <a:pt x="419" y="383"/>
                  </a:cubicBezTo>
                  <a:cubicBezTo>
                    <a:pt x="410" y="365"/>
                    <a:pt x="410" y="338"/>
                    <a:pt x="401" y="319"/>
                  </a:cubicBezTo>
                  <a:lnTo>
                    <a:pt x="401" y="292"/>
                  </a:lnTo>
                  <a:lnTo>
                    <a:pt x="392" y="237"/>
                  </a:lnTo>
                  <a:lnTo>
                    <a:pt x="383" y="174"/>
                  </a:lnTo>
                  <a:cubicBezTo>
                    <a:pt x="374" y="155"/>
                    <a:pt x="365" y="137"/>
                    <a:pt x="365" y="119"/>
                  </a:cubicBezTo>
                  <a:lnTo>
                    <a:pt x="346" y="83"/>
                  </a:lnTo>
                  <a:cubicBezTo>
                    <a:pt x="337" y="64"/>
                    <a:pt x="319" y="46"/>
                    <a:pt x="301" y="37"/>
                  </a:cubicBezTo>
                  <a:cubicBezTo>
                    <a:pt x="274" y="10"/>
                    <a:pt x="237" y="1"/>
                    <a:pt x="201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1"/>
            <p:cNvSpPr/>
            <p:nvPr/>
          </p:nvSpPr>
          <p:spPr>
            <a:xfrm>
              <a:off x="1465964" y="4023313"/>
              <a:ext cx="14521" cy="18342"/>
            </a:xfrm>
            <a:custGeom>
              <a:avLst/>
              <a:gdLst/>
              <a:ahLst/>
              <a:cxnLst/>
              <a:rect l="l" t="t" r="r" b="b"/>
              <a:pathLst>
                <a:path w="475" h="600" extrusionOk="0">
                  <a:moveTo>
                    <a:pt x="210" y="1"/>
                  </a:moveTo>
                  <a:cubicBezTo>
                    <a:pt x="183" y="1"/>
                    <a:pt x="156" y="1"/>
                    <a:pt x="137" y="19"/>
                  </a:cubicBezTo>
                  <a:cubicBezTo>
                    <a:pt x="110" y="19"/>
                    <a:pt x="92" y="37"/>
                    <a:pt x="83" y="46"/>
                  </a:cubicBezTo>
                  <a:cubicBezTo>
                    <a:pt x="64" y="65"/>
                    <a:pt x="55" y="74"/>
                    <a:pt x="55" y="92"/>
                  </a:cubicBezTo>
                  <a:cubicBezTo>
                    <a:pt x="46" y="110"/>
                    <a:pt x="37" y="128"/>
                    <a:pt x="28" y="147"/>
                  </a:cubicBezTo>
                  <a:cubicBezTo>
                    <a:pt x="10" y="183"/>
                    <a:pt x="1" y="229"/>
                    <a:pt x="1" y="265"/>
                  </a:cubicBezTo>
                  <a:cubicBezTo>
                    <a:pt x="1" y="301"/>
                    <a:pt x="10" y="347"/>
                    <a:pt x="19" y="383"/>
                  </a:cubicBezTo>
                  <a:cubicBezTo>
                    <a:pt x="19" y="411"/>
                    <a:pt x="37" y="438"/>
                    <a:pt x="46" y="465"/>
                  </a:cubicBezTo>
                  <a:cubicBezTo>
                    <a:pt x="64" y="493"/>
                    <a:pt x="83" y="520"/>
                    <a:pt x="101" y="538"/>
                  </a:cubicBezTo>
                  <a:cubicBezTo>
                    <a:pt x="128" y="566"/>
                    <a:pt x="165" y="584"/>
                    <a:pt x="192" y="593"/>
                  </a:cubicBezTo>
                  <a:cubicBezTo>
                    <a:pt x="206" y="598"/>
                    <a:pt x="222" y="600"/>
                    <a:pt x="238" y="600"/>
                  </a:cubicBezTo>
                  <a:cubicBezTo>
                    <a:pt x="253" y="600"/>
                    <a:pt x="269" y="598"/>
                    <a:pt x="283" y="593"/>
                  </a:cubicBezTo>
                  <a:cubicBezTo>
                    <a:pt x="310" y="593"/>
                    <a:pt x="338" y="584"/>
                    <a:pt x="356" y="566"/>
                  </a:cubicBezTo>
                  <a:cubicBezTo>
                    <a:pt x="392" y="547"/>
                    <a:pt x="420" y="520"/>
                    <a:pt x="429" y="493"/>
                  </a:cubicBezTo>
                  <a:cubicBezTo>
                    <a:pt x="456" y="447"/>
                    <a:pt x="474" y="402"/>
                    <a:pt x="474" y="356"/>
                  </a:cubicBezTo>
                  <a:cubicBezTo>
                    <a:pt x="474" y="329"/>
                    <a:pt x="474" y="311"/>
                    <a:pt x="465" y="283"/>
                  </a:cubicBezTo>
                  <a:cubicBezTo>
                    <a:pt x="456" y="238"/>
                    <a:pt x="438" y="210"/>
                    <a:pt x="411" y="174"/>
                  </a:cubicBezTo>
                  <a:cubicBezTo>
                    <a:pt x="401" y="147"/>
                    <a:pt x="383" y="128"/>
                    <a:pt x="356" y="101"/>
                  </a:cubicBezTo>
                  <a:cubicBezTo>
                    <a:pt x="338" y="83"/>
                    <a:pt x="319" y="74"/>
                    <a:pt x="292" y="74"/>
                  </a:cubicBezTo>
                  <a:cubicBezTo>
                    <a:pt x="292" y="74"/>
                    <a:pt x="292" y="65"/>
                    <a:pt x="283" y="65"/>
                  </a:cubicBezTo>
                  <a:cubicBezTo>
                    <a:pt x="274" y="46"/>
                    <a:pt x="265" y="37"/>
                    <a:pt x="256" y="28"/>
                  </a:cubicBezTo>
                  <a:cubicBezTo>
                    <a:pt x="247" y="19"/>
                    <a:pt x="228" y="10"/>
                    <a:pt x="21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1"/>
            <p:cNvSpPr/>
            <p:nvPr/>
          </p:nvSpPr>
          <p:spPr>
            <a:xfrm>
              <a:off x="1481005" y="4013010"/>
              <a:ext cx="10883" cy="11403"/>
            </a:xfrm>
            <a:custGeom>
              <a:avLst/>
              <a:gdLst/>
              <a:ahLst/>
              <a:cxnLst/>
              <a:rect l="l" t="t" r="r" b="b"/>
              <a:pathLst>
                <a:path w="356" h="373" extrusionOk="0">
                  <a:moveTo>
                    <a:pt x="183" y="1"/>
                  </a:moveTo>
                  <a:cubicBezTo>
                    <a:pt x="165" y="10"/>
                    <a:pt x="155" y="10"/>
                    <a:pt x="137" y="10"/>
                  </a:cubicBezTo>
                  <a:cubicBezTo>
                    <a:pt x="128" y="19"/>
                    <a:pt x="110" y="19"/>
                    <a:pt x="101" y="28"/>
                  </a:cubicBezTo>
                  <a:cubicBezTo>
                    <a:pt x="83" y="37"/>
                    <a:pt x="73" y="46"/>
                    <a:pt x="64" y="56"/>
                  </a:cubicBezTo>
                  <a:cubicBezTo>
                    <a:pt x="64" y="56"/>
                    <a:pt x="55" y="65"/>
                    <a:pt x="55" y="65"/>
                  </a:cubicBezTo>
                  <a:lnTo>
                    <a:pt x="46" y="83"/>
                  </a:lnTo>
                  <a:lnTo>
                    <a:pt x="28" y="110"/>
                  </a:lnTo>
                  <a:lnTo>
                    <a:pt x="19" y="119"/>
                  </a:lnTo>
                  <a:lnTo>
                    <a:pt x="10" y="156"/>
                  </a:lnTo>
                  <a:cubicBezTo>
                    <a:pt x="1" y="183"/>
                    <a:pt x="1" y="201"/>
                    <a:pt x="10" y="229"/>
                  </a:cubicBezTo>
                  <a:cubicBezTo>
                    <a:pt x="10" y="238"/>
                    <a:pt x="10" y="256"/>
                    <a:pt x="19" y="265"/>
                  </a:cubicBezTo>
                  <a:cubicBezTo>
                    <a:pt x="19" y="283"/>
                    <a:pt x="28" y="292"/>
                    <a:pt x="37" y="301"/>
                  </a:cubicBezTo>
                  <a:cubicBezTo>
                    <a:pt x="46" y="311"/>
                    <a:pt x="55" y="329"/>
                    <a:pt x="73" y="329"/>
                  </a:cubicBezTo>
                  <a:cubicBezTo>
                    <a:pt x="83" y="347"/>
                    <a:pt x="101" y="356"/>
                    <a:pt x="128" y="365"/>
                  </a:cubicBezTo>
                  <a:cubicBezTo>
                    <a:pt x="142" y="370"/>
                    <a:pt x="158" y="372"/>
                    <a:pt x="175" y="372"/>
                  </a:cubicBezTo>
                  <a:cubicBezTo>
                    <a:pt x="192" y="372"/>
                    <a:pt x="210" y="370"/>
                    <a:pt x="228" y="365"/>
                  </a:cubicBezTo>
                  <a:lnTo>
                    <a:pt x="247" y="356"/>
                  </a:lnTo>
                  <a:lnTo>
                    <a:pt x="274" y="347"/>
                  </a:lnTo>
                  <a:lnTo>
                    <a:pt x="310" y="320"/>
                  </a:lnTo>
                  <a:cubicBezTo>
                    <a:pt x="319" y="311"/>
                    <a:pt x="328" y="292"/>
                    <a:pt x="338" y="283"/>
                  </a:cubicBezTo>
                  <a:cubicBezTo>
                    <a:pt x="347" y="256"/>
                    <a:pt x="356" y="219"/>
                    <a:pt x="356" y="192"/>
                  </a:cubicBezTo>
                  <a:cubicBezTo>
                    <a:pt x="356" y="156"/>
                    <a:pt x="347" y="119"/>
                    <a:pt x="328" y="92"/>
                  </a:cubicBezTo>
                  <a:cubicBezTo>
                    <a:pt x="319" y="83"/>
                    <a:pt x="310" y="65"/>
                    <a:pt x="301" y="56"/>
                  </a:cubicBezTo>
                  <a:cubicBezTo>
                    <a:pt x="292" y="46"/>
                    <a:pt x="265" y="28"/>
                    <a:pt x="265" y="28"/>
                  </a:cubicBezTo>
                  <a:lnTo>
                    <a:pt x="247" y="19"/>
                  </a:lnTo>
                  <a:cubicBezTo>
                    <a:pt x="228" y="10"/>
                    <a:pt x="201" y="1"/>
                    <a:pt x="183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1"/>
            <p:cNvSpPr/>
            <p:nvPr/>
          </p:nvSpPr>
          <p:spPr>
            <a:xfrm>
              <a:off x="492463" y="4032973"/>
              <a:ext cx="20910" cy="24853"/>
            </a:xfrm>
            <a:custGeom>
              <a:avLst/>
              <a:gdLst/>
              <a:ahLst/>
              <a:cxnLst/>
              <a:rect l="l" t="t" r="r" b="b"/>
              <a:pathLst>
                <a:path w="684" h="813" extrusionOk="0">
                  <a:moveTo>
                    <a:pt x="228" y="0"/>
                  </a:moveTo>
                  <a:cubicBezTo>
                    <a:pt x="205" y="0"/>
                    <a:pt x="185" y="9"/>
                    <a:pt x="164" y="22"/>
                  </a:cubicBezTo>
                  <a:cubicBezTo>
                    <a:pt x="128" y="31"/>
                    <a:pt x="110" y="49"/>
                    <a:pt x="83" y="67"/>
                  </a:cubicBezTo>
                  <a:cubicBezTo>
                    <a:pt x="55" y="95"/>
                    <a:pt x="37" y="131"/>
                    <a:pt x="28" y="168"/>
                  </a:cubicBezTo>
                  <a:cubicBezTo>
                    <a:pt x="10" y="204"/>
                    <a:pt x="10" y="241"/>
                    <a:pt x="1" y="277"/>
                  </a:cubicBezTo>
                  <a:lnTo>
                    <a:pt x="1" y="323"/>
                  </a:lnTo>
                  <a:lnTo>
                    <a:pt x="1" y="359"/>
                  </a:lnTo>
                  <a:cubicBezTo>
                    <a:pt x="1" y="395"/>
                    <a:pt x="10" y="441"/>
                    <a:pt x="19" y="477"/>
                  </a:cubicBezTo>
                  <a:cubicBezTo>
                    <a:pt x="28" y="532"/>
                    <a:pt x="46" y="587"/>
                    <a:pt x="73" y="632"/>
                  </a:cubicBezTo>
                  <a:cubicBezTo>
                    <a:pt x="101" y="687"/>
                    <a:pt x="146" y="742"/>
                    <a:pt x="210" y="769"/>
                  </a:cubicBezTo>
                  <a:cubicBezTo>
                    <a:pt x="228" y="787"/>
                    <a:pt x="256" y="796"/>
                    <a:pt x="283" y="805"/>
                  </a:cubicBezTo>
                  <a:cubicBezTo>
                    <a:pt x="301" y="810"/>
                    <a:pt x="319" y="812"/>
                    <a:pt x="338" y="812"/>
                  </a:cubicBezTo>
                  <a:cubicBezTo>
                    <a:pt x="356" y="812"/>
                    <a:pt x="374" y="810"/>
                    <a:pt x="392" y="805"/>
                  </a:cubicBezTo>
                  <a:lnTo>
                    <a:pt x="438" y="805"/>
                  </a:lnTo>
                  <a:cubicBezTo>
                    <a:pt x="465" y="805"/>
                    <a:pt x="483" y="796"/>
                    <a:pt x="502" y="778"/>
                  </a:cubicBezTo>
                  <a:cubicBezTo>
                    <a:pt x="629" y="696"/>
                    <a:pt x="684" y="541"/>
                    <a:pt x="638" y="395"/>
                  </a:cubicBezTo>
                  <a:cubicBezTo>
                    <a:pt x="620" y="341"/>
                    <a:pt x="602" y="286"/>
                    <a:pt x="574" y="241"/>
                  </a:cubicBezTo>
                  <a:cubicBezTo>
                    <a:pt x="547" y="195"/>
                    <a:pt x="511" y="159"/>
                    <a:pt x="474" y="122"/>
                  </a:cubicBezTo>
                  <a:lnTo>
                    <a:pt x="447" y="86"/>
                  </a:lnTo>
                  <a:cubicBezTo>
                    <a:pt x="420" y="67"/>
                    <a:pt x="392" y="49"/>
                    <a:pt x="365" y="31"/>
                  </a:cubicBezTo>
                  <a:cubicBezTo>
                    <a:pt x="328" y="13"/>
                    <a:pt x="292" y="4"/>
                    <a:pt x="256" y="4"/>
                  </a:cubicBezTo>
                  <a:cubicBezTo>
                    <a:pt x="246" y="1"/>
                    <a:pt x="237" y="0"/>
                    <a:pt x="228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1"/>
            <p:cNvSpPr/>
            <p:nvPr/>
          </p:nvSpPr>
          <p:spPr>
            <a:xfrm>
              <a:off x="497201" y="4013010"/>
              <a:ext cx="12289" cy="9782"/>
            </a:xfrm>
            <a:custGeom>
              <a:avLst/>
              <a:gdLst/>
              <a:ahLst/>
              <a:cxnLst/>
              <a:rect l="l" t="t" r="r" b="b"/>
              <a:pathLst>
                <a:path w="402" h="320" extrusionOk="0">
                  <a:moveTo>
                    <a:pt x="101" y="1"/>
                  </a:moveTo>
                  <a:lnTo>
                    <a:pt x="64" y="19"/>
                  </a:lnTo>
                  <a:lnTo>
                    <a:pt x="37" y="46"/>
                  </a:lnTo>
                  <a:cubicBezTo>
                    <a:pt x="28" y="56"/>
                    <a:pt x="19" y="74"/>
                    <a:pt x="9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47"/>
                    <a:pt x="0" y="174"/>
                    <a:pt x="9" y="201"/>
                  </a:cubicBezTo>
                  <a:cubicBezTo>
                    <a:pt x="19" y="219"/>
                    <a:pt x="28" y="229"/>
                    <a:pt x="37" y="247"/>
                  </a:cubicBezTo>
                  <a:cubicBezTo>
                    <a:pt x="64" y="265"/>
                    <a:pt x="82" y="283"/>
                    <a:pt x="110" y="292"/>
                  </a:cubicBezTo>
                  <a:cubicBezTo>
                    <a:pt x="137" y="311"/>
                    <a:pt x="173" y="320"/>
                    <a:pt x="201" y="320"/>
                  </a:cubicBezTo>
                  <a:lnTo>
                    <a:pt x="255" y="311"/>
                  </a:lnTo>
                  <a:cubicBezTo>
                    <a:pt x="265" y="311"/>
                    <a:pt x="274" y="301"/>
                    <a:pt x="283" y="301"/>
                  </a:cubicBezTo>
                  <a:cubicBezTo>
                    <a:pt x="301" y="301"/>
                    <a:pt x="319" y="292"/>
                    <a:pt x="337" y="274"/>
                  </a:cubicBezTo>
                  <a:cubicBezTo>
                    <a:pt x="356" y="265"/>
                    <a:pt x="365" y="247"/>
                    <a:pt x="374" y="229"/>
                  </a:cubicBezTo>
                  <a:lnTo>
                    <a:pt x="392" y="192"/>
                  </a:lnTo>
                  <a:cubicBezTo>
                    <a:pt x="401" y="174"/>
                    <a:pt x="401" y="156"/>
                    <a:pt x="401" y="137"/>
                  </a:cubicBezTo>
                  <a:cubicBezTo>
                    <a:pt x="401" y="128"/>
                    <a:pt x="392" y="110"/>
                    <a:pt x="392" y="101"/>
                  </a:cubicBezTo>
                  <a:cubicBezTo>
                    <a:pt x="383" y="83"/>
                    <a:pt x="374" y="65"/>
                    <a:pt x="356" y="46"/>
                  </a:cubicBezTo>
                  <a:cubicBezTo>
                    <a:pt x="328" y="19"/>
                    <a:pt x="283" y="1"/>
                    <a:pt x="246" y="1"/>
                  </a:cubicBezTo>
                  <a:cubicBezTo>
                    <a:pt x="237" y="5"/>
                    <a:pt x="228" y="8"/>
                    <a:pt x="220" y="8"/>
                  </a:cubicBezTo>
                  <a:cubicBezTo>
                    <a:pt x="212" y="8"/>
                    <a:pt x="205" y="5"/>
                    <a:pt x="201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1"/>
            <p:cNvSpPr/>
            <p:nvPr/>
          </p:nvSpPr>
          <p:spPr>
            <a:xfrm>
              <a:off x="517530" y="4011085"/>
              <a:ext cx="18128" cy="18953"/>
            </a:xfrm>
            <a:custGeom>
              <a:avLst/>
              <a:gdLst/>
              <a:ahLst/>
              <a:cxnLst/>
              <a:rect l="l" t="t" r="r" b="b"/>
              <a:pathLst>
                <a:path w="593" h="620" extrusionOk="0">
                  <a:moveTo>
                    <a:pt x="310" y="0"/>
                  </a:moveTo>
                  <a:cubicBezTo>
                    <a:pt x="292" y="0"/>
                    <a:pt x="265" y="9"/>
                    <a:pt x="246" y="18"/>
                  </a:cubicBezTo>
                  <a:cubicBezTo>
                    <a:pt x="228" y="18"/>
                    <a:pt x="219" y="27"/>
                    <a:pt x="210" y="46"/>
                  </a:cubicBezTo>
                  <a:cubicBezTo>
                    <a:pt x="210" y="46"/>
                    <a:pt x="201" y="55"/>
                    <a:pt x="192" y="55"/>
                  </a:cubicBezTo>
                  <a:cubicBezTo>
                    <a:pt x="173" y="64"/>
                    <a:pt x="164" y="64"/>
                    <a:pt x="146" y="73"/>
                  </a:cubicBezTo>
                  <a:cubicBezTo>
                    <a:pt x="137" y="82"/>
                    <a:pt x="119" y="91"/>
                    <a:pt x="110" y="109"/>
                  </a:cubicBezTo>
                  <a:cubicBezTo>
                    <a:pt x="73" y="128"/>
                    <a:pt x="64" y="164"/>
                    <a:pt x="73" y="200"/>
                  </a:cubicBezTo>
                  <a:cubicBezTo>
                    <a:pt x="64" y="219"/>
                    <a:pt x="55" y="228"/>
                    <a:pt x="55" y="237"/>
                  </a:cubicBezTo>
                  <a:cubicBezTo>
                    <a:pt x="55" y="246"/>
                    <a:pt x="55" y="264"/>
                    <a:pt x="55" y="273"/>
                  </a:cubicBezTo>
                  <a:cubicBezTo>
                    <a:pt x="19" y="282"/>
                    <a:pt x="0" y="319"/>
                    <a:pt x="0" y="355"/>
                  </a:cubicBezTo>
                  <a:cubicBezTo>
                    <a:pt x="0" y="437"/>
                    <a:pt x="55" y="519"/>
                    <a:pt x="128" y="565"/>
                  </a:cubicBezTo>
                  <a:lnTo>
                    <a:pt x="155" y="583"/>
                  </a:lnTo>
                  <a:cubicBezTo>
                    <a:pt x="183" y="592"/>
                    <a:pt x="201" y="601"/>
                    <a:pt x="228" y="610"/>
                  </a:cubicBezTo>
                  <a:cubicBezTo>
                    <a:pt x="246" y="610"/>
                    <a:pt x="274" y="620"/>
                    <a:pt x="301" y="620"/>
                  </a:cubicBezTo>
                  <a:cubicBezTo>
                    <a:pt x="365" y="620"/>
                    <a:pt x="428" y="592"/>
                    <a:pt x="483" y="547"/>
                  </a:cubicBezTo>
                  <a:lnTo>
                    <a:pt x="492" y="538"/>
                  </a:lnTo>
                  <a:lnTo>
                    <a:pt x="510" y="519"/>
                  </a:lnTo>
                  <a:cubicBezTo>
                    <a:pt x="529" y="510"/>
                    <a:pt x="547" y="483"/>
                    <a:pt x="556" y="465"/>
                  </a:cubicBezTo>
                  <a:cubicBezTo>
                    <a:pt x="556" y="465"/>
                    <a:pt x="556" y="456"/>
                    <a:pt x="556" y="456"/>
                  </a:cubicBezTo>
                  <a:cubicBezTo>
                    <a:pt x="565" y="437"/>
                    <a:pt x="574" y="428"/>
                    <a:pt x="583" y="410"/>
                  </a:cubicBezTo>
                  <a:cubicBezTo>
                    <a:pt x="583" y="392"/>
                    <a:pt x="583" y="374"/>
                    <a:pt x="592" y="346"/>
                  </a:cubicBezTo>
                  <a:cubicBezTo>
                    <a:pt x="583" y="337"/>
                    <a:pt x="583" y="337"/>
                    <a:pt x="583" y="328"/>
                  </a:cubicBezTo>
                  <a:cubicBezTo>
                    <a:pt x="583" y="301"/>
                    <a:pt x="574" y="273"/>
                    <a:pt x="574" y="246"/>
                  </a:cubicBezTo>
                  <a:cubicBezTo>
                    <a:pt x="565" y="228"/>
                    <a:pt x="556" y="200"/>
                    <a:pt x="547" y="173"/>
                  </a:cubicBezTo>
                  <a:cubicBezTo>
                    <a:pt x="547" y="164"/>
                    <a:pt x="538" y="155"/>
                    <a:pt x="529" y="146"/>
                  </a:cubicBezTo>
                  <a:cubicBezTo>
                    <a:pt x="510" y="128"/>
                    <a:pt x="501" y="109"/>
                    <a:pt x="483" y="91"/>
                  </a:cubicBezTo>
                  <a:cubicBezTo>
                    <a:pt x="465" y="73"/>
                    <a:pt x="447" y="55"/>
                    <a:pt x="428" y="46"/>
                  </a:cubicBezTo>
                  <a:cubicBezTo>
                    <a:pt x="410" y="27"/>
                    <a:pt x="383" y="18"/>
                    <a:pt x="356" y="9"/>
                  </a:cubicBezTo>
                  <a:lnTo>
                    <a:pt x="310" y="0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1"/>
            <p:cNvSpPr/>
            <p:nvPr/>
          </p:nvSpPr>
          <p:spPr>
            <a:xfrm>
              <a:off x="534802" y="3866274"/>
              <a:ext cx="10333" cy="10608"/>
            </a:xfrm>
            <a:custGeom>
              <a:avLst/>
              <a:gdLst/>
              <a:ahLst/>
              <a:cxnLst/>
              <a:rect l="l" t="t" r="r" b="b"/>
              <a:pathLst>
                <a:path w="338" h="347" extrusionOk="0">
                  <a:moveTo>
                    <a:pt x="109" y="0"/>
                  </a:moveTo>
                  <a:cubicBezTo>
                    <a:pt x="73" y="10"/>
                    <a:pt x="37" y="37"/>
                    <a:pt x="18" y="64"/>
                  </a:cubicBezTo>
                  <a:cubicBezTo>
                    <a:pt x="9" y="82"/>
                    <a:pt x="9" y="92"/>
                    <a:pt x="0" y="110"/>
                  </a:cubicBezTo>
                  <a:cubicBezTo>
                    <a:pt x="0" y="119"/>
                    <a:pt x="0" y="137"/>
                    <a:pt x="0" y="155"/>
                  </a:cubicBezTo>
                  <a:cubicBezTo>
                    <a:pt x="0" y="174"/>
                    <a:pt x="0" y="192"/>
                    <a:pt x="0" y="210"/>
                  </a:cubicBezTo>
                  <a:lnTo>
                    <a:pt x="0" y="219"/>
                  </a:lnTo>
                  <a:cubicBezTo>
                    <a:pt x="9" y="228"/>
                    <a:pt x="9" y="246"/>
                    <a:pt x="18" y="255"/>
                  </a:cubicBezTo>
                  <a:cubicBezTo>
                    <a:pt x="27" y="274"/>
                    <a:pt x="37" y="283"/>
                    <a:pt x="46" y="292"/>
                  </a:cubicBezTo>
                  <a:cubicBezTo>
                    <a:pt x="64" y="319"/>
                    <a:pt x="91" y="328"/>
                    <a:pt x="119" y="337"/>
                  </a:cubicBezTo>
                  <a:lnTo>
                    <a:pt x="128" y="337"/>
                  </a:lnTo>
                  <a:lnTo>
                    <a:pt x="173" y="347"/>
                  </a:lnTo>
                  <a:cubicBezTo>
                    <a:pt x="191" y="347"/>
                    <a:pt x="219" y="337"/>
                    <a:pt x="237" y="328"/>
                  </a:cubicBezTo>
                  <a:cubicBezTo>
                    <a:pt x="246" y="328"/>
                    <a:pt x="264" y="319"/>
                    <a:pt x="273" y="310"/>
                  </a:cubicBezTo>
                  <a:cubicBezTo>
                    <a:pt x="292" y="301"/>
                    <a:pt x="301" y="283"/>
                    <a:pt x="310" y="265"/>
                  </a:cubicBezTo>
                  <a:lnTo>
                    <a:pt x="328" y="228"/>
                  </a:lnTo>
                  <a:lnTo>
                    <a:pt x="337" y="183"/>
                  </a:lnTo>
                  <a:cubicBezTo>
                    <a:pt x="337" y="155"/>
                    <a:pt x="328" y="137"/>
                    <a:pt x="319" y="119"/>
                  </a:cubicBezTo>
                  <a:cubicBezTo>
                    <a:pt x="310" y="101"/>
                    <a:pt x="301" y="82"/>
                    <a:pt x="282" y="73"/>
                  </a:cubicBezTo>
                  <a:cubicBezTo>
                    <a:pt x="273" y="55"/>
                    <a:pt x="264" y="46"/>
                    <a:pt x="255" y="46"/>
                  </a:cubicBezTo>
                  <a:lnTo>
                    <a:pt x="237" y="37"/>
                  </a:lnTo>
                  <a:cubicBezTo>
                    <a:pt x="210" y="10"/>
                    <a:pt x="182" y="0"/>
                    <a:pt x="146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1"/>
            <p:cNvSpPr/>
            <p:nvPr/>
          </p:nvSpPr>
          <p:spPr>
            <a:xfrm>
              <a:off x="1440622" y="3867375"/>
              <a:ext cx="12289" cy="14551"/>
            </a:xfrm>
            <a:custGeom>
              <a:avLst/>
              <a:gdLst/>
              <a:ahLst/>
              <a:cxnLst/>
              <a:rect l="l" t="t" r="r" b="b"/>
              <a:pathLst>
                <a:path w="402" h="476" extrusionOk="0">
                  <a:moveTo>
                    <a:pt x="137" y="1"/>
                  </a:moveTo>
                  <a:cubicBezTo>
                    <a:pt x="119" y="10"/>
                    <a:pt x="101" y="19"/>
                    <a:pt x="83" y="28"/>
                  </a:cubicBezTo>
                  <a:cubicBezTo>
                    <a:pt x="74" y="37"/>
                    <a:pt x="55" y="56"/>
                    <a:pt x="46" y="74"/>
                  </a:cubicBezTo>
                  <a:cubicBezTo>
                    <a:pt x="37" y="101"/>
                    <a:pt x="19" y="128"/>
                    <a:pt x="10" y="156"/>
                  </a:cubicBezTo>
                  <a:cubicBezTo>
                    <a:pt x="1" y="192"/>
                    <a:pt x="1" y="238"/>
                    <a:pt x="10" y="274"/>
                  </a:cubicBezTo>
                  <a:cubicBezTo>
                    <a:pt x="19" y="292"/>
                    <a:pt x="28" y="311"/>
                    <a:pt x="37" y="338"/>
                  </a:cubicBezTo>
                  <a:cubicBezTo>
                    <a:pt x="46" y="347"/>
                    <a:pt x="46" y="356"/>
                    <a:pt x="55" y="356"/>
                  </a:cubicBezTo>
                  <a:cubicBezTo>
                    <a:pt x="65" y="374"/>
                    <a:pt x="83" y="393"/>
                    <a:pt x="101" y="411"/>
                  </a:cubicBezTo>
                  <a:cubicBezTo>
                    <a:pt x="110" y="429"/>
                    <a:pt x="128" y="438"/>
                    <a:pt x="147" y="456"/>
                  </a:cubicBezTo>
                  <a:cubicBezTo>
                    <a:pt x="175" y="468"/>
                    <a:pt x="203" y="475"/>
                    <a:pt x="231" y="475"/>
                  </a:cubicBezTo>
                  <a:cubicBezTo>
                    <a:pt x="248" y="475"/>
                    <a:pt x="266" y="472"/>
                    <a:pt x="283" y="465"/>
                  </a:cubicBezTo>
                  <a:lnTo>
                    <a:pt x="292" y="465"/>
                  </a:lnTo>
                  <a:cubicBezTo>
                    <a:pt x="320" y="465"/>
                    <a:pt x="338" y="447"/>
                    <a:pt x="356" y="429"/>
                  </a:cubicBezTo>
                  <a:cubicBezTo>
                    <a:pt x="374" y="420"/>
                    <a:pt x="383" y="402"/>
                    <a:pt x="392" y="383"/>
                  </a:cubicBezTo>
                  <a:cubicBezTo>
                    <a:pt x="402" y="365"/>
                    <a:pt x="402" y="347"/>
                    <a:pt x="402" y="329"/>
                  </a:cubicBezTo>
                  <a:cubicBezTo>
                    <a:pt x="402" y="292"/>
                    <a:pt x="392" y="256"/>
                    <a:pt x="374" y="229"/>
                  </a:cubicBezTo>
                  <a:lnTo>
                    <a:pt x="374" y="219"/>
                  </a:lnTo>
                  <a:cubicBezTo>
                    <a:pt x="365" y="210"/>
                    <a:pt x="365" y="201"/>
                    <a:pt x="356" y="201"/>
                  </a:cubicBezTo>
                  <a:cubicBezTo>
                    <a:pt x="347" y="192"/>
                    <a:pt x="338" y="183"/>
                    <a:pt x="329" y="174"/>
                  </a:cubicBezTo>
                  <a:cubicBezTo>
                    <a:pt x="329" y="165"/>
                    <a:pt x="320" y="156"/>
                    <a:pt x="320" y="147"/>
                  </a:cubicBezTo>
                  <a:lnTo>
                    <a:pt x="320" y="110"/>
                  </a:lnTo>
                  <a:cubicBezTo>
                    <a:pt x="310" y="83"/>
                    <a:pt x="301" y="74"/>
                    <a:pt x="292" y="56"/>
                  </a:cubicBezTo>
                  <a:cubicBezTo>
                    <a:pt x="283" y="46"/>
                    <a:pt x="274" y="37"/>
                    <a:pt x="265" y="28"/>
                  </a:cubicBezTo>
                  <a:cubicBezTo>
                    <a:pt x="247" y="19"/>
                    <a:pt x="238" y="10"/>
                    <a:pt x="210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1"/>
            <p:cNvSpPr/>
            <p:nvPr/>
          </p:nvSpPr>
          <p:spPr>
            <a:xfrm>
              <a:off x="1449273" y="3882415"/>
              <a:ext cx="9202" cy="9996"/>
            </a:xfrm>
            <a:custGeom>
              <a:avLst/>
              <a:gdLst/>
              <a:ahLst/>
              <a:cxnLst/>
              <a:rect l="l" t="t" r="r" b="b"/>
              <a:pathLst>
                <a:path w="301" h="327" extrusionOk="0">
                  <a:moveTo>
                    <a:pt x="128" y="1"/>
                  </a:moveTo>
                  <a:cubicBezTo>
                    <a:pt x="109" y="1"/>
                    <a:pt x="91" y="10"/>
                    <a:pt x="82" y="19"/>
                  </a:cubicBezTo>
                  <a:cubicBezTo>
                    <a:pt x="55" y="28"/>
                    <a:pt x="46" y="46"/>
                    <a:pt x="37" y="65"/>
                  </a:cubicBezTo>
                  <a:lnTo>
                    <a:pt x="18" y="83"/>
                  </a:lnTo>
                  <a:lnTo>
                    <a:pt x="0" y="119"/>
                  </a:lnTo>
                  <a:cubicBezTo>
                    <a:pt x="0" y="147"/>
                    <a:pt x="0" y="174"/>
                    <a:pt x="0" y="201"/>
                  </a:cubicBezTo>
                  <a:lnTo>
                    <a:pt x="0" y="219"/>
                  </a:lnTo>
                  <a:cubicBezTo>
                    <a:pt x="9" y="238"/>
                    <a:pt x="18" y="256"/>
                    <a:pt x="27" y="265"/>
                  </a:cubicBezTo>
                  <a:cubicBezTo>
                    <a:pt x="37" y="283"/>
                    <a:pt x="55" y="292"/>
                    <a:pt x="73" y="301"/>
                  </a:cubicBezTo>
                  <a:lnTo>
                    <a:pt x="109" y="320"/>
                  </a:lnTo>
                  <a:cubicBezTo>
                    <a:pt x="119" y="324"/>
                    <a:pt x="128" y="326"/>
                    <a:pt x="138" y="326"/>
                  </a:cubicBezTo>
                  <a:cubicBezTo>
                    <a:pt x="148" y="326"/>
                    <a:pt x="160" y="324"/>
                    <a:pt x="173" y="320"/>
                  </a:cubicBezTo>
                  <a:cubicBezTo>
                    <a:pt x="182" y="320"/>
                    <a:pt x="191" y="320"/>
                    <a:pt x="210" y="310"/>
                  </a:cubicBezTo>
                  <a:cubicBezTo>
                    <a:pt x="228" y="301"/>
                    <a:pt x="237" y="292"/>
                    <a:pt x="255" y="283"/>
                  </a:cubicBezTo>
                  <a:lnTo>
                    <a:pt x="283" y="247"/>
                  </a:lnTo>
                  <a:cubicBezTo>
                    <a:pt x="292" y="228"/>
                    <a:pt x="301" y="201"/>
                    <a:pt x="301" y="174"/>
                  </a:cubicBezTo>
                  <a:lnTo>
                    <a:pt x="301" y="156"/>
                  </a:lnTo>
                  <a:cubicBezTo>
                    <a:pt x="301" y="137"/>
                    <a:pt x="292" y="119"/>
                    <a:pt x="283" y="101"/>
                  </a:cubicBezTo>
                  <a:cubicBezTo>
                    <a:pt x="273" y="83"/>
                    <a:pt x="264" y="65"/>
                    <a:pt x="255" y="55"/>
                  </a:cubicBezTo>
                  <a:lnTo>
                    <a:pt x="237" y="37"/>
                  </a:lnTo>
                  <a:cubicBezTo>
                    <a:pt x="219" y="19"/>
                    <a:pt x="201" y="10"/>
                    <a:pt x="173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1"/>
            <p:cNvSpPr/>
            <p:nvPr/>
          </p:nvSpPr>
          <p:spPr>
            <a:xfrm>
              <a:off x="856123" y="3127031"/>
              <a:ext cx="135670" cy="216313"/>
            </a:xfrm>
            <a:custGeom>
              <a:avLst/>
              <a:gdLst/>
              <a:ahLst/>
              <a:cxnLst/>
              <a:rect l="l" t="t" r="r" b="b"/>
              <a:pathLst>
                <a:path w="4438" h="7076" extrusionOk="0">
                  <a:moveTo>
                    <a:pt x="681" y="0"/>
                  </a:moveTo>
                  <a:cubicBezTo>
                    <a:pt x="504" y="0"/>
                    <a:pt x="371" y="90"/>
                    <a:pt x="311" y="317"/>
                  </a:cubicBezTo>
                  <a:cubicBezTo>
                    <a:pt x="247" y="599"/>
                    <a:pt x="192" y="891"/>
                    <a:pt x="156" y="1182"/>
                  </a:cubicBezTo>
                  <a:cubicBezTo>
                    <a:pt x="1" y="2339"/>
                    <a:pt x="83" y="3578"/>
                    <a:pt x="602" y="4626"/>
                  </a:cubicBezTo>
                  <a:cubicBezTo>
                    <a:pt x="875" y="5181"/>
                    <a:pt x="1258" y="5682"/>
                    <a:pt x="1741" y="6074"/>
                  </a:cubicBezTo>
                  <a:cubicBezTo>
                    <a:pt x="2023" y="6311"/>
                    <a:pt x="2351" y="6502"/>
                    <a:pt x="2688" y="6629"/>
                  </a:cubicBezTo>
                  <a:cubicBezTo>
                    <a:pt x="2706" y="6657"/>
                    <a:pt x="2725" y="6666"/>
                    <a:pt x="2752" y="6684"/>
                  </a:cubicBezTo>
                  <a:cubicBezTo>
                    <a:pt x="2998" y="6812"/>
                    <a:pt x="3262" y="6912"/>
                    <a:pt x="3499" y="7058"/>
                  </a:cubicBezTo>
                  <a:cubicBezTo>
                    <a:pt x="3525" y="7070"/>
                    <a:pt x="3553" y="7075"/>
                    <a:pt x="3580" y="7075"/>
                  </a:cubicBezTo>
                  <a:cubicBezTo>
                    <a:pt x="3657" y="7075"/>
                    <a:pt x="3732" y="7031"/>
                    <a:pt x="3772" y="6957"/>
                  </a:cubicBezTo>
                  <a:cubicBezTo>
                    <a:pt x="4282" y="5965"/>
                    <a:pt x="4437" y="4826"/>
                    <a:pt x="4228" y="3733"/>
                  </a:cubicBezTo>
                  <a:cubicBezTo>
                    <a:pt x="3991" y="2594"/>
                    <a:pt x="3362" y="1574"/>
                    <a:pt x="2451" y="854"/>
                  </a:cubicBezTo>
                  <a:cubicBezTo>
                    <a:pt x="1987" y="490"/>
                    <a:pt x="1458" y="217"/>
                    <a:pt x="894" y="35"/>
                  </a:cubicBezTo>
                  <a:cubicBezTo>
                    <a:pt x="818" y="13"/>
                    <a:pt x="746" y="0"/>
                    <a:pt x="681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1"/>
            <p:cNvSpPr/>
            <p:nvPr/>
          </p:nvSpPr>
          <p:spPr>
            <a:xfrm>
              <a:off x="858630" y="3128070"/>
              <a:ext cx="114485" cy="215946"/>
            </a:xfrm>
            <a:custGeom>
              <a:avLst/>
              <a:gdLst/>
              <a:ahLst/>
              <a:cxnLst/>
              <a:rect l="l" t="t" r="r" b="b"/>
              <a:pathLst>
                <a:path w="3745" h="7064" extrusionOk="0">
                  <a:moveTo>
                    <a:pt x="447" y="1"/>
                  </a:moveTo>
                  <a:cubicBezTo>
                    <a:pt x="356" y="46"/>
                    <a:pt x="283" y="128"/>
                    <a:pt x="256" y="228"/>
                  </a:cubicBezTo>
                  <a:cubicBezTo>
                    <a:pt x="511" y="602"/>
                    <a:pt x="757" y="975"/>
                    <a:pt x="985" y="1367"/>
                  </a:cubicBezTo>
                  <a:cubicBezTo>
                    <a:pt x="711" y="1139"/>
                    <a:pt x="429" y="939"/>
                    <a:pt x="138" y="748"/>
                  </a:cubicBezTo>
                  <a:cubicBezTo>
                    <a:pt x="119" y="857"/>
                    <a:pt x="101" y="966"/>
                    <a:pt x="83" y="1066"/>
                  </a:cubicBezTo>
                  <a:cubicBezTo>
                    <a:pt x="383" y="1294"/>
                    <a:pt x="702" y="1494"/>
                    <a:pt x="1048" y="1649"/>
                  </a:cubicBezTo>
                  <a:cubicBezTo>
                    <a:pt x="1058" y="1656"/>
                    <a:pt x="1070" y="1659"/>
                    <a:pt x="1082" y="1659"/>
                  </a:cubicBezTo>
                  <a:cubicBezTo>
                    <a:pt x="1105" y="1659"/>
                    <a:pt x="1128" y="1649"/>
                    <a:pt x="1140" y="1631"/>
                  </a:cubicBezTo>
                  <a:cubicBezTo>
                    <a:pt x="1486" y="2223"/>
                    <a:pt x="1804" y="2824"/>
                    <a:pt x="2087" y="3444"/>
                  </a:cubicBezTo>
                  <a:cubicBezTo>
                    <a:pt x="2060" y="3426"/>
                    <a:pt x="2023" y="3407"/>
                    <a:pt x="1987" y="3389"/>
                  </a:cubicBezTo>
                  <a:cubicBezTo>
                    <a:pt x="1814" y="3298"/>
                    <a:pt x="1641" y="3216"/>
                    <a:pt x="1467" y="3116"/>
                  </a:cubicBezTo>
                  <a:cubicBezTo>
                    <a:pt x="1112" y="2925"/>
                    <a:pt x="766" y="2724"/>
                    <a:pt x="420" y="2515"/>
                  </a:cubicBezTo>
                  <a:cubicBezTo>
                    <a:pt x="283" y="2424"/>
                    <a:pt x="138" y="2332"/>
                    <a:pt x="1" y="2241"/>
                  </a:cubicBezTo>
                  <a:lnTo>
                    <a:pt x="1" y="2241"/>
                  </a:lnTo>
                  <a:cubicBezTo>
                    <a:pt x="1" y="2369"/>
                    <a:pt x="10" y="2506"/>
                    <a:pt x="19" y="2642"/>
                  </a:cubicBezTo>
                  <a:lnTo>
                    <a:pt x="247" y="2779"/>
                  </a:lnTo>
                  <a:cubicBezTo>
                    <a:pt x="593" y="2997"/>
                    <a:pt x="948" y="3198"/>
                    <a:pt x="1313" y="3389"/>
                  </a:cubicBezTo>
                  <a:cubicBezTo>
                    <a:pt x="1486" y="3480"/>
                    <a:pt x="1668" y="3571"/>
                    <a:pt x="1841" y="3653"/>
                  </a:cubicBezTo>
                  <a:cubicBezTo>
                    <a:pt x="1941" y="3699"/>
                    <a:pt x="2041" y="3744"/>
                    <a:pt x="2142" y="3772"/>
                  </a:cubicBezTo>
                  <a:cubicBezTo>
                    <a:pt x="2178" y="3790"/>
                    <a:pt x="2214" y="3799"/>
                    <a:pt x="2251" y="3799"/>
                  </a:cubicBezTo>
                  <a:cubicBezTo>
                    <a:pt x="2561" y="4491"/>
                    <a:pt x="2825" y="5184"/>
                    <a:pt x="3062" y="5885"/>
                  </a:cubicBezTo>
                  <a:cubicBezTo>
                    <a:pt x="2961" y="5849"/>
                    <a:pt x="2861" y="5812"/>
                    <a:pt x="2770" y="5776"/>
                  </a:cubicBezTo>
                  <a:cubicBezTo>
                    <a:pt x="2551" y="5685"/>
                    <a:pt x="2342" y="5603"/>
                    <a:pt x="2132" y="5502"/>
                  </a:cubicBezTo>
                  <a:cubicBezTo>
                    <a:pt x="1713" y="5302"/>
                    <a:pt x="1313" y="5074"/>
                    <a:pt x="921" y="4819"/>
                  </a:cubicBezTo>
                  <a:cubicBezTo>
                    <a:pt x="766" y="4710"/>
                    <a:pt x="611" y="4601"/>
                    <a:pt x="456" y="4482"/>
                  </a:cubicBezTo>
                  <a:lnTo>
                    <a:pt x="456" y="4482"/>
                  </a:lnTo>
                  <a:cubicBezTo>
                    <a:pt x="475" y="4528"/>
                    <a:pt x="502" y="4573"/>
                    <a:pt x="520" y="4610"/>
                  </a:cubicBezTo>
                  <a:cubicBezTo>
                    <a:pt x="611" y="4801"/>
                    <a:pt x="721" y="4992"/>
                    <a:pt x="839" y="5165"/>
                  </a:cubicBezTo>
                  <a:cubicBezTo>
                    <a:pt x="1212" y="5402"/>
                    <a:pt x="1595" y="5612"/>
                    <a:pt x="1996" y="5794"/>
                  </a:cubicBezTo>
                  <a:cubicBezTo>
                    <a:pt x="2214" y="5894"/>
                    <a:pt x="2424" y="5976"/>
                    <a:pt x="2643" y="6058"/>
                  </a:cubicBezTo>
                  <a:cubicBezTo>
                    <a:pt x="2806" y="6131"/>
                    <a:pt x="2989" y="6176"/>
                    <a:pt x="3171" y="6204"/>
                  </a:cubicBezTo>
                  <a:cubicBezTo>
                    <a:pt x="3216" y="6350"/>
                    <a:pt x="3262" y="6495"/>
                    <a:pt x="3307" y="6641"/>
                  </a:cubicBezTo>
                  <a:cubicBezTo>
                    <a:pt x="3353" y="6787"/>
                    <a:pt x="3389" y="6914"/>
                    <a:pt x="3426" y="7051"/>
                  </a:cubicBezTo>
                  <a:cubicBezTo>
                    <a:pt x="3449" y="7059"/>
                    <a:pt x="3473" y="7063"/>
                    <a:pt x="3496" y="7063"/>
                  </a:cubicBezTo>
                  <a:cubicBezTo>
                    <a:pt x="3573" y="7063"/>
                    <a:pt x="3646" y="7019"/>
                    <a:pt x="3681" y="6942"/>
                  </a:cubicBezTo>
                  <a:cubicBezTo>
                    <a:pt x="3699" y="6914"/>
                    <a:pt x="3708" y="6887"/>
                    <a:pt x="3717" y="6860"/>
                  </a:cubicBezTo>
                  <a:cubicBezTo>
                    <a:pt x="3645" y="6586"/>
                    <a:pt x="3563" y="6304"/>
                    <a:pt x="3471" y="6031"/>
                  </a:cubicBezTo>
                  <a:cubicBezTo>
                    <a:pt x="3371" y="5730"/>
                    <a:pt x="3262" y="5420"/>
                    <a:pt x="3153" y="5120"/>
                  </a:cubicBezTo>
                  <a:cubicBezTo>
                    <a:pt x="3244" y="4956"/>
                    <a:pt x="3298" y="4774"/>
                    <a:pt x="3335" y="4582"/>
                  </a:cubicBezTo>
                  <a:cubicBezTo>
                    <a:pt x="3399" y="4355"/>
                    <a:pt x="3453" y="4136"/>
                    <a:pt x="3499" y="3908"/>
                  </a:cubicBezTo>
                  <a:cubicBezTo>
                    <a:pt x="3599" y="3462"/>
                    <a:pt x="3681" y="3007"/>
                    <a:pt x="3745" y="2551"/>
                  </a:cubicBezTo>
                  <a:cubicBezTo>
                    <a:pt x="3681" y="2405"/>
                    <a:pt x="3599" y="2260"/>
                    <a:pt x="3517" y="2114"/>
                  </a:cubicBezTo>
                  <a:cubicBezTo>
                    <a:pt x="3490" y="2378"/>
                    <a:pt x="3453" y="2642"/>
                    <a:pt x="3408" y="2897"/>
                  </a:cubicBezTo>
                  <a:cubicBezTo>
                    <a:pt x="3344" y="3289"/>
                    <a:pt x="3271" y="3672"/>
                    <a:pt x="3189" y="4054"/>
                  </a:cubicBezTo>
                  <a:cubicBezTo>
                    <a:pt x="3153" y="4236"/>
                    <a:pt x="3107" y="4418"/>
                    <a:pt x="3071" y="4601"/>
                  </a:cubicBezTo>
                  <a:cubicBezTo>
                    <a:pt x="3052" y="4655"/>
                    <a:pt x="3043" y="4710"/>
                    <a:pt x="3034" y="4765"/>
                  </a:cubicBezTo>
                  <a:cubicBezTo>
                    <a:pt x="2734" y="3981"/>
                    <a:pt x="2387" y="3225"/>
                    <a:pt x="2005" y="2487"/>
                  </a:cubicBezTo>
                  <a:cubicBezTo>
                    <a:pt x="2023" y="2469"/>
                    <a:pt x="2032" y="2451"/>
                    <a:pt x="2041" y="2433"/>
                  </a:cubicBezTo>
                  <a:cubicBezTo>
                    <a:pt x="2069" y="2360"/>
                    <a:pt x="2096" y="2287"/>
                    <a:pt x="2114" y="2214"/>
                  </a:cubicBezTo>
                  <a:cubicBezTo>
                    <a:pt x="2160" y="2068"/>
                    <a:pt x="2196" y="1913"/>
                    <a:pt x="2233" y="1759"/>
                  </a:cubicBezTo>
                  <a:cubicBezTo>
                    <a:pt x="2296" y="1458"/>
                    <a:pt x="2342" y="1148"/>
                    <a:pt x="2369" y="830"/>
                  </a:cubicBezTo>
                  <a:lnTo>
                    <a:pt x="2360" y="830"/>
                  </a:lnTo>
                  <a:cubicBezTo>
                    <a:pt x="2269" y="757"/>
                    <a:pt x="2178" y="693"/>
                    <a:pt x="2078" y="629"/>
                  </a:cubicBezTo>
                  <a:cubicBezTo>
                    <a:pt x="2078" y="684"/>
                    <a:pt x="2078" y="738"/>
                    <a:pt x="2069" y="802"/>
                  </a:cubicBezTo>
                  <a:cubicBezTo>
                    <a:pt x="2041" y="1103"/>
                    <a:pt x="2005" y="1403"/>
                    <a:pt x="1941" y="1695"/>
                  </a:cubicBezTo>
                  <a:cubicBezTo>
                    <a:pt x="1914" y="1841"/>
                    <a:pt x="1877" y="1995"/>
                    <a:pt x="1841" y="2141"/>
                  </a:cubicBezTo>
                  <a:cubicBezTo>
                    <a:pt x="1841" y="2150"/>
                    <a:pt x="1841" y="2159"/>
                    <a:pt x="1841" y="2169"/>
                  </a:cubicBezTo>
                  <a:cubicBezTo>
                    <a:pt x="1768" y="2050"/>
                    <a:pt x="1704" y="1932"/>
                    <a:pt x="1641" y="1813"/>
                  </a:cubicBezTo>
                  <a:cubicBezTo>
                    <a:pt x="1276" y="1185"/>
                    <a:pt x="884" y="574"/>
                    <a:pt x="447" y="1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41"/>
            <p:cNvSpPr/>
            <p:nvPr/>
          </p:nvSpPr>
          <p:spPr>
            <a:xfrm>
              <a:off x="963913" y="3213972"/>
              <a:ext cx="185743" cy="137168"/>
            </a:xfrm>
            <a:custGeom>
              <a:avLst/>
              <a:gdLst/>
              <a:ahLst/>
              <a:cxnLst/>
              <a:rect l="l" t="t" r="r" b="b"/>
              <a:pathLst>
                <a:path w="6076" h="4487" extrusionOk="0">
                  <a:moveTo>
                    <a:pt x="5283" y="1"/>
                  </a:moveTo>
                  <a:cubicBezTo>
                    <a:pt x="5147" y="1"/>
                    <a:pt x="5010" y="5"/>
                    <a:pt x="4873" y="14"/>
                  </a:cubicBezTo>
                  <a:cubicBezTo>
                    <a:pt x="3789" y="60"/>
                    <a:pt x="2669" y="342"/>
                    <a:pt x="1776" y="998"/>
                  </a:cubicBezTo>
                  <a:cubicBezTo>
                    <a:pt x="1312" y="1335"/>
                    <a:pt x="920" y="1772"/>
                    <a:pt x="638" y="2283"/>
                  </a:cubicBezTo>
                  <a:cubicBezTo>
                    <a:pt x="474" y="2574"/>
                    <a:pt x="355" y="2902"/>
                    <a:pt x="292" y="3239"/>
                  </a:cubicBezTo>
                  <a:cubicBezTo>
                    <a:pt x="273" y="3257"/>
                    <a:pt x="264" y="3275"/>
                    <a:pt x="255" y="3303"/>
                  </a:cubicBezTo>
                  <a:cubicBezTo>
                    <a:pt x="173" y="3549"/>
                    <a:pt x="128" y="3813"/>
                    <a:pt x="27" y="4059"/>
                  </a:cubicBezTo>
                  <a:cubicBezTo>
                    <a:pt x="0" y="4159"/>
                    <a:pt x="64" y="4259"/>
                    <a:pt x="164" y="4286"/>
                  </a:cubicBezTo>
                  <a:cubicBezTo>
                    <a:pt x="604" y="4420"/>
                    <a:pt x="1060" y="4487"/>
                    <a:pt x="1517" y="4487"/>
                  </a:cubicBezTo>
                  <a:cubicBezTo>
                    <a:pt x="2090" y="4487"/>
                    <a:pt x="2664" y="4381"/>
                    <a:pt x="3206" y="4168"/>
                  </a:cubicBezTo>
                  <a:cubicBezTo>
                    <a:pt x="4208" y="3767"/>
                    <a:pt x="5047" y="3020"/>
                    <a:pt x="5548" y="2064"/>
                  </a:cubicBezTo>
                  <a:cubicBezTo>
                    <a:pt x="5812" y="1572"/>
                    <a:pt x="5976" y="1044"/>
                    <a:pt x="6049" y="497"/>
                  </a:cubicBezTo>
                  <a:cubicBezTo>
                    <a:pt x="6076" y="224"/>
                    <a:pt x="5994" y="33"/>
                    <a:pt x="5693" y="14"/>
                  </a:cubicBezTo>
                  <a:cubicBezTo>
                    <a:pt x="5557" y="5"/>
                    <a:pt x="5420" y="1"/>
                    <a:pt x="5283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1"/>
            <p:cNvSpPr/>
            <p:nvPr/>
          </p:nvSpPr>
          <p:spPr>
            <a:xfrm>
              <a:off x="964188" y="3214125"/>
              <a:ext cx="182961" cy="131451"/>
            </a:xfrm>
            <a:custGeom>
              <a:avLst/>
              <a:gdLst/>
              <a:ahLst/>
              <a:cxnLst/>
              <a:rect l="l" t="t" r="r" b="b"/>
              <a:pathLst>
                <a:path w="5985" h="4300" extrusionOk="0">
                  <a:moveTo>
                    <a:pt x="4946" y="0"/>
                  </a:moveTo>
                  <a:cubicBezTo>
                    <a:pt x="4792" y="319"/>
                    <a:pt x="4664" y="647"/>
                    <a:pt x="4573" y="984"/>
                  </a:cubicBezTo>
                  <a:cubicBezTo>
                    <a:pt x="4555" y="1020"/>
                    <a:pt x="4573" y="1057"/>
                    <a:pt x="4609" y="1066"/>
                  </a:cubicBezTo>
                  <a:cubicBezTo>
                    <a:pt x="4127" y="1485"/>
                    <a:pt x="3617" y="1877"/>
                    <a:pt x="3097" y="2241"/>
                  </a:cubicBezTo>
                  <a:cubicBezTo>
                    <a:pt x="3106" y="2205"/>
                    <a:pt x="3125" y="2177"/>
                    <a:pt x="3134" y="2141"/>
                  </a:cubicBezTo>
                  <a:cubicBezTo>
                    <a:pt x="3179" y="1968"/>
                    <a:pt x="3234" y="1786"/>
                    <a:pt x="3298" y="1613"/>
                  </a:cubicBezTo>
                  <a:cubicBezTo>
                    <a:pt x="3407" y="1257"/>
                    <a:pt x="3535" y="902"/>
                    <a:pt x="3680" y="556"/>
                  </a:cubicBezTo>
                  <a:cubicBezTo>
                    <a:pt x="3735" y="410"/>
                    <a:pt x="3799" y="264"/>
                    <a:pt x="3862" y="119"/>
                  </a:cubicBezTo>
                  <a:lnTo>
                    <a:pt x="3862" y="119"/>
                  </a:lnTo>
                  <a:cubicBezTo>
                    <a:pt x="3735" y="146"/>
                    <a:pt x="3617" y="173"/>
                    <a:pt x="3489" y="201"/>
                  </a:cubicBezTo>
                  <a:cubicBezTo>
                    <a:pt x="3462" y="283"/>
                    <a:pt x="3434" y="356"/>
                    <a:pt x="3398" y="428"/>
                  </a:cubicBezTo>
                  <a:cubicBezTo>
                    <a:pt x="3261" y="784"/>
                    <a:pt x="3134" y="1148"/>
                    <a:pt x="3024" y="1512"/>
                  </a:cubicBezTo>
                  <a:cubicBezTo>
                    <a:pt x="2970" y="1685"/>
                    <a:pt x="2915" y="1868"/>
                    <a:pt x="2860" y="2041"/>
                  </a:cubicBezTo>
                  <a:cubicBezTo>
                    <a:pt x="2842" y="2141"/>
                    <a:pt x="2815" y="2241"/>
                    <a:pt x="2806" y="2332"/>
                  </a:cubicBezTo>
                  <a:cubicBezTo>
                    <a:pt x="2788" y="2369"/>
                    <a:pt x="2788" y="2414"/>
                    <a:pt x="2797" y="2451"/>
                  </a:cubicBezTo>
                  <a:cubicBezTo>
                    <a:pt x="2223" y="2842"/>
                    <a:pt x="1622" y="3207"/>
                    <a:pt x="1011" y="3544"/>
                  </a:cubicBezTo>
                  <a:cubicBezTo>
                    <a:pt x="1039" y="3443"/>
                    <a:pt x="1048" y="3343"/>
                    <a:pt x="1066" y="3252"/>
                  </a:cubicBezTo>
                  <a:cubicBezTo>
                    <a:pt x="1112" y="3043"/>
                    <a:pt x="1157" y="2833"/>
                    <a:pt x="1212" y="2624"/>
                  </a:cubicBezTo>
                  <a:cubicBezTo>
                    <a:pt x="1330" y="2205"/>
                    <a:pt x="1467" y="1795"/>
                    <a:pt x="1649" y="1394"/>
                  </a:cubicBezTo>
                  <a:cubicBezTo>
                    <a:pt x="1713" y="1230"/>
                    <a:pt x="1795" y="1075"/>
                    <a:pt x="1877" y="911"/>
                  </a:cubicBezTo>
                  <a:lnTo>
                    <a:pt x="1877" y="911"/>
                  </a:lnTo>
                  <a:cubicBezTo>
                    <a:pt x="1840" y="938"/>
                    <a:pt x="1804" y="966"/>
                    <a:pt x="1767" y="993"/>
                  </a:cubicBezTo>
                  <a:cubicBezTo>
                    <a:pt x="1603" y="1112"/>
                    <a:pt x="1449" y="1239"/>
                    <a:pt x="1312" y="1376"/>
                  </a:cubicBezTo>
                  <a:cubicBezTo>
                    <a:pt x="1157" y="1758"/>
                    <a:pt x="1030" y="2150"/>
                    <a:pt x="929" y="2542"/>
                  </a:cubicBezTo>
                  <a:cubicBezTo>
                    <a:pt x="884" y="2751"/>
                    <a:pt x="829" y="2961"/>
                    <a:pt x="793" y="3179"/>
                  </a:cubicBezTo>
                  <a:cubicBezTo>
                    <a:pt x="756" y="3343"/>
                    <a:pt x="747" y="3516"/>
                    <a:pt x="747" y="3689"/>
                  </a:cubicBezTo>
                  <a:cubicBezTo>
                    <a:pt x="620" y="3753"/>
                    <a:pt x="492" y="3817"/>
                    <a:pt x="365" y="3881"/>
                  </a:cubicBezTo>
                  <a:cubicBezTo>
                    <a:pt x="246" y="3944"/>
                    <a:pt x="128" y="3999"/>
                    <a:pt x="9" y="4063"/>
                  </a:cubicBezTo>
                  <a:cubicBezTo>
                    <a:pt x="0" y="4154"/>
                    <a:pt x="55" y="4254"/>
                    <a:pt x="155" y="4272"/>
                  </a:cubicBezTo>
                  <a:lnTo>
                    <a:pt x="237" y="4300"/>
                  </a:lnTo>
                  <a:cubicBezTo>
                    <a:pt x="474" y="4181"/>
                    <a:pt x="720" y="4063"/>
                    <a:pt x="957" y="3935"/>
                  </a:cubicBezTo>
                  <a:cubicBezTo>
                    <a:pt x="1221" y="3790"/>
                    <a:pt x="1485" y="3644"/>
                    <a:pt x="1740" y="3489"/>
                  </a:cubicBezTo>
                  <a:cubicBezTo>
                    <a:pt x="1913" y="3544"/>
                    <a:pt x="2086" y="3571"/>
                    <a:pt x="2268" y="3571"/>
                  </a:cubicBezTo>
                  <a:cubicBezTo>
                    <a:pt x="2478" y="3589"/>
                    <a:pt x="2696" y="3598"/>
                    <a:pt x="2906" y="3607"/>
                  </a:cubicBezTo>
                  <a:cubicBezTo>
                    <a:pt x="3125" y="3617"/>
                    <a:pt x="3341" y="3621"/>
                    <a:pt x="3556" y="3621"/>
                  </a:cubicBezTo>
                  <a:cubicBezTo>
                    <a:pt x="3771" y="3621"/>
                    <a:pt x="3985" y="3617"/>
                    <a:pt x="4199" y="3607"/>
                  </a:cubicBezTo>
                  <a:cubicBezTo>
                    <a:pt x="4318" y="3525"/>
                    <a:pt x="4436" y="3425"/>
                    <a:pt x="4546" y="3334"/>
                  </a:cubicBezTo>
                  <a:lnTo>
                    <a:pt x="4546" y="3334"/>
                  </a:lnTo>
                  <a:cubicBezTo>
                    <a:pt x="4300" y="3343"/>
                    <a:pt x="4054" y="3352"/>
                    <a:pt x="3808" y="3361"/>
                  </a:cubicBezTo>
                  <a:cubicBezTo>
                    <a:pt x="3443" y="3361"/>
                    <a:pt x="3070" y="3361"/>
                    <a:pt x="2706" y="3352"/>
                  </a:cubicBezTo>
                  <a:cubicBezTo>
                    <a:pt x="2533" y="3343"/>
                    <a:pt x="2369" y="3334"/>
                    <a:pt x="2186" y="3325"/>
                  </a:cubicBezTo>
                  <a:lnTo>
                    <a:pt x="2032" y="3316"/>
                  </a:lnTo>
                  <a:cubicBezTo>
                    <a:pt x="2696" y="2915"/>
                    <a:pt x="3343" y="2478"/>
                    <a:pt x="3963" y="2004"/>
                  </a:cubicBezTo>
                  <a:cubicBezTo>
                    <a:pt x="3981" y="2013"/>
                    <a:pt x="3999" y="2022"/>
                    <a:pt x="4017" y="2022"/>
                  </a:cubicBezTo>
                  <a:cubicBezTo>
                    <a:pt x="4081" y="2041"/>
                    <a:pt x="4154" y="2050"/>
                    <a:pt x="4218" y="2059"/>
                  </a:cubicBezTo>
                  <a:cubicBezTo>
                    <a:pt x="4363" y="2077"/>
                    <a:pt x="4509" y="2086"/>
                    <a:pt x="4655" y="2086"/>
                  </a:cubicBezTo>
                  <a:cubicBezTo>
                    <a:pt x="4733" y="2089"/>
                    <a:pt x="4812" y="2090"/>
                    <a:pt x="4891" y="2090"/>
                  </a:cubicBezTo>
                  <a:cubicBezTo>
                    <a:pt x="5107" y="2090"/>
                    <a:pt x="5325" y="2081"/>
                    <a:pt x="5539" y="2068"/>
                  </a:cubicBezTo>
                  <a:lnTo>
                    <a:pt x="5539" y="2059"/>
                  </a:lnTo>
                  <a:cubicBezTo>
                    <a:pt x="5584" y="1959"/>
                    <a:pt x="5630" y="1858"/>
                    <a:pt x="5675" y="1767"/>
                  </a:cubicBezTo>
                  <a:cubicBezTo>
                    <a:pt x="5620" y="1767"/>
                    <a:pt x="5575" y="1777"/>
                    <a:pt x="5520" y="1786"/>
                  </a:cubicBezTo>
                  <a:cubicBezTo>
                    <a:pt x="5309" y="1806"/>
                    <a:pt x="5097" y="1816"/>
                    <a:pt x="4885" y="1816"/>
                  </a:cubicBezTo>
                  <a:cubicBezTo>
                    <a:pt x="4814" y="1816"/>
                    <a:pt x="4744" y="1815"/>
                    <a:pt x="4673" y="1813"/>
                  </a:cubicBezTo>
                  <a:cubicBezTo>
                    <a:pt x="4527" y="1813"/>
                    <a:pt x="4391" y="1804"/>
                    <a:pt x="4254" y="1795"/>
                  </a:cubicBezTo>
                  <a:lnTo>
                    <a:pt x="4218" y="1795"/>
                  </a:lnTo>
                  <a:cubicBezTo>
                    <a:pt x="4318" y="1722"/>
                    <a:pt x="4418" y="1640"/>
                    <a:pt x="4509" y="1558"/>
                  </a:cubicBezTo>
                  <a:cubicBezTo>
                    <a:pt x="5028" y="1121"/>
                    <a:pt x="5520" y="656"/>
                    <a:pt x="5985" y="164"/>
                  </a:cubicBezTo>
                  <a:cubicBezTo>
                    <a:pt x="5930" y="82"/>
                    <a:pt x="5839" y="28"/>
                    <a:pt x="5748" y="18"/>
                  </a:cubicBezTo>
                  <a:cubicBezTo>
                    <a:pt x="5447" y="319"/>
                    <a:pt x="5138" y="601"/>
                    <a:pt x="4828" y="884"/>
                  </a:cubicBezTo>
                  <a:cubicBezTo>
                    <a:pt x="4983" y="592"/>
                    <a:pt x="5129" y="301"/>
                    <a:pt x="5247" y="0"/>
                  </a:cubicBezTo>
                  <a:close/>
                </a:path>
              </a:pathLst>
            </a:custGeom>
            <a:solidFill>
              <a:srgbClr val="5D6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6" name="Google Shape;1936;p41"/>
          <p:cNvGrpSpPr/>
          <p:nvPr/>
        </p:nvGrpSpPr>
        <p:grpSpPr>
          <a:xfrm>
            <a:off x="4958340" y="4117985"/>
            <a:ext cx="268432" cy="275208"/>
            <a:chOff x="3795031" y="3639842"/>
            <a:chExt cx="163488" cy="167615"/>
          </a:xfrm>
        </p:grpSpPr>
        <p:sp>
          <p:nvSpPr>
            <p:cNvPr id="1937" name="Google Shape;1937;p41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1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9" name="Google Shape;1939;p41"/>
          <p:cNvGrpSpPr/>
          <p:nvPr/>
        </p:nvGrpSpPr>
        <p:grpSpPr>
          <a:xfrm rot="10800000">
            <a:off x="4527947" y="4315515"/>
            <a:ext cx="798514" cy="886916"/>
            <a:chOff x="2238713" y="553923"/>
            <a:chExt cx="324164" cy="360023"/>
          </a:xfrm>
        </p:grpSpPr>
        <p:sp>
          <p:nvSpPr>
            <p:cNvPr id="1940" name="Google Shape;1940;p41"/>
            <p:cNvSpPr/>
            <p:nvPr/>
          </p:nvSpPr>
          <p:spPr>
            <a:xfrm>
              <a:off x="2439741" y="661255"/>
              <a:ext cx="123136" cy="252692"/>
            </a:xfrm>
            <a:custGeom>
              <a:avLst/>
              <a:gdLst/>
              <a:ahLst/>
              <a:cxnLst/>
              <a:rect l="l" t="t" r="r" b="b"/>
              <a:pathLst>
                <a:path w="4028" h="8266" extrusionOk="0">
                  <a:moveTo>
                    <a:pt x="1161" y="1"/>
                  </a:moveTo>
                  <a:cubicBezTo>
                    <a:pt x="1117" y="1"/>
                    <a:pt x="1071" y="21"/>
                    <a:pt x="1039" y="62"/>
                  </a:cubicBezTo>
                  <a:cubicBezTo>
                    <a:pt x="702" y="508"/>
                    <a:pt x="447" y="1019"/>
                    <a:pt x="292" y="1565"/>
                  </a:cubicBezTo>
                  <a:cubicBezTo>
                    <a:pt x="220" y="1802"/>
                    <a:pt x="174" y="2039"/>
                    <a:pt x="156" y="2276"/>
                  </a:cubicBezTo>
                  <a:cubicBezTo>
                    <a:pt x="28" y="2777"/>
                    <a:pt x="1" y="3296"/>
                    <a:pt x="65" y="3815"/>
                  </a:cubicBezTo>
                  <a:cubicBezTo>
                    <a:pt x="210" y="4990"/>
                    <a:pt x="912" y="6010"/>
                    <a:pt x="1886" y="6867"/>
                  </a:cubicBezTo>
                  <a:cubicBezTo>
                    <a:pt x="2442" y="7358"/>
                    <a:pt x="3034" y="7814"/>
                    <a:pt x="3645" y="8233"/>
                  </a:cubicBezTo>
                  <a:cubicBezTo>
                    <a:pt x="3676" y="8256"/>
                    <a:pt x="3709" y="8265"/>
                    <a:pt x="3738" y="8265"/>
                  </a:cubicBezTo>
                  <a:cubicBezTo>
                    <a:pt x="3827" y="8265"/>
                    <a:pt x="3890" y="8178"/>
                    <a:pt x="3836" y="8096"/>
                  </a:cubicBezTo>
                  <a:cubicBezTo>
                    <a:pt x="3535" y="7604"/>
                    <a:pt x="3590" y="7030"/>
                    <a:pt x="3699" y="6520"/>
                  </a:cubicBezTo>
                  <a:cubicBezTo>
                    <a:pt x="3808" y="5956"/>
                    <a:pt x="3963" y="5391"/>
                    <a:pt x="3982" y="4799"/>
                  </a:cubicBezTo>
                  <a:cubicBezTo>
                    <a:pt x="4027" y="3687"/>
                    <a:pt x="3799" y="2376"/>
                    <a:pt x="2907" y="1456"/>
                  </a:cubicBezTo>
                  <a:cubicBezTo>
                    <a:pt x="2415" y="946"/>
                    <a:pt x="1741" y="590"/>
                    <a:pt x="1276" y="62"/>
                  </a:cubicBezTo>
                  <a:cubicBezTo>
                    <a:pt x="1249" y="21"/>
                    <a:pt x="1206" y="1"/>
                    <a:pt x="1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1"/>
            <p:cNvSpPr/>
            <p:nvPr/>
          </p:nvSpPr>
          <p:spPr>
            <a:xfrm>
              <a:off x="2238713" y="623378"/>
              <a:ext cx="230590" cy="165292"/>
            </a:xfrm>
            <a:custGeom>
              <a:avLst/>
              <a:gdLst/>
              <a:ahLst/>
              <a:cxnLst/>
              <a:rect l="l" t="t" r="r" b="b"/>
              <a:pathLst>
                <a:path w="7543" h="5407" extrusionOk="0">
                  <a:moveTo>
                    <a:pt x="6241" y="0"/>
                  </a:moveTo>
                  <a:cubicBezTo>
                    <a:pt x="5689" y="0"/>
                    <a:pt x="5142" y="86"/>
                    <a:pt x="4618" y="254"/>
                  </a:cubicBezTo>
                  <a:cubicBezTo>
                    <a:pt x="3270" y="673"/>
                    <a:pt x="2068" y="1574"/>
                    <a:pt x="1203" y="2677"/>
                  </a:cubicBezTo>
                  <a:cubicBezTo>
                    <a:pt x="720" y="3296"/>
                    <a:pt x="273" y="3997"/>
                    <a:pt x="18" y="4744"/>
                  </a:cubicBezTo>
                  <a:cubicBezTo>
                    <a:pt x="0" y="4799"/>
                    <a:pt x="37" y="4863"/>
                    <a:pt x="91" y="4872"/>
                  </a:cubicBezTo>
                  <a:cubicBezTo>
                    <a:pt x="793" y="5045"/>
                    <a:pt x="1458" y="5273"/>
                    <a:pt x="2186" y="5364"/>
                  </a:cubicBezTo>
                  <a:cubicBezTo>
                    <a:pt x="2389" y="5392"/>
                    <a:pt x="2594" y="5406"/>
                    <a:pt x="2799" y="5406"/>
                  </a:cubicBezTo>
                  <a:cubicBezTo>
                    <a:pt x="3255" y="5406"/>
                    <a:pt x="3711" y="5335"/>
                    <a:pt x="4145" y="5191"/>
                  </a:cubicBezTo>
                  <a:cubicBezTo>
                    <a:pt x="5365" y="4744"/>
                    <a:pt x="6349" y="3651"/>
                    <a:pt x="6878" y="2494"/>
                  </a:cubicBezTo>
                  <a:cubicBezTo>
                    <a:pt x="7069" y="2084"/>
                    <a:pt x="7205" y="1647"/>
                    <a:pt x="7297" y="1201"/>
                  </a:cubicBezTo>
                  <a:cubicBezTo>
                    <a:pt x="7333" y="1092"/>
                    <a:pt x="7369" y="973"/>
                    <a:pt x="7397" y="864"/>
                  </a:cubicBezTo>
                  <a:cubicBezTo>
                    <a:pt x="7442" y="700"/>
                    <a:pt x="7542" y="472"/>
                    <a:pt x="7497" y="299"/>
                  </a:cubicBezTo>
                  <a:cubicBezTo>
                    <a:pt x="7451" y="172"/>
                    <a:pt x="7333" y="126"/>
                    <a:pt x="7205" y="99"/>
                  </a:cubicBezTo>
                  <a:cubicBezTo>
                    <a:pt x="7023" y="53"/>
                    <a:pt x="6841" y="26"/>
                    <a:pt x="6659" y="17"/>
                  </a:cubicBezTo>
                  <a:cubicBezTo>
                    <a:pt x="6520" y="6"/>
                    <a:pt x="6380" y="0"/>
                    <a:pt x="62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41"/>
            <p:cNvSpPr/>
            <p:nvPr/>
          </p:nvSpPr>
          <p:spPr>
            <a:xfrm>
              <a:off x="2255343" y="553923"/>
              <a:ext cx="286624" cy="296101"/>
            </a:xfrm>
            <a:custGeom>
              <a:avLst/>
              <a:gdLst/>
              <a:ahLst/>
              <a:cxnLst/>
              <a:rect l="l" t="t" r="r" b="b"/>
              <a:pathLst>
                <a:path w="9376" h="9686" extrusionOk="0">
                  <a:moveTo>
                    <a:pt x="7681" y="0"/>
                  </a:moveTo>
                  <a:cubicBezTo>
                    <a:pt x="7634" y="0"/>
                    <a:pt x="7590" y="25"/>
                    <a:pt x="7572" y="84"/>
                  </a:cubicBezTo>
                  <a:cubicBezTo>
                    <a:pt x="7436" y="531"/>
                    <a:pt x="7326" y="995"/>
                    <a:pt x="7244" y="1460"/>
                  </a:cubicBezTo>
                  <a:cubicBezTo>
                    <a:pt x="7035" y="2043"/>
                    <a:pt x="6743" y="2598"/>
                    <a:pt x="6379" y="3099"/>
                  </a:cubicBezTo>
                  <a:cubicBezTo>
                    <a:pt x="6379" y="3081"/>
                    <a:pt x="6370" y="3063"/>
                    <a:pt x="6352" y="3063"/>
                  </a:cubicBezTo>
                  <a:cubicBezTo>
                    <a:pt x="5978" y="2945"/>
                    <a:pt x="5587" y="2863"/>
                    <a:pt x="5204" y="2808"/>
                  </a:cubicBezTo>
                  <a:cubicBezTo>
                    <a:pt x="5004" y="2781"/>
                    <a:pt x="4803" y="2772"/>
                    <a:pt x="4612" y="2772"/>
                  </a:cubicBezTo>
                  <a:lnTo>
                    <a:pt x="4320" y="2772"/>
                  </a:lnTo>
                  <a:cubicBezTo>
                    <a:pt x="4307" y="2770"/>
                    <a:pt x="4293" y="2769"/>
                    <a:pt x="4279" y="2769"/>
                  </a:cubicBezTo>
                  <a:cubicBezTo>
                    <a:pt x="4211" y="2769"/>
                    <a:pt x="4144" y="2788"/>
                    <a:pt x="4084" y="2826"/>
                  </a:cubicBezTo>
                  <a:cubicBezTo>
                    <a:pt x="4047" y="2844"/>
                    <a:pt x="4056" y="2899"/>
                    <a:pt x="4093" y="2917"/>
                  </a:cubicBezTo>
                  <a:cubicBezTo>
                    <a:pt x="4146" y="2935"/>
                    <a:pt x="4199" y="2945"/>
                    <a:pt x="4254" y="2945"/>
                  </a:cubicBezTo>
                  <a:cubicBezTo>
                    <a:pt x="4284" y="2945"/>
                    <a:pt x="4315" y="2942"/>
                    <a:pt x="4348" y="2935"/>
                  </a:cubicBezTo>
                  <a:cubicBezTo>
                    <a:pt x="4408" y="2935"/>
                    <a:pt x="4473" y="2931"/>
                    <a:pt x="4537" y="2931"/>
                  </a:cubicBezTo>
                  <a:cubicBezTo>
                    <a:pt x="4568" y="2931"/>
                    <a:pt x="4600" y="2932"/>
                    <a:pt x="4630" y="2935"/>
                  </a:cubicBezTo>
                  <a:cubicBezTo>
                    <a:pt x="4821" y="2935"/>
                    <a:pt x="5013" y="2945"/>
                    <a:pt x="5195" y="2972"/>
                  </a:cubicBezTo>
                  <a:cubicBezTo>
                    <a:pt x="5577" y="3008"/>
                    <a:pt x="5942" y="3109"/>
                    <a:pt x="6315" y="3172"/>
                  </a:cubicBezTo>
                  <a:lnTo>
                    <a:pt x="6324" y="3172"/>
                  </a:lnTo>
                  <a:cubicBezTo>
                    <a:pt x="6215" y="3318"/>
                    <a:pt x="6097" y="3464"/>
                    <a:pt x="5987" y="3610"/>
                  </a:cubicBezTo>
                  <a:cubicBezTo>
                    <a:pt x="5760" y="3874"/>
                    <a:pt x="5505" y="4129"/>
                    <a:pt x="5240" y="4366"/>
                  </a:cubicBezTo>
                  <a:cubicBezTo>
                    <a:pt x="5158" y="4311"/>
                    <a:pt x="5067" y="4284"/>
                    <a:pt x="4976" y="4275"/>
                  </a:cubicBezTo>
                  <a:cubicBezTo>
                    <a:pt x="4803" y="4229"/>
                    <a:pt x="4621" y="4193"/>
                    <a:pt x="4439" y="4156"/>
                  </a:cubicBezTo>
                  <a:cubicBezTo>
                    <a:pt x="4074" y="4092"/>
                    <a:pt x="3701" y="4056"/>
                    <a:pt x="3337" y="4038"/>
                  </a:cubicBezTo>
                  <a:cubicBezTo>
                    <a:pt x="3201" y="4031"/>
                    <a:pt x="3065" y="4028"/>
                    <a:pt x="2930" y="4028"/>
                  </a:cubicBezTo>
                  <a:cubicBezTo>
                    <a:pt x="2711" y="4028"/>
                    <a:pt x="2494" y="4036"/>
                    <a:pt x="2280" y="4047"/>
                  </a:cubicBezTo>
                  <a:cubicBezTo>
                    <a:pt x="2171" y="4056"/>
                    <a:pt x="2016" y="4047"/>
                    <a:pt x="1934" y="4138"/>
                  </a:cubicBezTo>
                  <a:cubicBezTo>
                    <a:pt x="1870" y="4193"/>
                    <a:pt x="1888" y="4302"/>
                    <a:pt x="1970" y="4347"/>
                  </a:cubicBezTo>
                  <a:cubicBezTo>
                    <a:pt x="1976" y="4351"/>
                    <a:pt x="1983" y="4353"/>
                    <a:pt x="1990" y="4353"/>
                  </a:cubicBezTo>
                  <a:cubicBezTo>
                    <a:pt x="2012" y="4353"/>
                    <a:pt x="2032" y="4332"/>
                    <a:pt x="2025" y="4311"/>
                  </a:cubicBezTo>
                  <a:cubicBezTo>
                    <a:pt x="2015" y="4229"/>
                    <a:pt x="2432" y="4208"/>
                    <a:pt x="2850" y="4208"/>
                  </a:cubicBezTo>
                  <a:cubicBezTo>
                    <a:pt x="3223" y="4208"/>
                    <a:pt x="3596" y="4225"/>
                    <a:pt x="3674" y="4229"/>
                  </a:cubicBezTo>
                  <a:cubicBezTo>
                    <a:pt x="3956" y="4247"/>
                    <a:pt x="4248" y="4284"/>
                    <a:pt x="4530" y="4329"/>
                  </a:cubicBezTo>
                  <a:cubicBezTo>
                    <a:pt x="4676" y="4356"/>
                    <a:pt x="4831" y="4384"/>
                    <a:pt x="4985" y="4420"/>
                  </a:cubicBezTo>
                  <a:cubicBezTo>
                    <a:pt x="5031" y="4429"/>
                    <a:pt x="5086" y="4448"/>
                    <a:pt x="5140" y="4448"/>
                  </a:cubicBezTo>
                  <a:cubicBezTo>
                    <a:pt x="4676" y="4848"/>
                    <a:pt x="4175" y="5204"/>
                    <a:pt x="3637" y="5495"/>
                  </a:cubicBezTo>
                  <a:cubicBezTo>
                    <a:pt x="3564" y="5459"/>
                    <a:pt x="3482" y="5422"/>
                    <a:pt x="3400" y="5404"/>
                  </a:cubicBezTo>
                  <a:cubicBezTo>
                    <a:pt x="3273" y="5368"/>
                    <a:pt x="3154" y="5340"/>
                    <a:pt x="3027" y="5304"/>
                  </a:cubicBezTo>
                  <a:cubicBezTo>
                    <a:pt x="2745" y="5240"/>
                    <a:pt x="2462" y="5195"/>
                    <a:pt x="2180" y="5167"/>
                  </a:cubicBezTo>
                  <a:cubicBezTo>
                    <a:pt x="2020" y="5157"/>
                    <a:pt x="1863" y="5152"/>
                    <a:pt x="1705" y="5152"/>
                  </a:cubicBezTo>
                  <a:cubicBezTo>
                    <a:pt x="1594" y="5152"/>
                    <a:pt x="1482" y="5154"/>
                    <a:pt x="1369" y="5158"/>
                  </a:cubicBezTo>
                  <a:cubicBezTo>
                    <a:pt x="1232" y="5167"/>
                    <a:pt x="1096" y="5176"/>
                    <a:pt x="968" y="5195"/>
                  </a:cubicBezTo>
                  <a:cubicBezTo>
                    <a:pt x="886" y="5204"/>
                    <a:pt x="832" y="5258"/>
                    <a:pt x="813" y="5331"/>
                  </a:cubicBezTo>
                  <a:cubicBezTo>
                    <a:pt x="813" y="5358"/>
                    <a:pt x="823" y="5386"/>
                    <a:pt x="841" y="5404"/>
                  </a:cubicBezTo>
                  <a:cubicBezTo>
                    <a:pt x="859" y="5422"/>
                    <a:pt x="877" y="5431"/>
                    <a:pt x="905" y="5440"/>
                  </a:cubicBezTo>
                  <a:cubicBezTo>
                    <a:pt x="909" y="5442"/>
                    <a:pt x="914" y="5442"/>
                    <a:pt x="919" y="5442"/>
                  </a:cubicBezTo>
                  <a:cubicBezTo>
                    <a:pt x="952" y="5442"/>
                    <a:pt x="985" y="5416"/>
                    <a:pt x="977" y="5377"/>
                  </a:cubicBezTo>
                  <a:cubicBezTo>
                    <a:pt x="1050" y="5358"/>
                    <a:pt x="1132" y="5349"/>
                    <a:pt x="1205" y="5349"/>
                  </a:cubicBezTo>
                  <a:cubicBezTo>
                    <a:pt x="1324" y="5340"/>
                    <a:pt x="1451" y="5331"/>
                    <a:pt x="1570" y="5331"/>
                  </a:cubicBezTo>
                  <a:cubicBezTo>
                    <a:pt x="1615" y="5329"/>
                    <a:pt x="1660" y="5329"/>
                    <a:pt x="1705" y="5329"/>
                  </a:cubicBezTo>
                  <a:cubicBezTo>
                    <a:pt x="1906" y="5329"/>
                    <a:pt x="2107" y="5344"/>
                    <a:pt x="2307" y="5358"/>
                  </a:cubicBezTo>
                  <a:cubicBezTo>
                    <a:pt x="2535" y="5386"/>
                    <a:pt x="2772" y="5422"/>
                    <a:pt x="3000" y="5468"/>
                  </a:cubicBezTo>
                  <a:cubicBezTo>
                    <a:pt x="3127" y="5495"/>
                    <a:pt x="3255" y="5532"/>
                    <a:pt x="3382" y="5568"/>
                  </a:cubicBezTo>
                  <a:lnTo>
                    <a:pt x="3473" y="5595"/>
                  </a:lnTo>
                  <a:cubicBezTo>
                    <a:pt x="3273" y="5705"/>
                    <a:pt x="3072" y="5805"/>
                    <a:pt x="2863" y="5896"/>
                  </a:cubicBezTo>
                  <a:cubicBezTo>
                    <a:pt x="2571" y="6033"/>
                    <a:pt x="2262" y="6151"/>
                    <a:pt x="1952" y="6260"/>
                  </a:cubicBezTo>
                  <a:lnTo>
                    <a:pt x="1943" y="6251"/>
                  </a:lnTo>
                  <a:cubicBezTo>
                    <a:pt x="1888" y="6224"/>
                    <a:pt x="1834" y="6197"/>
                    <a:pt x="1779" y="6169"/>
                  </a:cubicBezTo>
                  <a:cubicBezTo>
                    <a:pt x="1679" y="6124"/>
                    <a:pt x="1570" y="6078"/>
                    <a:pt x="1451" y="6042"/>
                  </a:cubicBezTo>
                  <a:cubicBezTo>
                    <a:pt x="1223" y="5978"/>
                    <a:pt x="987" y="5932"/>
                    <a:pt x="750" y="5923"/>
                  </a:cubicBezTo>
                  <a:cubicBezTo>
                    <a:pt x="640" y="5923"/>
                    <a:pt x="522" y="5923"/>
                    <a:pt x="413" y="5932"/>
                  </a:cubicBezTo>
                  <a:cubicBezTo>
                    <a:pt x="303" y="5932"/>
                    <a:pt x="203" y="5951"/>
                    <a:pt x="103" y="5996"/>
                  </a:cubicBezTo>
                  <a:cubicBezTo>
                    <a:pt x="1" y="6079"/>
                    <a:pt x="91" y="6176"/>
                    <a:pt x="164" y="6176"/>
                  </a:cubicBezTo>
                  <a:cubicBezTo>
                    <a:pt x="195" y="6176"/>
                    <a:pt x="222" y="6158"/>
                    <a:pt x="230" y="6115"/>
                  </a:cubicBezTo>
                  <a:cubicBezTo>
                    <a:pt x="285" y="6105"/>
                    <a:pt x="404" y="6096"/>
                    <a:pt x="422" y="6096"/>
                  </a:cubicBezTo>
                  <a:cubicBezTo>
                    <a:pt x="504" y="6087"/>
                    <a:pt x="577" y="6087"/>
                    <a:pt x="659" y="6087"/>
                  </a:cubicBezTo>
                  <a:cubicBezTo>
                    <a:pt x="682" y="6087"/>
                    <a:pt x="706" y="6086"/>
                    <a:pt x="729" y="6086"/>
                  </a:cubicBezTo>
                  <a:cubicBezTo>
                    <a:pt x="1032" y="6086"/>
                    <a:pt x="1328" y="6141"/>
                    <a:pt x="1615" y="6242"/>
                  </a:cubicBezTo>
                  <a:cubicBezTo>
                    <a:pt x="1679" y="6269"/>
                    <a:pt x="1743" y="6297"/>
                    <a:pt x="1806" y="6324"/>
                  </a:cubicBezTo>
                  <a:cubicBezTo>
                    <a:pt x="1469" y="6433"/>
                    <a:pt x="1132" y="6552"/>
                    <a:pt x="795" y="6661"/>
                  </a:cubicBezTo>
                  <a:cubicBezTo>
                    <a:pt x="659" y="6703"/>
                    <a:pt x="706" y="6920"/>
                    <a:pt x="830" y="6920"/>
                  </a:cubicBezTo>
                  <a:cubicBezTo>
                    <a:pt x="839" y="6920"/>
                    <a:pt x="849" y="6919"/>
                    <a:pt x="859" y="6916"/>
                  </a:cubicBezTo>
                  <a:cubicBezTo>
                    <a:pt x="1005" y="6880"/>
                    <a:pt x="1178" y="6834"/>
                    <a:pt x="1333" y="6789"/>
                  </a:cubicBezTo>
                  <a:lnTo>
                    <a:pt x="1333" y="6789"/>
                  </a:lnTo>
                  <a:lnTo>
                    <a:pt x="1278" y="6852"/>
                  </a:lnTo>
                  <a:cubicBezTo>
                    <a:pt x="1223" y="6934"/>
                    <a:pt x="1150" y="7007"/>
                    <a:pt x="1087" y="7071"/>
                  </a:cubicBezTo>
                  <a:cubicBezTo>
                    <a:pt x="1059" y="7098"/>
                    <a:pt x="1005" y="7153"/>
                    <a:pt x="1032" y="7198"/>
                  </a:cubicBezTo>
                  <a:cubicBezTo>
                    <a:pt x="1038" y="7211"/>
                    <a:pt x="1052" y="7216"/>
                    <a:pt x="1069" y="7216"/>
                  </a:cubicBezTo>
                  <a:cubicBezTo>
                    <a:pt x="1100" y="7216"/>
                    <a:pt x="1142" y="7198"/>
                    <a:pt x="1160" y="7180"/>
                  </a:cubicBezTo>
                  <a:cubicBezTo>
                    <a:pt x="1242" y="7117"/>
                    <a:pt x="1305" y="7044"/>
                    <a:pt x="1360" y="6962"/>
                  </a:cubicBezTo>
                  <a:cubicBezTo>
                    <a:pt x="1396" y="6916"/>
                    <a:pt x="1433" y="6871"/>
                    <a:pt x="1451" y="6816"/>
                  </a:cubicBezTo>
                  <a:cubicBezTo>
                    <a:pt x="1469" y="6789"/>
                    <a:pt x="1478" y="6770"/>
                    <a:pt x="1488" y="6743"/>
                  </a:cubicBezTo>
                  <a:lnTo>
                    <a:pt x="1488" y="6734"/>
                  </a:lnTo>
                  <a:cubicBezTo>
                    <a:pt x="1961" y="6588"/>
                    <a:pt x="2417" y="6415"/>
                    <a:pt x="2854" y="6215"/>
                  </a:cubicBezTo>
                  <a:lnTo>
                    <a:pt x="2854" y="6233"/>
                  </a:lnTo>
                  <a:cubicBezTo>
                    <a:pt x="2827" y="6297"/>
                    <a:pt x="2808" y="6360"/>
                    <a:pt x="2781" y="6424"/>
                  </a:cubicBezTo>
                  <a:cubicBezTo>
                    <a:pt x="2717" y="6561"/>
                    <a:pt x="2653" y="6697"/>
                    <a:pt x="2571" y="6816"/>
                  </a:cubicBezTo>
                  <a:cubicBezTo>
                    <a:pt x="2490" y="6934"/>
                    <a:pt x="2398" y="7044"/>
                    <a:pt x="2307" y="7144"/>
                  </a:cubicBezTo>
                  <a:cubicBezTo>
                    <a:pt x="2189" y="7235"/>
                    <a:pt x="2089" y="7335"/>
                    <a:pt x="1998" y="7444"/>
                  </a:cubicBezTo>
                  <a:cubicBezTo>
                    <a:pt x="1981" y="7469"/>
                    <a:pt x="1995" y="7509"/>
                    <a:pt x="2025" y="7509"/>
                  </a:cubicBezTo>
                  <a:cubicBezTo>
                    <a:pt x="2028" y="7509"/>
                    <a:pt x="2031" y="7509"/>
                    <a:pt x="2034" y="7508"/>
                  </a:cubicBezTo>
                  <a:cubicBezTo>
                    <a:pt x="2107" y="7499"/>
                    <a:pt x="2171" y="7463"/>
                    <a:pt x="2225" y="7417"/>
                  </a:cubicBezTo>
                  <a:cubicBezTo>
                    <a:pt x="2280" y="7362"/>
                    <a:pt x="2344" y="7317"/>
                    <a:pt x="2389" y="7262"/>
                  </a:cubicBezTo>
                  <a:cubicBezTo>
                    <a:pt x="2508" y="7153"/>
                    <a:pt x="2608" y="7025"/>
                    <a:pt x="2690" y="6898"/>
                  </a:cubicBezTo>
                  <a:cubicBezTo>
                    <a:pt x="2772" y="6770"/>
                    <a:pt x="2845" y="6634"/>
                    <a:pt x="2899" y="6497"/>
                  </a:cubicBezTo>
                  <a:cubicBezTo>
                    <a:pt x="2945" y="6388"/>
                    <a:pt x="2981" y="6269"/>
                    <a:pt x="2991" y="6151"/>
                  </a:cubicBezTo>
                  <a:cubicBezTo>
                    <a:pt x="3528" y="5896"/>
                    <a:pt x="4038" y="5604"/>
                    <a:pt x="4530" y="5267"/>
                  </a:cubicBezTo>
                  <a:cubicBezTo>
                    <a:pt x="4667" y="5167"/>
                    <a:pt x="4812" y="5067"/>
                    <a:pt x="4949" y="4958"/>
                  </a:cubicBezTo>
                  <a:lnTo>
                    <a:pt x="4949" y="4958"/>
                  </a:lnTo>
                  <a:cubicBezTo>
                    <a:pt x="4922" y="5040"/>
                    <a:pt x="4885" y="5113"/>
                    <a:pt x="4858" y="5185"/>
                  </a:cubicBezTo>
                  <a:cubicBezTo>
                    <a:pt x="4794" y="5368"/>
                    <a:pt x="4730" y="5541"/>
                    <a:pt x="4657" y="5723"/>
                  </a:cubicBezTo>
                  <a:cubicBezTo>
                    <a:pt x="4594" y="5896"/>
                    <a:pt x="4512" y="6060"/>
                    <a:pt x="4412" y="6224"/>
                  </a:cubicBezTo>
                  <a:cubicBezTo>
                    <a:pt x="4311" y="6370"/>
                    <a:pt x="4175" y="6479"/>
                    <a:pt x="4093" y="6634"/>
                  </a:cubicBezTo>
                  <a:cubicBezTo>
                    <a:pt x="4077" y="6664"/>
                    <a:pt x="4107" y="6702"/>
                    <a:pt x="4139" y="6702"/>
                  </a:cubicBezTo>
                  <a:cubicBezTo>
                    <a:pt x="4145" y="6702"/>
                    <a:pt x="4151" y="6700"/>
                    <a:pt x="4156" y="6697"/>
                  </a:cubicBezTo>
                  <a:cubicBezTo>
                    <a:pt x="4320" y="6643"/>
                    <a:pt x="4430" y="6470"/>
                    <a:pt x="4521" y="6333"/>
                  </a:cubicBezTo>
                  <a:cubicBezTo>
                    <a:pt x="4621" y="6169"/>
                    <a:pt x="4712" y="6005"/>
                    <a:pt x="4785" y="5823"/>
                  </a:cubicBezTo>
                  <a:cubicBezTo>
                    <a:pt x="4858" y="5650"/>
                    <a:pt x="4922" y="5468"/>
                    <a:pt x="4985" y="5286"/>
                  </a:cubicBezTo>
                  <a:lnTo>
                    <a:pt x="5095" y="4967"/>
                  </a:lnTo>
                  <a:cubicBezTo>
                    <a:pt x="5113" y="4912"/>
                    <a:pt x="5140" y="4848"/>
                    <a:pt x="5149" y="4794"/>
                  </a:cubicBezTo>
                  <a:cubicBezTo>
                    <a:pt x="5477" y="4520"/>
                    <a:pt x="5787" y="4229"/>
                    <a:pt x="6069" y="3919"/>
                  </a:cubicBezTo>
                  <a:lnTo>
                    <a:pt x="6069" y="3919"/>
                  </a:lnTo>
                  <a:cubicBezTo>
                    <a:pt x="6042" y="4056"/>
                    <a:pt x="6024" y="4183"/>
                    <a:pt x="5987" y="4320"/>
                  </a:cubicBezTo>
                  <a:cubicBezTo>
                    <a:pt x="5960" y="4448"/>
                    <a:pt x="5915" y="4612"/>
                    <a:pt x="5878" y="4748"/>
                  </a:cubicBezTo>
                  <a:cubicBezTo>
                    <a:pt x="5842" y="4867"/>
                    <a:pt x="5760" y="5003"/>
                    <a:pt x="5796" y="5131"/>
                  </a:cubicBezTo>
                  <a:cubicBezTo>
                    <a:pt x="5807" y="5142"/>
                    <a:pt x="5819" y="5150"/>
                    <a:pt x="5830" y="5150"/>
                  </a:cubicBezTo>
                  <a:cubicBezTo>
                    <a:pt x="5837" y="5150"/>
                    <a:pt x="5844" y="5147"/>
                    <a:pt x="5851" y="5140"/>
                  </a:cubicBezTo>
                  <a:cubicBezTo>
                    <a:pt x="5969" y="5076"/>
                    <a:pt x="5987" y="4903"/>
                    <a:pt x="6024" y="4785"/>
                  </a:cubicBezTo>
                  <a:cubicBezTo>
                    <a:pt x="6069" y="4639"/>
                    <a:pt x="6106" y="4493"/>
                    <a:pt x="6142" y="4338"/>
                  </a:cubicBezTo>
                  <a:cubicBezTo>
                    <a:pt x="6170" y="4193"/>
                    <a:pt x="6197" y="4047"/>
                    <a:pt x="6224" y="3901"/>
                  </a:cubicBezTo>
                  <a:cubicBezTo>
                    <a:pt x="6233" y="3837"/>
                    <a:pt x="6242" y="3774"/>
                    <a:pt x="6252" y="3710"/>
                  </a:cubicBezTo>
                  <a:cubicBezTo>
                    <a:pt x="6579" y="3309"/>
                    <a:pt x="6871" y="2872"/>
                    <a:pt x="7117" y="2416"/>
                  </a:cubicBezTo>
                  <a:lnTo>
                    <a:pt x="7117" y="2416"/>
                  </a:lnTo>
                  <a:cubicBezTo>
                    <a:pt x="7026" y="3391"/>
                    <a:pt x="7053" y="4375"/>
                    <a:pt x="7208" y="5340"/>
                  </a:cubicBezTo>
                  <a:cubicBezTo>
                    <a:pt x="7199" y="5340"/>
                    <a:pt x="7190" y="5349"/>
                    <a:pt x="7190" y="5349"/>
                  </a:cubicBezTo>
                  <a:cubicBezTo>
                    <a:pt x="7162" y="5377"/>
                    <a:pt x="7135" y="5404"/>
                    <a:pt x="7117" y="5431"/>
                  </a:cubicBezTo>
                  <a:cubicBezTo>
                    <a:pt x="7071" y="5495"/>
                    <a:pt x="7035" y="5559"/>
                    <a:pt x="6989" y="5623"/>
                  </a:cubicBezTo>
                  <a:lnTo>
                    <a:pt x="6734" y="6014"/>
                  </a:lnTo>
                  <a:cubicBezTo>
                    <a:pt x="6643" y="6124"/>
                    <a:pt x="6579" y="6242"/>
                    <a:pt x="6552" y="6379"/>
                  </a:cubicBezTo>
                  <a:cubicBezTo>
                    <a:pt x="6534" y="6479"/>
                    <a:pt x="6607" y="6579"/>
                    <a:pt x="6707" y="6597"/>
                  </a:cubicBezTo>
                  <a:cubicBezTo>
                    <a:pt x="6743" y="6597"/>
                    <a:pt x="6762" y="6552"/>
                    <a:pt x="6734" y="6534"/>
                  </a:cubicBezTo>
                  <a:cubicBezTo>
                    <a:pt x="6661" y="6461"/>
                    <a:pt x="6707" y="6342"/>
                    <a:pt x="6753" y="6269"/>
                  </a:cubicBezTo>
                  <a:cubicBezTo>
                    <a:pt x="6807" y="6160"/>
                    <a:pt x="6880" y="6060"/>
                    <a:pt x="6944" y="5951"/>
                  </a:cubicBezTo>
                  <a:lnTo>
                    <a:pt x="7153" y="5623"/>
                  </a:lnTo>
                  <a:cubicBezTo>
                    <a:pt x="7181" y="5586"/>
                    <a:pt x="7208" y="5541"/>
                    <a:pt x="7235" y="5495"/>
                  </a:cubicBezTo>
                  <a:cubicBezTo>
                    <a:pt x="7317" y="5960"/>
                    <a:pt x="7427" y="6433"/>
                    <a:pt x="7572" y="6889"/>
                  </a:cubicBezTo>
                  <a:cubicBezTo>
                    <a:pt x="7308" y="7162"/>
                    <a:pt x="7108" y="7481"/>
                    <a:pt x="6971" y="7836"/>
                  </a:cubicBezTo>
                  <a:cubicBezTo>
                    <a:pt x="6898" y="8009"/>
                    <a:pt x="6844" y="8191"/>
                    <a:pt x="6807" y="8383"/>
                  </a:cubicBezTo>
                  <a:cubicBezTo>
                    <a:pt x="6780" y="8519"/>
                    <a:pt x="6734" y="8720"/>
                    <a:pt x="6889" y="8793"/>
                  </a:cubicBezTo>
                  <a:cubicBezTo>
                    <a:pt x="6897" y="8798"/>
                    <a:pt x="6904" y="8800"/>
                    <a:pt x="6912" y="8800"/>
                  </a:cubicBezTo>
                  <a:cubicBezTo>
                    <a:pt x="6930" y="8800"/>
                    <a:pt x="6946" y="8785"/>
                    <a:pt x="6953" y="8765"/>
                  </a:cubicBezTo>
                  <a:cubicBezTo>
                    <a:pt x="6962" y="8692"/>
                    <a:pt x="6953" y="8619"/>
                    <a:pt x="6953" y="8547"/>
                  </a:cubicBezTo>
                  <a:cubicBezTo>
                    <a:pt x="6953" y="8474"/>
                    <a:pt x="6971" y="8410"/>
                    <a:pt x="6989" y="8337"/>
                  </a:cubicBezTo>
                  <a:cubicBezTo>
                    <a:pt x="7026" y="8173"/>
                    <a:pt x="7080" y="8009"/>
                    <a:pt x="7144" y="7845"/>
                  </a:cubicBezTo>
                  <a:cubicBezTo>
                    <a:pt x="7272" y="7563"/>
                    <a:pt x="7427" y="7290"/>
                    <a:pt x="7609" y="7044"/>
                  </a:cubicBezTo>
                  <a:cubicBezTo>
                    <a:pt x="7654" y="7180"/>
                    <a:pt x="7700" y="7317"/>
                    <a:pt x="7745" y="7444"/>
                  </a:cubicBezTo>
                  <a:cubicBezTo>
                    <a:pt x="7837" y="7690"/>
                    <a:pt x="7937" y="7936"/>
                    <a:pt x="8046" y="8182"/>
                  </a:cubicBezTo>
                  <a:cubicBezTo>
                    <a:pt x="8028" y="8191"/>
                    <a:pt x="8010" y="8200"/>
                    <a:pt x="8000" y="8219"/>
                  </a:cubicBezTo>
                  <a:cubicBezTo>
                    <a:pt x="7982" y="8246"/>
                    <a:pt x="7964" y="8282"/>
                    <a:pt x="7946" y="8319"/>
                  </a:cubicBezTo>
                  <a:cubicBezTo>
                    <a:pt x="7918" y="8392"/>
                    <a:pt x="7891" y="8474"/>
                    <a:pt x="7855" y="8556"/>
                  </a:cubicBezTo>
                  <a:cubicBezTo>
                    <a:pt x="7800" y="8720"/>
                    <a:pt x="7755" y="8875"/>
                    <a:pt x="7700" y="9038"/>
                  </a:cubicBezTo>
                  <a:cubicBezTo>
                    <a:pt x="7654" y="9175"/>
                    <a:pt x="7627" y="9312"/>
                    <a:pt x="7609" y="9458"/>
                  </a:cubicBezTo>
                  <a:cubicBezTo>
                    <a:pt x="7591" y="9558"/>
                    <a:pt x="7654" y="9658"/>
                    <a:pt x="7755" y="9685"/>
                  </a:cubicBezTo>
                  <a:cubicBezTo>
                    <a:pt x="7782" y="9685"/>
                    <a:pt x="7809" y="9649"/>
                    <a:pt x="7791" y="9621"/>
                  </a:cubicBezTo>
                  <a:cubicBezTo>
                    <a:pt x="7727" y="9558"/>
                    <a:pt x="7755" y="9430"/>
                    <a:pt x="7773" y="9348"/>
                  </a:cubicBezTo>
                  <a:cubicBezTo>
                    <a:pt x="7809" y="9212"/>
                    <a:pt x="7846" y="9075"/>
                    <a:pt x="7891" y="8938"/>
                  </a:cubicBezTo>
                  <a:cubicBezTo>
                    <a:pt x="7937" y="8802"/>
                    <a:pt x="7973" y="8674"/>
                    <a:pt x="8019" y="8547"/>
                  </a:cubicBezTo>
                  <a:cubicBezTo>
                    <a:pt x="8037" y="8483"/>
                    <a:pt x="8064" y="8419"/>
                    <a:pt x="8092" y="8355"/>
                  </a:cubicBezTo>
                  <a:cubicBezTo>
                    <a:pt x="8092" y="8337"/>
                    <a:pt x="8101" y="8319"/>
                    <a:pt x="8110" y="8301"/>
                  </a:cubicBezTo>
                  <a:cubicBezTo>
                    <a:pt x="8265" y="8665"/>
                    <a:pt x="8447" y="9011"/>
                    <a:pt x="8656" y="9339"/>
                  </a:cubicBezTo>
                  <a:cubicBezTo>
                    <a:pt x="8667" y="9352"/>
                    <a:pt x="8682" y="9358"/>
                    <a:pt x="8696" y="9358"/>
                  </a:cubicBezTo>
                  <a:cubicBezTo>
                    <a:pt x="8731" y="9358"/>
                    <a:pt x="8767" y="9326"/>
                    <a:pt x="8747" y="9294"/>
                  </a:cubicBezTo>
                  <a:cubicBezTo>
                    <a:pt x="8693" y="9175"/>
                    <a:pt x="8629" y="9066"/>
                    <a:pt x="8583" y="8957"/>
                  </a:cubicBezTo>
                  <a:lnTo>
                    <a:pt x="8583" y="8957"/>
                  </a:lnTo>
                  <a:cubicBezTo>
                    <a:pt x="8611" y="8966"/>
                    <a:pt x="8638" y="8984"/>
                    <a:pt x="8665" y="8993"/>
                  </a:cubicBezTo>
                  <a:lnTo>
                    <a:pt x="8866" y="9057"/>
                  </a:lnTo>
                  <a:lnTo>
                    <a:pt x="9066" y="9120"/>
                  </a:lnTo>
                  <a:cubicBezTo>
                    <a:pt x="9103" y="9130"/>
                    <a:pt x="9130" y="9139"/>
                    <a:pt x="9166" y="9148"/>
                  </a:cubicBezTo>
                  <a:cubicBezTo>
                    <a:pt x="9185" y="9152"/>
                    <a:pt x="9203" y="9155"/>
                    <a:pt x="9221" y="9155"/>
                  </a:cubicBezTo>
                  <a:cubicBezTo>
                    <a:pt x="9239" y="9155"/>
                    <a:pt x="9258" y="9152"/>
                    <a:pt x="9276" y="9148"/>
                  </a:cubicBezTo>
                  <a:cubicBezTo>
                    <a:pt x="9276" y="9148"/>
                    <a:pt x="9285" y="9139"/>
                    <a:pt x="9276" y="9130"/>
                  </a:cubicBezTo>
                  <a:cubicBezTo>
                    <a:pt x="9258" y="9111"/>
                    <a:pt x="9239" y="9084"/>
                    <a:pt x="9212" y="9075"/>
                  </a:cubicBezTo>
                  <a:cubicBezTo>
                    <a:pt x="9176" y="9057"/>
                    <a:pt x="9148" y="9038"/>
                    <a:pt x="9112" y="9020"/>
                  </a:cubicBezTo>
                  <a:lnTo>
                    <a:pt x="8911" y="8947"/>
                  </a:lnTo>
                  <a:lnTo>
                    <a:pt x="8720" y="8875"/>
                  </a:lnTo>
                  <a:cubicBezTo>
                    <a:pt x="8679" y="8861"/>
                    <a:pt x="8624" y="8837"/>
                    <a:pt x="8575" y="8837"/>
                  </a:cubicBezTo>
                  <a:cubicBezTo>
                    <a:pt x="8559" y="8837"/>
                    <a:pt x="8543" y="8840"/>
                    <a:pt x="8529" y="8847"/>
                  </a:cubicBezTo>
                  <a:cubicBezTo>
                    <a:pt x="8338" y="8437"/>
                    <a:pt x="8164" y="8018"/>
                    <a:pt x="8010" y="7590"/>
                  </a:cubicBezTo>
                  <a:lnTo>
                    <a:pt x="8010" y="7590"/>
                  </a:lnTo>
                  <a:cubicBezTo>
                    <a:pt x="8383" y="7599"/>
                    <a:pt x="8738" y="7727"/>
                    <a:pt x="9039" y="7945"/>
                  </a:cubicBezTo>
                  <a:cubicBezTo>
                    <a:pt x="9094" y="7982"/>
                    <a:pt x="9148" y="8027"/>
                    <a:pt x="9194" y="8073"/>
                  </a:cubicBezTo>
                  <a:cubicBezTo>
                    <a:pt x="9239" y="8118"/>
                    <a:pt x="9294" y="8164"/>
                    <a:pt x="9358" y="8191"/>
                  </a:cubicBezTo>
                  <a:cubicBezTo>
                    <a:pt x="9367" y="8191"/>
                    <a:pt x="9376" y="8182"/>
                    <a:pt x="9376" y="8173"/>
                  </a:cubicBezTo>
                  <a:cubicBezTo>
                    <a:pt x="9358" y="8100"/>
                    <a:pt x="9321" y="8046"/>
                    <a:pt x="9276" y="8000"/>
                  </a:cubicBezTo>
                  <a:cubicBezTo>
                    <a:pt x="9221" y="7945"/>
                    <a:pt x="9166" y="7891"/>
                    <a:pt x="9103" y="7845"/>
                  </a:cubicBezTo>
                  <a:cubicBezTo>
                    <a:pt x="8975" y="7745"/>
                    <a:pt x="8839" y="7663"/>
                    <a:pt x="8693" y="7590"/>
                  </a:cubicBezTo>
                  <a:cubicBezTo>
                    <a:pt x="8556" y="7526"/>
                    <a:pt x="8401" y="7481"/>
                    <a:pt x="8246" y="7463"/>
                  </a:cubicBezTo>
                  <a:cubicBezTo>
                    <a:pt x="8178" y="7442"/>
                    <a:pt x="8105" y="7432"/>
                    <a:pt x="8030" y="7432"/>
                  </a:cubicBezTo>
                  <a:cubicBezTo>
                    <a:pt x="8005" y="7432"/>
                    <a:pt x="7980" y="7433"/>
                    <a:pt x="7955" y="7435"/>
                  </a:cubicBezTo>
                  <a:cubicBezTo>
                    <a:pt x="7818" y="7035"/>
                    <a:pt x="7709" y="6625"/>
                    <a:pt x="7618" y="6206"/>
                  </a:cubicBezTo>
                  <a:lnTo>
                    <a:pt x="7618" y="6206"/>
                  </a:lnTo>
                  <a:lnTo>
                    <a:pt x="7682" y="6224"/>
                  </a:lnTo>
                  <a:cubicBezTo>
                    <a:pt x="7782" y="6251"/>
                    <a:pt x="7873" y="6278"/>
                    <a:pt x="7964" y="6324"/>
                  </a:cubicBezTo>
                  <a:cubicBezTo>
                    <a:pt x="8146" y="6397"/>
                    <a:pt x="8319" y="6497"/>
                    <a:pt x="8474" y="6625"/>
                  </a:cubicBezTo>
                  <a:cubicBezTo>
                    <a:pt x="8611" y="6752"/>
                    <a:pt x="8738" y="6889"/>
                    <a:pt x="8866" y="7025"/>
                  </a:cubicBezTo>
                  <a:cubicBezTo>
                    <a:pt x="8966" y="7144"/>
                    <a:pt x="9103" y="7299"/>
                    <a:pt x="9258" y="7335"/>
                  </a:cubicBezTo>
                  <a:cubicBezTo>
                    <a:pt x="9285" y="7335"/>
                    <a:pt x="9294" y="7308"/>
                    <a:pt x="9285" y="7290"/>
                  </a:cubicBezTo>
                  <a:cubicBezTo>
                    <a:pt x="9230" y="7217"/>
                    <a:pt x="9166" y="7153"/>
                    <a:pt x="9094" y="7098"/>
                  </a:cubicBezTo>
                  <a:cubicBezTo>
                    <a:pt x="9021" y="7035"/>
                    <a:pt x="8957" y="6962"/>
                    <a:pt x="8893" y="6880"/>
                  </a:cubicBezTo>
                  <a:cubicBezTo>
                    <a:pt x="8775" y="6734"/>
                    <a:pt x="8638" y="6588"/>
                    <a:pt x="8492" y="6461"/>
                  </a:cubicBezTo>
                  <a:cubicBezTo>
                    <a:pt x="8338" y="6342"/>
                    <a:pt x="8174" y="6242"/>
                    <a:pt x="8000" y="6160"/>
                  </a:cubicBezTo>
                  <a:cubicBezTo>
                    <a:pt x="7864" y="6105"/>
                    <a:pt x="7718" y="6060"/>
                    <a:pt x="7572" y="6033"/>
                  </a:cubicBezTo>
                  <a:cubicBezTo>
                    <a:pt x="7563" y="5969"/>
                    <a:pt x="7545" y="5914"/>
                    <a:pt x="7536" y="5850"/>
                  </a:cubicBezTo>
                  <a:cubicBezTo>
                    <a:pt x="7463" y="5450"/>
                    <a:pt x="7408" y="5049"/>
                    <a:pt x="7372" y="4639"/>
                  </a:cubicBezTo>
                  <a:lnTo>
                    <a:pt x="7372" y="4639"/>
                  </a:lnTo>
                  <a:lnTo>
                    <a:pt x="7399" y="4648"/>
                  </a:lnTo>
                  <a:cubicBezTo>
                    <a:pt x="7445" y="4666"/>
                    <a:pt x="7481" y="4675"/>
                    <a:pt x="7518" y="4694"/>
                  </a:cubicBezTo>
                  <a:cubicBezTo>
                    <a:pt x="7581" y="4721"/>
                    <a:pt x="7636" y="4757"/>
                    <a:pt x="7700" y="4785"/>
                  </a:cubicBezTo>
                  <a:cubicBezTo>
                    <a:pt x="7827" y="4848"/>
                    <a:pt x="7955" y="4921"/>
                    <a:pt x="8082" y="5003"/>
                  </a:cubicBezTo>
                  <a:cubicBezTo>
                    <a:pt x="8328" y="5158"/>
                    <a:pt x="8556" y="5331"/>
                    <a:pt x="8775" y="5522"/>
                  </a:cubicBezTo>
                  <a:cubicBezTo>
                    <a:pt x="8784" y="5530"/>
                    <a:pt x="8795" y="5533"/>
                    <a:pt x="8805" y="5533"/>
                  </a:cubicBezTo>
                  <a:cubicBezTo>
                    <a:pt x="8845" y="5533"/>
                    <a:pt x="8884" y="5486"/>
                    <a:pt x="8848" y="5450"/>
                  </a:cubicBezTo>
                  <a:cubicBezTo>
                    <a:pt x="8565" y="5158"/>
                    <a:pt x="8246" y="4903"/>
                    <a:pt x="7891" y="4703"/>
                  </a:cubicBezTo>
                  <a:cubicBezTo>
                    <a:pt x="7800" y="4657"/>
                    <a:pt x="7718" y="4602"/>
                    <a:pt x="7627" y="4557"/>
                  </a:cubicBezTo>
                  <a:cubicBezTo>
                    <a:pt x="7545" y="4502"/>
                    <a:pt x="7454" y="4475"/>
                    <a:pt x="7354" y="4466"/>
                  </a:cubicBezTo>
                  <a:cubicBezTo>
                    <a:pt x="7299" y="3719"/>
                    <a:pt x="7308" y="2963"/>
                    <a:pt x="7390" y="2216"/>
                  </a:cubicBezTo>
                  <a:cubicBezTo>
                    <a:pt x="7417" y="2006"/>
                    <a:pt x="7445" y="1797"/>
                    <a:pt x="7481" y="1596"/>
                  </a:cubicBezTo>
                  <a:cubicBezTo>
                    <a:pt x="7654" y="1132"/>
                    <a:pt x="7773" y="640"/>
                    <a:pt x="7827" y="148"/>
                  </a:cubicBezTo>
                  <a:cubicBezTo>
                    <a:pt x="7839" y="64"/>
                    <a:pt x="7756" y="0"/>
                    <a:pt x="7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41"/>
            <p:cNvSpPr/>
            <p:nvPr/>
          </p:nvSpPr>
          <p:spPr>
            <a:xfrm>
              <a:off x="2535272" y="880778"/>
              <a:ext cx="5594" cy="7429"/>
            </a:xfrm>
            <a:custGeom>
              <a:avLst/>
              <a:gdLst/>
              <a:ahLst/>
              <a:cxnLst/>
              <a:rect l="l" t="t" r="r" b="b"/>
              <a:pathLst>
                <a:path w="183" h="243" extrusionOk="0">
                  <a:moveTo>
                    <a:pt x="77" y="1"/>
                  </a:moveTo>
                  <a:cubicBezTo>
                    <a:pt x="69" y="1"/>
                    <a:pt x="62" y="2"/>
                    <a:pt x="55" y="4"/>
                  </a:cubicBezTo>
                  <a:lnTo>
                    <a:pt x="46" y="4"/>
                  </a:lnTo>
                  <a:cubicBezTo>
                    <a:pt x="28" y="4"/>
                    <a:pt x="9" y="13"/>
                    <a:pt x="0" y="23"/>
                  </a:cubicBezTo>
                  <a:cubicBezTo>
                    <a:pt x="0" y="32"/>
                    <a:pt x="0" y="50"/>
                    <a:pt x="9" y="59"/>
                  </a:cubicBezTo>
                  <a:cubicBezTo>
                    <a:pt x="9" y="59"/>
                    <a:pt x="9" y="68"/>
                    <a:pt x="19" y="68"/>
                  </a:cubicBezTo>
                  <a:cubicBezTo>
                    <a:pt x="19" y="86"/>
                    <a:pt x="28" y="95"/>
                    <a:pt x="37" y="114"/>
                  </a:cubicBezTo>
                  <a:lnTo>
                    <a:pt x="37" y="123"/>
                  </a:lnTo>
                  <a:cubicBezTo>
                    <a:pt x="37" y="132"/>
                    <a:pt x="37" y="141"/>
                    <a:pt x="37" y="150"/>
                  </a:cubicBezTo>
                  <a:lnTo>
                    <a:pt x="37" y="159"/>
                  </a:lnTo>
                  <a:cubicBezTo>
                    <a:pt x="28" y="168"/>
                    <a:pt x="28" y="177"/>
                    <a:pt x="37" y="187"/>
                  </a:cubicBezTo>
                  <a:cubicBezTo>
                    <a:pt x="29" y="218"/>
                    <a:pt x="42" y="243"/>
                    <a:pt x="69" y="243"/>
                  </a:cubicBezTo>
                  <a:cubicBezTo>
                    <a:pt x="73" y="243"/>
                    <a:pt x="78" y="242"/>
                    <a:pt x="82" y="241"/>
                  </a:cubicBezTo>
                  <a:lnTo>
                    <a:pt x="101" y="241"/>
                  </a:lnTo>
                  <a:cubicBezTo>
                    <a:pt x="119" y="241"/>
                    <a:pt x="137" y="232"/>
                    <a:pt x="146" y="223"/>
                  </a:cubicBezTo>
                  <a:cubicBezTo>
                    <a:pt x="173" y="187"/>
                    <a:pt x="183" y="150"/>
                    <a:pt x="173" y="105"/>
                  </a:cubicBezTo>
                  <a:cubicBezTo>
                    <a:pt x="164" y="86"/>
                    <a:pt x="164" y="59"/>
                    <a:pt x="146" y="41"/>
                  </a:cubicBezTo>
                  <a:lnTo>
                    <a:pt x="137" y="32"/>
                  </a:lnTo>
                  <a:cubicBezTo>
                    <a:pt x="123" y="11"/>
                    <a:pt x="99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1"/>
            <p:cNvSpPr/>
            <p:nvPr/>
          </p:nvSpPr>
          <p:spPr>
            <a:xfrm>
              <a:off x="2525521" y="873930"/>
              <a:ext cx="4494" cy="5808"/>
            </a:xfrm>
            <a:custGeom>
              <a:avLst/>
              <a:gdLst/>
              <a:ahLst/>
              <a:cxnLst/>
              <a:rect l="l" t="t" r="r" b="b"/>
              <a:pathLst>
                <a:path w="147" h="190" extrusionOk="0">
                  <a:moveTo>
                    <a:pt x="64" y="1"/>
                  </a:moveTo>
                  <a:cubicBezTo>
                    <a:pt x="55" y="1"/>
                    <a:pt x="55" y="10"/>
                    <a:pt x="46" y="10"/>
                  </a:cubicBezTo>
                  <a:cubicBezTo>
                    <a:pt x="37" y="10"/>
                    <a:pt x="28" y="19"/>
                    <a:pt x="28" y="28"/>
                  </a:cubicBezTo>
                  <a:cubicBezTo>
                    <a:pt x="10" y="46"/>
                    <a:pt x="1" y="64"/>
                    <a:pt x="1" y="83"/>
                  </a:cubicBezTo>
                  <a:cubicBezTo>
                    <a:pt x="1" y="101"/>
                    <a:pt x="1" y="110"/>
                    <a:pt x="10" y="119"/>
                  </a:cubicBezTo>
                  <a:cubicBezTo>
                    <a:pt x="10" y="128"/>
                    <a:pt x="10" y="137"/>
                    <a:pt x="19" y="155"/>
                  </a:cubicBezTo>
                  <a:cubicBezTo>
                    <a:pt x="28" y="165"/>
                    <a:pt x="37" y="183"/>
                    <a:pt x="55" y="183"/>
                  </a:cubicBezTo>
                  <a:lnTo>
                    <a:pt x="73" y="183"/>
                  </a:lnTo>
                  <a:cubicBezTo>
                    <a:pt x="73" y="187"/>
                    <a:pt x="76" y="190"/>
                    <a:pt x="79" y="190"/>
                  </a:cubicBezTo>
                  <a:cubicBezTo>
                    <a:pt x="82" y="190"/>
                    <a:pt x="87" y="187"/>
                    <a:pt x="92" y="183"/>
                  </a:cubicBezTo>
                  <a:cubicBezTo>
                    <a:pt x="110" y="183"/>
                    <a:pt x="119" y="174"/>
                    <a:pt x="128" y="165"/>
                  </a:cubicBezTo>
                  <a:lnTo>
                    <a:pt x="137" y="146"/>
                  </a:lnTo>
                  <a:cubicBezTo>
                    <a:pt x="137" y="146"/>
                    <a:pt x="137" y="137"/>
                    <a:pt x="137" y="128"/>
                  </a:cubicBezTo>
                  <a:cubicBezTo>
                    <a:pt x="137" y="128"/>
                    <a:pt x="137" y="119"/>
                    <a:pt x="137" y="110"/>
                  </a:cubicBezTo>
                  <a:cubicBezTo>
                    <a:pt x="137" y="110"/>
                    <a:pt x="137" y="110"/>
                    <a:pt x="137" y="101"/>
                  </a:cubicBezTo>
                  <a:cubicBezTo>
                    <a:pt x="146" y="101"/>
                    <a:pt x="146" y="92"/>
                    <a:pt x="146" y="83"/>
                  </a:cubicBezTo>
                  <a:lnTo>
                    <a:pt x="146" y="64"/>
                  </a:lnTo>
                  <a:cubicBezTo>
                    <a:pt x="146" y="64"/>
                    <a:pt x="146" y="55"/>
                    <a:pt x="146" y="55"/>
                  </a:cubicBezTo>
                  <a:cubicBezTo>
                    <a:pt x="146" y="28"/>
                    <a:pt x="128" y="10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1"/>
            <p:cNvSpPr/>
            <p:nvPr/>
          </p:nvSpPr>
          <p:spPr>
            <a:xfrm>
              <a:off x="2532490" y="866410"/>
              <a:ext cx="3913" cy="4494"/>
            </a:xfrm>
            <a:custGeom>
              <a:avLst/>
              <a:gdLst/>
              <a:ahLst/>
              <a:cxnLst/>
              <a:rect l="l" t="t" r="r" b="b"/>
              <a:pathLst>
                <a:path w="128" h="147" extrusionOk="0">
                  <a:moveTo>
                    <a:pt x="46" y="1"/>
                  </a:moveTo>
                  <a:cubicBezTo>
                    <a:pt x="28" y="10"/>
                    <a:pt x="18" y="10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46"/>
                    <a:pt x="0" y="55"/>
                    <a:pt x="0" y="55"/>
                  </a:cubicBezTo>
                  <a:lnTo>
                    <a:pt x="9" y="83"/>
                  </a:lnTo>
                  <a:lnTo>
                    <a:pt x="9" y="92"/>
                  </a:lnTo>
                  <a:cubicBezTo>
                    <a:pt x="9" y="101"/>
                    <a:pt x="18" y="119"/>
                    <a:pt x="28" y="128"/>
                  </a:cubicBezTo>
                  <a:cubicBezTo>
                    <a:pt x="28" y="137"/>
                    <a:pt x="37" y="137"/>
                    <a:pt x="37" y="137"/>
                  </a:cubicBezTo>
                  <a:cubicBezTo>
                    <a:pt x="46" y="146"/>
                    <a:pt x="55" y="146"/>
                    <a:pt x="73" y="146"/>
                  </a:cubicBezTo>
                  <a:cubicBezTo>
                    <a:pt x="73" y="146"/>
                    <a:pt x="82" y="146"/>
                    <a:pt x="91" y="137"/>
                  </a:cubicBezTo>
                  <a:cubicBezTo>
                    <a:pt x="91" y="137"/>
                    <a:pt x="100" y="137"/>
                    <a:pt x="100" y="128"/>
                  </a:cubicBezTo>
                  <a:cubicBezTo>
                    <a:pt x="110" y="128"/>
                    <a:pt x="110" y="119"/>
                    <a:pt x="119" y="119"/>
                  </a:cubicBezTo>
                  <a:cubicBezTo>
                    <a:pt x="119" y="110"/>
                    <a:pt x="119" y="101"/>
                    <a:pt x="128" y="101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28" y="74"/>
                    <a:pt x="128" y="74"/>
                    <a:pt x="128" y="74"/>
                  </a:cubicBezTo>
                  <a:cubicBezTo>
                    <a:pt x="128" y="64"/>
                    <a:pt x="128" y="55"/>
                    <a:pt x="128" y="55"/>
                  </a:cubicBezTo>
                  <a:cubicBezTo>
                    <a:pt x="128" y="46"/>
                    <a:pt x="128" y="46"/>
                    <a:pt x="128" y="37"/>
                  </a:cubicBezTo>
                  <a:cubicBezTo>
                    <a:pt x="119" y="28"/>
                    <a:pt x="119" y="19"/>
                    <a:pt x="110" y="19"/>
                  </a:cubicBezTo>
                  <a:cubicBezTo>
                    <a:pt x="100" y="10"/>
                    <a:pt x="82" y="1"/>
                    <a:pt x="7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1"/>
            <p:cNvSpPr/>
            <p:nvPr/>
          </p:nvSpPr>
          <p:spPr>
            <a:xfrm>
              <a:off x="2263199" y="764214"/>
              <a:ext cx="8407" cy="6664"/>
            </a:xfrm>
            <a:custGeom>
              <a:avLst/>
              <a:gdLst/>
              <a:ahLst/>
              <a:cxnLst/>
              <a:rect l="l" t="t" r="r" b="b"/>
              <a:pathLst>
                <a:path w="275" h="218" extrusionOk="0">
                  <a:moveTo>
                    <a:pt x="165" y="1"/>
                  </a:moveTo>
                  <a:lnTo>
                    <a:pt x="92" y="28"/>
                  </a:lnTo>
                  <a:cubicBezTo>
                    <a:pt x="83" y="28"/>
                    <a:pt x="74" y="37"/>
                    <a:pt x="65" y="46"/>
                  </a:cubicBezTo>
                  <a:lnTo>
                    <a:pt x="46" y="55"/>
                  </a:lnTo>
                  <a:lnTo>
                    <a:pt x="37" y="64"/>
                  </a:lnTo>
                  <a:cubicBezTo>
                    <a:pt x="10" y="74"/>
                    <a:pt x="1" y="101"/>
                    <a:pt x="1" y="128"/>
                  </a:cubicBezTo>
                  <a:lnTo>
                    <a:pt x="1" y="146"/>
                  </a:lnTo>
                  <a:cubicBezTo>
                    <a:pt x="1" y="165"/>
                    <a:pt x="10" y="183"/>
                    <a:pt x="19" y="192"/>
                  </a:cubicBezTo>
                  <a:cubicBezTo>
                    <a:pt x="28" y="201"/>
                    <a:pt x="37" y="201"/>
                    <a:pt x="46" y="210"/>
                  </a:cubicBezTo>
                  <a:cubicBezTo>
                    <a:pt x="55" y="215"/>
                    <a:pt x="67" y="217"/>
                    <a:pt x="79" y="217"/>
                  </a:cubicBezTo>
                  <a:cubicBezTo>
                    <a:pt x="92" y="217"/>
                    <a:pt x="106" y="215"/>
                    <a:pt x="119" y="210"/>
                  </a:cubicBezTo>
                  <a:lnTo>
                    <a:pt x="137" y="201"/>
                  </a:lnTo>
                  <a:lnTo>
                    <a:pt x="147" y="201"/>
                  </a:lnTo>
                  <a:cubicBezTo>
                    <a:pt x="156" y="201"/>
                    <a:pt x="174" y="192"/>
                    <a:pt x="183" y="183"/>
                  </a:cubicBezTo>
                  <a:lnTo>
                    <a:pt x="238" y="146"/>
                  </a:lnTo>
                  <a:cubicBezTo>
                    <a:pt x="247" y="137"/>
                    <a:pt x="256" y="137"/>
                    <a:pt x="265" y="119"/>
                  </a:cubicBezTo>
                  <a:cubicBezTo>
                    <a:pt x="265" y="119"/>
                    <a:pt x="274" y="101"/>
                    <a:pt x="274" y="92"/>
                  </a:cubicBezTo>
                  <a:lnTo>
                    <a:pt x="274" y="74"/>
                  </a:lnTo>
                  <a:cubicBezTo>
                    <a:pt x="274" y="64"/>
                    <a:pt x="265" y="55"/>
                    <a:pt x="265" y="46"/>
                  </a:cubicBezTo>
                  <a:cubicBezTo>
                    <a:pt x="256" y="37"/>
                    <a:pt x="256" y="28"/>
                    <a:pt x="247" y="28"/>
                  </a:cubicBezTo>
                  <a:cubicBezTo>
                    <a:pt x="247" y="19"/>
                    <a:pt x="238" y="10"/>
                    <a:pt x="229" y="10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1"/>
            <p:cNvSpPr/>
            <p:nvPr/>
          </p:nvSpPr>
          <p:spPr>
            <a:xfrm>
              <a:off x="2258461" y="758375"/>
              <a:ext cx="5625" cy="4219"/>
            </a:xfrm>
            <a:custGeom>
              <a:avLst/>
              <a:gdLst/>
              <a:ahLst/>
              <a:cxnLst/>
              <a:rect l="l" t="t" r="r" b="b"/>
              <a:pathLst>
                <a:path w="184" h="138" extrusionOk="0">
                  <a:moveTo>
                    <a:pt x="110" y="0"/>
                  </a:moveTo>
                  <a:cubicBezTo>
                    <a:pt x="92" y="0"/>
                    <a:pt x="74" y="0"/>
                    <a:pt x="56" y="9"/>
                  </a:cubicBezTo>
                  <a:cubicBezTo>
                    <a:pt x="46" y="9"/>
                    <a:pt x="37" y="19"/>
                    <a:pt x="28" y="28"/>
                  </a:cubicBezTo>
                  <a:lnTo>
                    <a:pt x="19" y="37"/>
                  </a:lnTo>
                  <a:cubicBezTo>
                    <a:pt x="10" y="46"/>
                    <a:pt x="10" y="55"/>
                    <a:pt x="1" y="73"/>
                  </a:cubicBezTo>
                  <a:lnTo>
                    <a:pt x="10" y="73"/>
                  </a:lnTo>
                  <a:cubicBezTo>
                    <a:pt x="10" y="82"/>
                    <a:pt x="10" y="91"/>
                    <a:pt x="10" y="110"/>
                  </a:cubicBezTo>
                  <a:cubicBezTo>
                    <a:pt x="10" y="119"/>
                    <a:pt x="28" y="128"/>
                    <a:pt x="37" y="137"/>
                  </a:cubicBezTo>
                  <a:lnTo>
                    <a:pt x="147" y="137"/>
                  </a:lnTo>
                  <a:lnTo>
                    <a:pt x="156" y="128"/>
                  </a:lnTo>
                  <a:cubicBezTo>
                    <a:pt x="165" y="128"/>
                    <a:pt x="174" y="119"/>
                    <a:pt x="174" y="110"/>
                  </a:cubicBezTo>
                  <a:cubicBezTo>
                    <a:pt x="183" y="101"/>
                    <a:pt x="183" y="101"/>
                    <a:pt x="183" y="91"/>
                  </a:cubicBezTo>
                  <a:cubicBezTo>
                    <a:pt x="183" y="82"/>
                    <a:pt x="183" y="73"/>
                    <a:pt x="183" y="64"/>
                  </a:cubicBezTo>
                  <a:lnTo>
                    <a:pt x="183" y="46"/>
                  </a:lnTo>
                  <a:cubicBezTo>
                    <a:pt x="174" y="37"/>
                    <a:pt x="174" y="28"/>
                    <a:pt x="165" y="19"/>
                  </a:cubicBezTo>
                  <a:lnTo>
                    <a:pt x="13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1"/>
            <p:cNvSpPr/>
            <p:nvPr/>
          </p:nvSpPr>
          <p:spPr>
            <a:xfrm>
              <a:off x="2259867" y="76283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1"/>
            <p:cNvSpPr/>
            <p:nvPr/>
          </p:nvSpPr>
          <p:spPr>
            <a:xfrm>
              <a:off x="2254579" y="76617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1"/>
            <p:cNvSpPr/>
            <p:nvPr/>
          </p:nvSpPr>
          <p:spPr>
            <a:xfrm>
              <a:off x="2250666" y="762839"/>
              <a:ext cx="4219" cy="4738"/>
            </a:xfrm>
            <a:custGeom>
              <a:avLst/>
              <a:gdLst/>
              <a:ahLst/>
              <a:cxnLst/>
              <a:rect l="l" t="t" r="r" b="b"/>
              <a:pathLst>
                <a:path w="138" h="155" extrusionOk="0">
                  <a:moveTo>
                    <a:pt x="65" y="0"/>
                  </a:moveTo>
                  <a:cubicBezTo>
                    <a:pt x="56" y="0"/>
                    <a:pt x="37" y="9"/>
                    <a:pt x="28" y="18"/>
                  </a:cubicBezTo>
                  <a:lnTo>
                    <a:pt x="10" y="27"/>
                  </a:lnTo>
                  <a:lnTo>
                    <a:pt x="1" y="46"/>
                  </a:lnTo>
                  <a:cubicBezTo>
                    <a:pt x="1" y="55"/>
                    <a:pt x="1" y="55"/>
                    <a:pt x="1" y="64"/>
                  </a:cubicBezTo>
                  <a:cubicBezTo>
                    <a:pt x="1" y="73"/>
                    <a:pt x="1" y="82"/>
                    <a:pt x="1" y="91"/>
                  </a:cubicBezTo>
                  <a:cubicBezTo>
                    <a:pt x="1" y="91"/>
                    <a:pt x="1" y="91"/>
                    <a:pt x="1" y="100"/>
                  </a:cubicBezTo>
                  <a:cubicBezTo>
                    <a:pt x="1" y="109"/>
                    <a:pt x="1" y="109"/>
                    <a:pt x="10" y="119"/>
                  </a:cubicBezTo>
                  <a:cubicBezTo>
                    <a:pt x="10" y="119"/>
                    <a:pt x="10" y="128"/>
                    <a:pt x="19" y="128"/>
                  </a:cubicBezTo>
                  <a:lnTo>
                    <a:pt x="28" y="137"/>
                  </a:lnTo>
                  <a:cubicBezTo>
                    <a:pt x="37" y="146"/>
                    <a:pt x="37" y="146"/>
                    <a:pt x="46" y="155"/>
                  </a:cubicBezTo>
                  <a:lnTo>
                    <a:pt x="83" y="155"/>
                  </a:lnTo>
                  <a:cubicBezTo>
                    <a:pt x="92" y="146"/>
                    <a:pt x="101" y="146"/>
                    <a:pt x="110" y="137"/>
                  </a:cubicBezTo>
                  <a:lnTo>
                    <a:pt x="110" y="128"/>
                  </a:lnTo>
                  <a:cubicBezTo>
                    <a:pt x="110" y="128"/>
                    <a:pt x="110" y="119"/>
                    <a:pt x="110" y="109"/>
                  </a:cubicBezTo>
                  <a:cubicBezTo>
                    <a:pt x="110" y="109"/>
                    <a:pt x="110" y="109"/>
                    <a:pt x="110" y="100"/>
                  </a:cubicBezTo>
                  <a:cubicBezTo>
                    <a:pt x="110" y="103"/>
                    <a:pt x="111" y="104"/>
                    <a:pt x="113" y="104"/>
                  </a:cubicBezTo>
                  <a:cubicBezTo>
                    <a:pt x="115" y="104"/>
                    <a:pt x="119" y="100"/>
                    <a:pt x="119" y="100"/>
                  </a:cubicBezTo>
                  <a:lnTo>
                    <a:pt x="128" y="91"/>
                  </a:lnTo>
                  <a:cubicBezTo>
                    <a:pt x="128" y="82"/>
                    <a:pt x="138" y="73"/>
                    <a:pt x="138" y="64"/>
                  </a:cubicBezTo>
                  <a:cubicBezTo>
                    <a:pt x="138" y="55"/>
                    <a:pt x="138" y="46"/>
                    <a:pt x="138" y="37"/>
                  </a:cubicBezTo>
                  <a:cubicBezTo>
                    <a:pt x="138" y="37"/>
                    <a:pt x="138" y="27"/>
                    <a:pt x="128" y="18"/>
                  </a:cubicBezTo>
                  <a:cubicBezTo>
                    <a:pt x="119" y="9"/>
                    <a:pt x="110" y="9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1" name="Google Shape;1951;p41"/>
          <p:cNvGrpSpPr/>
          <p:nvPr/>
        </p:nvGrpSpPr>
        <p:grpSpPr>
          <a:xfrm rot="-6300034">
            <a:off x="8231673" y="4413804"/>
            <a:ext cx="919778" cy="690332"/>
            <a:chOff x="562682" y="1261069"/>
            <a:chExt cx="338593" cy="254128"/>
          </a:xfrm>
        </p:grpSpPr>
        <p:sp>
          <p:nvSpPr>
            <p:cNvPr id="1952" name="Google Shape;1952;p41"/>
            <p:cNvSpPr/>
            <p:nvPr/>
          </p:nvSpPr>
          <p:spPr>
            <a:xfrm>
              <a:off x="611930" y="1369714"/>
              <a:ext cx="289345" cy="145483"/>
            </a:xfrm>
            <a:custGeom>
              <a:avLst/>
              <a:gdLst/>
              <a:ahLst/>
              <a:cxnLst/>
              <a:rect l="l" t="t" r="r" b="b"/>
              <a:pathLst>
                <a:path w="9465" h="4759" extrusionOk="0">
                  <a:moveTo>
                    <a:pt x="3579" y="1"/>
                  </a:moveTo>
                  <a:cubicBezTo>
                    <a:pt x="3170" y="1"/>
                    <a:pt x="2747" y="73"/>
                    <a:pt x="2305" y="233"/>
                  </a:cubicBezTo>
                  <a:cubicBezTo>
                    <a:pt x="1503" y="525"/>
                    <a:pt x="784" y="1008"/>
                    <a:pt x="91" y="1490"/>
                  </a:cubicBezTo>
                  <a:cubicBezTo>
                    <a:pt x="28" y="1545"/>
                    <a:pt x="0" y="1627"/>
                    <a:pt x="37" y="1700"/>
                  </a:cubicBezTo>
                  <a:cubicBezTo>
                    <a:pt x="1036" y="3631"/>
                    <a:pt x="3004" y="4759"/>
                    <a:pt x="5064" y="4759"/>
                  </a:cubicBezTo>
                  <a:cubicBezTo>
                    <a:pt x="5745" y="4759"/>
                    <a:pt x="6436" y="4636"/>
                    <a:pt x="7105" y="4378"/>
                  </a:cubicBezTo>
                  <a:cubicBezTo>
                    <a:pt x="7889" y="4068"/>
                    <a:pt x="8554" y="3522"/>
                    <a:pt x="9337" y="3239"/>
                  </a:cubicBezTo>
                  <a:cubicBezTo>
                    <a:pt x="9465" y="3185"/>
                    <a:pt x="9465" y="3012"/>
                    <a:pt x="9346" y="2948"/>
                  </a:cubicBezTo>
                  <a:cubicBezTo>
                    <a:pt x="8271" y="2438"/>
                    <a:pt x="7388" y="1627"/>
                    <a:pt x="6386" y="999"/>
                  </a:cubicBezTo>
                  <a:cubicBezTo>
                    <a:pt x="5466" y="413"/>
                    <a:pt x="4561" y="1"/>
                    <a:pt x="3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1"/>
            <p:cNvSpPr/>
            <p:nvPr/>
          </p:nvSpPr>
          <p:spPr>
            <a:xfrm>
              <a:off x="590776" y="1381331"/>
              <a:ext cx="288153" cy="121669"/>
            </a:xfrm>
            <a:custGeom>
              <a:avLst/>
              <a:gdLst/>
              <a:ahLst/>
              <a:cxnLst/>
              <a:rect l="l" t="t" r="r" b="b"/>
              <a:pathLst>
                <a:path w="9426" h="3980" extrusionOk="0">
                  <a:moveTo>
                    <a:pt x="3896" y="1"/>
                  </a:moveTo>
                  <a:cubicBezTo>
                    <a:pt x="3843" y="1"/>
                    <a:pt x="3783" y="27"/>
                    <a:pt x="3735" y="45"/>
                  </a:cubicBezTo>
                  <a:cubicBezTo>
                    <a:pt x="3598" y="72"/>
                    <a:pt x="3480" y="118"/>
                    <a:pt x="3352" y="154"/>
                  </a:cubicBezTo>
                  <a:cubicBezTo>
                    <a:pt x="3097" y="236"/>
                    <a:pt x="2842" y="336"/>
                    <a:pt x="2596" y="445"/>
                  </a:cubicBezTo>
                  <a:cubicBezTo>
                    <a:pt x="2359" y="555"/>
                    <a:pt x="2122" y="664"/>
                    <a:pt x="1895" y="792"/>
                  </a:cubicBezTo>
                  <a:cubicBezTo>
                    <a:pt x="1685" y="892"/>
                    <a:pt x="1485" y="1010"/>
                    <a:pt x="1284" y="1138"/>
                  </a:cubicBezTo>
                  <a:lnTo>
                    <a:pt x="1157" y="1101"/>
                  </a:lnTo>
                  <a:cubicBezTo>
                    <a:pt x="829" y="992"/>
                    <a:pt x="510" y="864"/>
                    <a:pt x="173" y="773"/>
                  </a:cubicBezTo>
                  <a:cubicBezTo>
                    <a:pt x="163" y="770"/>
                    <a:pt x="153" y="769"/>
                    <a:pt x="144" y="769"/>
                  </a:cubicBezTo>
                  <a:cubicBezTo>
                    <a:pt x="38" y="769"/>
                    <a:pt x="0" y="951"/>
                    <a:pt x="109" y="1001"/>
                  </a:cubicBezTo>
                  <a:cubicBezTo>
                    <a:pt x="401" y="1120"/>
                    <a:pt x="692" y="1229"/>
                    <a:pt x="1002" y="1311"/>
                  </a:cubicBezTo>
                  <a:lnTo>
                    <a:pt x="1230" y="1384"/>
                  </a:lnTo>
                  <a:cubicBezTo>
                    <a:pt x="1239" y="1393"/>
                    <a:pt x="1248" y="1393"/>
                    <a:pt x="1257" y="1393"/>
                  </a:cubicBezTo>
                  <a:cubicBezTo>
                    <a:pt x="1430" y="1447"/>
                    <a:pt x="1594" y="1502"/>
                    <a:pt x="1767" y="1548"/>
                  </a:cubicBezTo>
                  <a:cubicBezTo>
                    <a:pt x="1767" y="1557"/>
                    <a:pt x="1767" y="1566"/>
                    <a:pt x="1767" y="1575"/>
                  </a:cubicBezTo>
                  <a:cubicBezTo>
                    <a:pt x="1931" y="2067"/>
                    <a:pt x="2268" y="2486"/>
                    <a:pt x="2633" y="2850"/>
                  </a:cubicBezTo>
                  <a:cubicBezTo>
                    <a:pt x="2815" y="3032"/>
                    <a:pt x="3024" y="3205"/>
                    <a:pt x="3243" y="3351"/>
                  </a:cubicBezTo>
                  <a:cubicBezTo>
                    <a:pt x="3343" y="3433"/>
                    <a:pt x="3443" y="3506"/>
                    <a:pt x="3553" y="3579"/>
                  </a:cubicBezTo>
                  <a:cubicBezTo>
                    <a:pt x="3615" y="3618"/>
                    <a:pt x="3703" y="3696"/>
                    <a:pt x="3784" y="3696"/>
                  </a:cubicBezTo>
                  <a:cubicBezTo>
                    <a:pt x="3798" y="3696"/>
                    <a:pt x="3812" y="3694"/>
                    <a:pt x="3826" y="3688"/>
                  </a:cubicBezTo>
                  <a:cubicBezTo>
                    <a:pt x="3826" y="3688"/>
                    <a:pt x="3826" y="3679"/>
                    <a:pt x="3826" y="3679"/>
                  </a:cubicBezTo>
                  <a:cubicBezTo>
                    <a:pt x="3835" y="3588"/>
                    <a:pt x="3744" y="3524"/>
                    <a:pt x="3680" y="3470"/>
                  </a:cubicBezTo>
                  <a:cubicBezTo>
                    <a:pt x="3589" y="3388"/>
                    <a:pt x="3489" y="3306"/>
                    <a:pt x="3398" y="3224"/>
                  </a:cubicBezTo>
                  <a:cubicBezTo>
                    <a:pt x="3206" y="3051"/>
                    <a:pt x="3015" y="2878"/>
                    <a:pt x="2833" y="2704"/>
                  </a:cubicBezTo>
                  <a:cubicBezTo>
                    <a:pt x="2514" y="2404"/>
                    <a:pt x="2250" y="2040"/>
                    <a:pt x="2059" y="1648"/>
                  </a:cubicBezTo>
                  <a:lnTo>
                    <a:pt x="2059" y="1648"/>
                  </a:lnTo>
                  <a:cubicBezTo>
                    <a:pt x="2232" y="1693"/>
                    <a:pt x="3580" y="1921"/>
                    <a:pt x="3644" y="2058"/>
                  </a:cubicBezTo>
                  <a:cubicBezTo>
                    <a:pt x="3698" y="2167"/>
                    <a:pt x="3771" y="2276"/>
                    <a:pt x="3853" y="2386"/>
                  </a:cubicBezTo>
                  <a:cubicBezTo>
                    <a:pt x="3917" y="2486"/>
                    <a:pt x="3990" y="2586"/>
                    <a:pt x="4063" y="2695"/>
                  </a:cubicBezTo>
                  <a:cubicBezTo>
                    <a:pt x="4190" y="2887"/>
                    <a:pt x="4336" y="3078"/>
                    <a:pt x="4491" y="3251"/>
                  </a:cubicBezTo>
                  <a:cubicBezTo>
                    <a:pt x="4637" y="3424"/>
                    <a:pt x="4810" y="3579"/>
                    <a:pt x="4992" y="3706"/>
                  </a:cubicBezTo>
                  <a:cubicBezTo>
                    <a:pt x="5083" y="3779"/>
                    <a:pt x="5174" y="3834"/>
                    <a:pt x="5274" y="3889"/>
                  </a:cubicBezTo>
                  <a:cubicBezTo>
                    <a:pt x="5365" y="3943"/>
                    <a:pt x="5465" y="3980"/>
                    <a:pt x="5566" y="3980"/>
                  </a:cubicBezTo>
                  <a:cubicBezTo>
                    <a:pt x="5593" y="3980"/>
                    <a:pt x="5602" y="3952"/>
                    <a:pt x="5593" y="3934"/>
                  </a:cubicBezTo>
                  <a:cubicBezTo>
                    <a:pt x="5520" y="3861"/>
                    <a:pt x="5438" y="3798"/>
                    <a:pt x="5347" y="3752"/>
                  </a:cubicBezTo>
                  <a:cubicBezTo>
                    <a:pt x="5256" y="3688"/>
                    <a:pt x="5174" y="3624"/>
                    <a:pt x="5092" y="3552"/>
                  </a:cubicBezTo>
                  <a:cubicBezTo>
                    <a:pt x="4928" y="3406"/>
                    <a:pt x="4773" y="3242"/>
                    <a:pt x="4637" y="3060"/>
                  </a:cubicBezTo>
                  <a:cubicBezTo>
                    <a:pt x="4500" y="2887"/>
                    <a:pt x="4372" y="2714"/>
                    <a:pt x="4245" y="2531"/>
                  </a:cubicBezTo>
                  <a:cubicBezTo>
                    <a:pt x="4181" y="2431"/>
                    <a:pt x="4117" y="2340"/>
                    <a:pt x="4044" y="2240"/>
                  </a:cubicBezTo>
                  <a:cubicBezTo>
                    <a:pt x="4026" y="2203"/>
                    <a:pt x="3999" y="2167"/>
                    <a:pt x="3981" y="2140"/>
                  </a:cubicBezTo>
                  <a:lnTo>
                    <a:pt x="3981" y="2140"/>
                  </a:lnTo>
                  <a:cubicBezTo>
                    <a:pt x="4536" y="2258"/>
                    <a:pt x="5110" y="2377"/>
                    <a:pt x="5675" y="2468"/>
                  </a:cubicBezTo>
                  <a:cubicBezTo>
                    <a:pt x="5684" y="2486"/>
                    <a:pt x="5702" y="2495"/>
                    <a:pt x="5720" y="2513"/>
                  </a:cubicBezTo>
                  <a:cubicBezTo>
                    <a:pt x="5784" y="2568"/>
                    <a:pt x="5839" y="2622"/>
                    <a:pt x="5894" y="2695"/>
                  </a:cubicBezTo>
                  <a:cubicBezTo>
                    <a:pt x="6094" y="2950"/>
                    <a:pt x="6349" y="3160"/>
                    <a:pt x="6631" y="3324"/>
                  </a:cubicBezTo>
                  <a:cubicBezTo>
                    <a:pt x="6786" y="3415"/>
                    <a:pt x="6950" y="3488"/>
                    <a:pt x="7123" y="3543"/>
                  </a:cubicBezTo>
                  <a:cubicBezTo>
                    <a:pt x="7148" y="3555"/>
                    <a:pt x="7317" y="3616"/>
                    <a:pt x="7413" y="3616"/>
                  </a:cubicBezTo>
                  <a:cubicBezTo>
                    <a:pt x="7456" y="3616"/>
                    <a:pt x="7484" y="3604"/>
                    <a:pt x="7479" y="3570"/>
                  </a:cubicBezTo>
                  <a:cubicBezTo>
                    <a:pt x="7469" y="3515"/>
                    <a:pt x="7415" y="3506"/>
                    <a:pt x="7369" y="3488"/>
                  </a:cubicBezTo>
                  <a:cubicBezTo>
                    <a:pt x="7296" y="3451"/>
                    <a:pt x="7214" y="3424"/>
                    <a:pt x="7141" y="3397"/>
                  </a:cubicBezTo>
                  <a:cubicBezTo>
                    <a:pt x="6987" y="3324"/>
                    <a:pt x="6841" y="3242"/>
                    <a:pt x="6704" y="3142"/>
                  </a:cubicBezTo>
                  <a:cubicBezTo>
                    <a:pt x="6467" y="2969"/>
                    <a:pt x="6258" y="2759"/>
                    <a:pt x="6067" y="2531"/>
                  </a:cubicBezTo>
                  <a:lnTo>
                    <a:pt x="6067" y="2531"/>
                  </a:lnTo>
                  <a:cubicBezTo>
                    <a:pt x="6495" y="2595"/>
                    <a:pt x="6923" y="2641"/>
                    <a:pt x="7351" y="2677"/>
                  </a:cubicBezTo>
                  <a:cubicBezTo>
                    <a:pt x="7524" y="2686"/>
                    <a:pt x="7697" y="2704"/>
                    <a:pt x="7879" y="2714"/>
                  </a:cubicBezTo>
                  <a:cubicBezTo>
                    <a:pt x="7888" y="2723"/>
                    <a:pt x="7898" y="2732"/>
                    <a:pt x="7907" y="2741"/>
                  </a:cubicBezTo>
                  <a:cubicBezTo>
                    <a:pt x="7925" y="2750"/>
                    <a:pt x="7934" y="2759"/>
                    <a:pt x="7952" y="2759"/>
                  </a:cubicBezTo>
                  <a:cubicBezTo>
                    <a:pt x="7998" y="2777"/>
                    <a:pt x="8034" y="2796"/>
                    <a:pt x="8071" y="2814"/>
                  </a:cubicBezTo>
                  <a:cubicBezTo>
                    <a:pt x="8143" y="2868"/>
                    <a:pt x="8225" y="2914"/>
                    <a:pt x="8317" y="2960"/>
                  </a:cubicBezTo>
                  <a:cubicBezTo>
                    <a:pt x="8399" y="2996"/>
                    <a:pt x="8481" y="3032"/>
                    <a:pt x="8563" y="3078"/>
                  </a:cubicBezTo>
                  <a:cubicBezTo>
                    <a:pt x="8599" y="3096"/>
                    <a:pt x="8635" y="3123"/>
                    <a:pt x="8681" y="3142"/>
                  </a:cubicBezTo>
                  <a:cubicBezTo>
                    <a:pt x="8699" y="3151"/>
                    <a:pt x="8717" y="3160"/>
                    <a:pt x="8745" y="3160"/>
                  </a:cubicBezTo>
                  <a:cubicBezTo>
                    <a:pt x="8751" y="3163"/>
                    <a:pt x="8758" y="3164"/>
                    <a:pt x="8766" y="3164"/>
                  </a:cubicBezTo>
                  <a:cubicBezTo>
                    <a:pt x="8781" y="3164"/>
                    <a:pt x="8799" y="3160"/>
                    <a:pt x="8818" y="3160"/>
                  </a:cubicBezTo>
                  <a:cubicBezTo>
                    <a:pt x="8819" y="3162"/>
                    <a:pt x="8821" y="3162"/>
                    <a:pt x="8823" y="3162"/>
                  </a:cubicBezTo>
                  <a:cubicBezTo>
                    <a:pt x="8829" y="3162"/>
                    <a:pt x="8834" y="3149"/>
                    <a:pt x="8827" y="3142"/>
                  </a:cubicBezTo>
                  <a:cubicBezTo>
                    <a:pt x="8808" y="3123"/>
                    <a:pt x="8808" y="3096"/>
                    <a:pt x="8790" y="3078"/>
                  </a:cubicBezTo>
                  <a:cubicBezTo>
                    <a:pt x="8772" y="3060"/>
                    <a:pt x="8763" y="3042"/>
                    <a:pt x="8736" y="3032"/>
                  </a:cubicBezTo>
                  <a:cubicBezTo>
                    <a:pt x="8708" y="2996"/>
                    <a:pt x="8663" y="2978"/>
                    <a:pt x="8626" y="2950"/>
                  </a:cubicBezTo>
                  <a:cubicBezTo>
                    <a:pt x="8544" y="2887"/>
                    <a:pt x="8462" y="2823"/>
                    <a:pt x="8389" y="2759"/>
                  </a:cubicBezTo>
                  <a:cubicBezTo>
                    <a:pt x="8380" y="2750"/>
                    <a:pt x="8362" y="2750"/>
                    <a:pt x="8353" y="2741"/>
                  </a:cubicBezTo>
                  <a:lnTo>
                    <a:pt x="8353" y="2741"/>
                  </a:lnTo>
                  <a:cubicBezTo>
                    <a:pt x="8387" y="2742"/>
                    <a:pt x="8421" y="2742"/>
                    <a:pt x="8455" y="2742"/>
                  </a:cubicBezTo>
                  <a:cubicBezTo>
                    <a:pt x="8756" y="2742"/>
                    <a:pt x="9051" y="2706"/>
                    <a:pt x="9346" y="2641"/>
                  </a:cubicBezTo>
                  <a:cubicBezTo>
                    <a:pt x="9425" y="2632"/>
                    <a:pt x="9411" y="2513"/>
                    <a:pt x="9336" y="2513"/>
                  </a:cubicBezTo>
                  <a:cubicBezTo>
                    <a:pt x="9333" y="2513"/>
                    <a:pt x="9330" y="2513"/>
                    <a:pt x="9328" y="2513"/>
                  </a:cubicBezTo>
                  <a:cubicBezTo>
                    <a:pt x="9041" y="2518"/>
                    <a:pt x="8757" y="2528"/>
                    <a:pt x="8473" y="2528"/>
                  </a:cubicBezTo>
                  <a:cubicBezTo>
                    <a:pt x="8160" y="2528"/>
                    <a:pt x="7848" y="2515"/>
                    <a:pt x="7533" y="2468"/>
                  </a:cubicBezTo>
                  <a:lnTo>
                    <a:pt x="7442" y="2459"/>
                  </a:lnTo>
                  <a:cubicBezTo>
                    <a:pt x="7542" y="2413"/>
                    <a:pt x="7652" y="2377"/>
                    <a:pt x="7761" y="2331"/>
                  </a:cubicBezTo>
                  <a:lnTo>
                    <a:pt x="8089" y="2194"/>
                  </a:lnTo>
                  <a:cubicBezTo>
                    <a:pt x="8207" y="2158"/>
                    <a:pt x="8317" y="2103"/>
                    <a:pt x="8417" y="2040"/>
                  </a:cubicBezTo>
                  <a:cubicBezTo>
                    <a:pt x="8451" y="2005"/>
                    <a:pt x="8429" y="1948"/>
                    <a:pt x="8389" y="1948"/>
                  </a:cubicBezTo>
                  <a:cubicBezTo>
                    <a:pt x="8386" y="1948"/>
                    <a:pt x="8383" y="1948"/>
                    <a:pt x="8380" y="1948"/>
                  </a:cubicBezTo>
                  <a:cubicBezTo>
                    <a:pt x="8262" y="1967"/>
                    <a:pt x="8153" y="2003"/>
                    <a:pt x="8043" y="2049"/>
                  </a:cubicBezTo>
                  <a:lnTo>
                    <a:pt x="7715" y="2176"/>
                  </a:lnTo>
                  <a:cubicBezTo>
                    <a:pt x="7597" y="2222"/>
                    <a:pt x="7488" y="2267"/>
                    <a:pt x="7378" y="2304"/>
                  </a:cubicBezTo>
                  <a:cubicBezTo>
                    <a:pt x="7287" y="2331"/>
                    <a:pt x="7214" y="2367"/>
                    <a:pt x="7132" y="2413"/>
                  </a:cubicBezTo>
                  <a:cubicBezTo>
                    <a:pt x="6677" y="2349"/>
                    <a:pt x="6212" y="2295"/>
                    <a:pt x="5748" y="2213"/>
                  </a:cubicBezTo>
                  <a:lnTo>
                    <a:pt x="5311" y="2140"/>
                  </a:lnTo>
                  <a:lnTo>
                    <a:pt x="5538" y="2049"/>
                  </a:lnTo>
                  <a:cubicBezTo>
                    <a:pt x="5748" y="1948"/>
                    <a:pt x="5966" y="1857"/>
                    <a:pt x="6185" y="1775"/>
                  </a:cubicBezTo>
                  <a:cubicBezTo>
                    <a:pt x="6395" y="1702"/>
                    <a:pt x="6613" y="1639"/>
                    <a:pt x="6841" y="1584"/>
                  </a:cubicBezTo>
                  <a:lnTo>
                    <a:pt x="7187" y="1493"/>
                  </a:lnTo>
                  <a:cubicBezTo>
                    <a:pt x="7287" y="1466"/>
                    <a:pt x="7378" y="1457"/>
                    <a:pt x="7433" y="1365"/>
                  </a:cubicBezTo>
                  <a:cubicBezTo>
                    <a:pt x="7442" y="1365"/>
                    <a:pt x="7442" y="1356"/>
                    <a:pt x="7433" y="1347"/>
                  </a:cubicBezTo>
                  <a:cubicBezTo>
                    <a:pt x="7392" y="1334"/>
                    <a:pt x="7346" y="1327"/>
                    <a:pt x="7300" y="1327"/>
                  </a:cubicBezTo>
                  <a:cubicBezTo>
                    <a:pt x="7253" y="1327"/>
                    <a:pt x="7205" y="1334"/>
                    <a:pt x="7160" y="1347"/>
                  </a:cubicBezTo>
                  <a:lnTo>
                    <a:pt x="6804" y="1429"/>
                  </a:lnTo>
                  <a:cubicBezTo>
                    <a:pt x="6577" y="1475"/>
                    <a:pt x="6358" y="1529"/>
                    <a:pt x="6140" y="1593"/>
                  </a:cubicBezTo>
                  <a:cubicBezTo>
                    <a:pt x="5912" y="1675"/>
                    <a:pt x="5693" y="1757"/>
                    <a:pt x="5465" y="1848"/>
                  </a:cubicBezTo>
                  <a:cubicBezTo>
                    <a:pt x="5356" y="1894"/>
                    <a:pt x="5238" y="1939"/>
                    <a:pt x="5119" y="1985"/>
                  </a:cubicBezTo>
                  <a:cubicBezTo>
                    <a:pt x="5056" y="2012"/>
                    <a:pt x="5010" y="2040"/>
                    <a:pt x="4955" y="2076"/>
                  </a:cubicBezTo>
                  <a:cubicBezTo>
                    <a:pt x="4363" y="1958"/>
                    <a:pt x="3771" y="1830"/>
                    <a:pt x="3179" y="1684"/>
                  </a:cubicBezTo>
                  <a:lnTo>
                    <a:pt x="3370" y="1593"/>
                  </a:lnTo>
                  <a:cubicBezTo>
                    <a:pt x="3680" y="1457"/>
                    <a:pt x="3990" y="1329"/>
                    <a:pt x="4309" y="1211"/>
                  </a:cubicBezTo>
                  <a:cubicBezTo>
                    <a:pt x="4937" y="974"/>
                    <a:pt x="5575" y="792"/>
                    <a:pt x="6203" y="591"/>
                  </a:cubicBezTo>
                  <a:cubicBezTo>
                    <a:pt x="6267" y="564"/>
                    <a:pt x="6240" y="482"/>
                    <a:pt x="6176" y="482"/>
                  </a:cubicBezTo>
                  <a:cubicBezTo>
                    <a:pt x="5584" y="582"/>
                    <a:pt x="5001" y="737"/>
                    <a:pt x="4427" y="937"/>
                  </a:cubicBezTo>
                  <a:cubicBezTo>
                    <a:pt x="4145" y="1038"/>
                    <a:pt x="3862" y="1147"/>
                    <a:pt x="3580" y="1265"/>
                  </a:cubicBezTo>
                  <a:cubicBezTo>
                    <a:pt x="3443" y="1320"/>
                    <a:pt x="3307" y="1384"/>
                    <a:pt x="3179" y="1438"/>
                  </a:cubicBezTo>
                  <a:lnTo>
                    <a:pt x="2960" y="1539"/>
                  </a:lnTo>
                  <a:lnTo>
                    <a:pt x="2851" y="1593"/>
                  </a:lnTo>
                  <a:lnTo>
                    <a:pt x="2842" y="1593"/>
                  </a:lnTo>
                  <a:cubicBezTo>
                    <a:pt x="2614" y="1539"/>
                    <a:pt x="2387" y="1475"/>
                    <a:pt x="2159" y="1411"/>
                  </a:cubicBezTo>
                  <a:cubicBezTo>
                    <a:pt x="1968" y="1356"/>
                    <a:pt x="1776" y="1293"/>
                    <a:pt x="1585" y="1238"/>
                  </a:cubicBezTo>
                  <a:cubicBezTo>
                    <a:pt x="1703" y="1156"/>
                    <a:pt x="1831" y="1074"/>
                    <a:pt x="1958" y="1010"/>
                  </a:cubicBezTo>
                  <a:cubicBezTo>
                    <a:pt x="2186" y="874"/>
                    <a:pt x="2432" y="755"/>
                    <a:pt x="2678" y="646"/>
                  </a:cubicBezTo>
                  <a:cubicBezTo>
                    <a:pt x="2915" y="527"/>
                    <a:pt x="3143" y="427"/>
                    <a:pt x="3370" y="336"/>
                  </a:cubicBezTo>
                  <a:cubicBezTo>
                    <a:pt x="3489" y="291"/>
                    <a:pt x="3598" y="245"/>
                    <a:pt x="3717" y="200"/>
                  </a:cubicBezTo>
                  <a:cubicBezTo>
                    <a:pt x="3798" y="163"/>
                    <a:pt x="3944" y="136"/>
                    <a:pt x="3972" y="45"/>
                  </a:cubicBezTo>
                  <a:cubicBezTo>
                    <a:pt x="3981" y="45"/>
                    <a:pt x="3981" y="36"/>
                    <a:pt x="3972" y="26"/>
                  </a:cubicBezTo>
                  <a:cubicBezTo>
                    <a:pt x="3950" y="8"/>
                    <a:pt x="3924" y="1"/>
                    <a:pt x="38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1"/>
            <p:cNvSpPr/>
            <p:nvPr/>
          </p:nvSpPr>
          <p:spPr>
            <a:xfrm>
              <a:off x="880916" y="1463992"/>
              <a:ext cx="7551" cy="4769"/>
            </a:xfrm>
            <a:custGeom>
              <a:avLst/>
              <a:gdLst/>
              <a:ahLst/>
              <a:cxnLst/>
              <a:rect l="l" t="t" r="r" b="b"/>
              <a:pathLst>
                <a:path w="247" h="156" extrusionOk="0">
                  <a:moveTo>
                    <a:pt x="64" y="0"/>
                  </a:moveTo>
                  <a:cubicBezTo>
                    <a:pt x="46" y="0"/>
                    <a:pt x="19" y="10"/>
                    <a:pt x="10" y="28"/>
                  </a:cubicBezTo>
                  <a:lnTo>
                    <a:pt x="1" y="46"/>
                  </a:lnTo>
                  <a:cubicBezTo>
                    <a:pt x="1" y="55"/>
                    <a:pt x="1" y="64"/>
                    <a:pt x="1" y="73"/>
                  </a:cubicBezTo>
                  <a:cubicBezTo>
                    <a:pt x="1" y="92"/>
                    <a:pt x="1" y="110"/>
                    <a:pt x="10" y="119"/>
                  </a:cubicBezTo>
                  <a:cubicBezTo>
                    <a:pt x="28" y="146"/>
                    <a:pt x="55" y="155"/>
                    <a:pt x="83" y="155"/>
                  </a:cubicBezTo>
                  <a:lnTo>
                    <a:pt x="101" y="137"/>
                  </a:lnTo>
                  <a:lnTo>
                    <a:pt x="137" y="137"/>
                  </a:lnTo>
                  <a:cubicBezTo>
                    <a:pt x="155" y="137"/>
                    <a:pt x="165" y="137"/>
                    <a:pt x="183" y="128"/>
                  </a:cubicBezTo>
                  <a:lnTo>
                    <a:pt x="201" y="128"/>
                  </a:lnTo>
                  <a:cubicBezTo>
                    <a:pt x="210" y="128"/>
                    <a:pt x="219" y="119"/>
                    <a:pt x="228" y="110"/>
                  </a:cubicBezTo>
                  <a:cubicBezTo>
                    <a:pt x="237" y="101"/>
                    <a:pt x="247" y="82"/>
                    <a:pt x="247" y="73"/>
                  </a:cubicBezTo>
                  <a:cubicBezTo>
                    <a:pt x="247" y="55"/>
                    <a:pt x="247" y="37"/>
                    <a:pt x="228" y="28"/>
                  </a:cubicBezTo>
                  <a:lnTo>
                    <a:pt x="210" y="10"/>
                  </a:lnTo>
                  <a:cubicBezTo>
                    <a:pt x="201" y="10"/>
                    <a:pt x="192" y="0"/>
                    <a:pt x="1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1"/>
            <p:cNvSpPr/>
            <p:nvPr/>
          </p:nvSpPr>
          <p:spPr>
            <a:xfrm>
              <a:off x="875902" y="1471512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1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1"/>
            <p:cNvSpPr/>
            <p:nvPr/>
          </p:nvSpPr>
          <p:spPr>
            <a:xfrm>
              <a:off x="869238" y="1468180"/>
              <a:ext cx="6970" cy="4738"/>
            </a:xfrm>
            <a:custGeom>
              <a:avLst/>
              <a:gdLst/>
              <a:ahLst/>
              <a:cxnLst/>
              <a:rect l="l" t="t" r="r" b="b"/>
              <a:pathLst>
                <a:path w="228" h="155" extrusionOk="0">
                  <a:moveTo>
                    <a:pt x="64" y="0"/>
                  </a:moveTo>
                  <a:lnTo>
                    <a:pt x="36" y="18"/>
                  </a:lnTo>
                  <a:cubicBezTo>
                    <a:pt x="18" y="27"/>
                    <a:pt x="9" y="46"/>
                    <a:pt x="0" y="73"/>
                  </a:cubicBezTo>
                  <a:cubicBezTo>
                    <a:pt x="0" y="82"/>
                    <a:pt x="9" y="100"/>
                    <a:pt x="9" y="119"/>
                  </a:cubicBezTo>
                  <a:cubicBezTo>
                    <a:pt x="18" y="128"/>
                    <a:pt x="27" y="137"/>
                    <a:pt x="46" y="146"/>
                  </a:cubicBezTo>
                  <a:lnTo>
                    <a:pt x="64" y="155"/>
                  </a:lnTo>
                  <a:cubicBezTo>
                    <a:pt x="82" y="155"/>
                    <a:pt x="91" y="146"/>
                    <a:pt x="109" y="146"/>
                  </a:cubicBezTo>
                  <a:cubicBezTo>
                    <a:pt x="118" y="137"/>
                    <a:pt x="118" y="137"/>
                    <a:pt x="128" y="137"/>
                  </a:cubicBezTo>
                  <a:lnTo>
                    <a:pt x="118" y="137"/>
                  </a:lnTo>
                  <a:lnTo>
                    <a:pt x="137" y="128"/>
                  </a:lnTo>
                  <a:lnTo>
                    <a:pt x="155" y="128"/>
                  </a:lnTo>
                  <a:cubicBezTo>
                    <a:pt x="164" y="132"/>
                    <a:pt x="171" y="134"/>
                    <a:pt x="177" y="134"/>
                  </a:cubicBezTo>
                  <a:cubicBezTo>
                    <a:pt x="182" y="134"/>
                    <a:pt x="187" y="132"/>
                    <a:pt x="191" y="128"/>
                  </a:cubicBezTo>
                  <a:lnTo>
                    <a:pt x="200" y="128"/>
                  </a:lnTo>
                  <a:cubicBezTo>
                    <a:pt x="210" y="128"/>
                    <a:pt x="219" y="119"/>
                    <a:pt x="219" y="109"/>
                  </a:cubicBezTo>
                  <a:cubicBezTo>
                    <a:pt x="228" y="100"/>
                    <a:pt x="228" y="82"/>
                    <a:pt x="219" y="73"/>
                  </a:cubicBezTo>
                  <a:cubicBezTo>
                    <a:pt x="219" y="73"/>
                    <a:pt x="219" y="64"/>
                    <a:pt x="219" y="64"/>
                  </a:cubicBezTo>
                  <a:cubicBezTo>
                    <a:pt x="219" y="55"/>
                    <a:pt x="210" y="55"/>
                    <a:pt x="210" y="46"/>
                  </a:cubicBezTo>
                  <a:cubicBezTo>
                    <a:pt x="200" y="27"/>
                    <a:pt x="182" y="9"/>
                    <a:pt x="164" y="9"/>
                  </a:cubicBezTo>
                  <a:lnTo>
                    <a:pt x="128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1"/>
            <p:cNvSpPr/>
            <p:nvPr/>
          </p:nvSpPr>
          <p:spPr>
            <a:xfrm>
              <a:off x="875902" y="147151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1"/>
            <p:cNvSpPr/>
            <p:nvPr/>
          </p:nvSpPr>
          <p:spPr>
            <a:xfrm>
              <a:off x="872845" y="1471298"/>
              <a:ext cx="4494" cy="4433"/>
            </a:xfrm>
            <a:custGeom>
              <a:avLst/>
              <a:gdLst/>
              <a:ahLst/>
              <a:cxnLst/>
              <a:rect l="l" t="t" r="r" b="b"/>
              <a:pathLst>
                <a:path w="147" h="145" extrusionOk="0">
                  <a:moveTo>
                    <a:pt x="69" y="1"/>
                  </a:moveTo>
                  <a:cubicBezTo>
                    <a:pt x="64" y="1"/>
                    <a:pt x="60" y="3"/>
                    <a:pt x="55" y="7"/>
                  </a:cubicBezTo>
                  <a:lnTo>
                    <a:pt x="37" y="7"/>
                  </a:lnTo>
                  <a:cubicBezTo>
                    <a:pt x="28" y="7"/>
                    <a:pt x="19" y="7"/>
                    <a:pt x="19" y="17"/>
                  </a:cubicBezTo>
                  <a:cubicBezTo>
                    <a:pt x="10" y="17"/>
                    <a:pt x="10" y="26"/>
                    <a:pt x="10" y="35"/>
                  </a:cubicBezTo>
                  <a:cubicBezTo>
                    <a:pt x="0" y="35"/>
                    <a:pt x="0" y="44"/>
                    <a:pt x="0" y="53"/>
                  </a:cubicBezTo>
                  <a:lnTo>
                    <a:pt x="0" y="71"/>
                  </a:lnTo>
                  <a:cubicBezTo>
                    <a:pt x="0" y="80"/>
                    <a:pt x="0" y="89"/>
                    <a:pt x="10" y="99"/>
                  </a:cubicBezTo>
                  <a:cubicBezTo>
                    <a:pt x="19" y="117"/>
                    <a:pt x="28" y="126"/>
                    <a:pt x="46" y="135"/>
                  </a:cubicBezTo>
                  <a:cubicBezTo>
                    <a:pt x="55" y="135"/>
                    <a:pt x="64" y="144"/>
                    <a:pt x="73" y="144"/>
                  </a:cubicBezTo>
                  <a:lnTo>
                    <a:pt x="110" y="144"/>
                  </a:lnTo>
                  <a:cubicBezTo>
                    <a:pt x="119" y="135"/>
                    <a:pt x="119" y="135"/>
                    <a:pt x="128" y="135"/>
                  </a:cubicBezTo>
                  <a:lnTo>
                    <a:pt x="137" y="126"/>
                  </a:lnTo>
                  <a:cubicBezTo>
                    <a:pt x="146" y="117"/>
                    <a:pt x="146" y="117"/>
                    <a:pt x="146" y="108"/>
                  </a:cubicBezTo>
                  <a:cubicBezTo>
                    <a:pt x="146" y="99"/>
                    <a:pt x="146" y="99"/>
                    <a:pt x="146" y="99"/>
                  </a:cubicBezTo>
                  <a:cubicBezTo>
                    <a:pt x="146" y="89"/>
                    <a:pt x="146" y="89"/>
                    <a:pt x="146" y="80"/>
                  </a:cubicBezTo>
                  <a:cubicBezTo>
                    <a:pt x="146" y="80"/>
                    <a:pt x="146" y="71"/>
                    <a:pt x="146" y="71"/>
                  </a:cubicBezTo>
                  <a:cubicBezTo>
                    <a:pt x="146" y="62"/>
                    <a:pt x="137" y="62"/>
                    <a:pt x="137" y="53"/>
                  </a:cubicBezTo>
                  <a:lnTo>
                    <a:pt x="128" y="44"/>
                  </a:lnTo>
                  <a:cubicBezTo>
                    <a:pt x="128" y="35"/>
                    <a:pt x="119" y="26"/>
                    <a:pt x="110" y="26"/>
                  </a:cubicBezTo>
                  <a:lnTo>
                    <a:pt x="101" y="17"/>
                  </a:lnTo>
                  <a:cubicBezTo>
                    <a:pt x="92" y="7"/>
                    <a:pt x="82" y="7"/>
                    <a:pt x="82" y="7"/>
                  </a:cubicBezTo>
                  <a:cubicBezTo>
                    <a:pt x="78" y="3"/>
                    <a:pt x="73" y="1"/>
                    <a:pt x="69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1"/>
            <p:cNvSpPr/>
            <p:nvPr/>
          </p:nvSpPr>
          <p:spPr>
            <a:xfrm>
              <a:off x="862818" y="1449502"/>
              <a:ext cx="7001" cy="4769"/>
            </a:xfrm>
            <a:custGeom>
              <a:avLst/>
              <a:gdLst/>
              <a:ahLst/>
              <a:cxnLst/>
              <a:rect l="l" t="t" r="r" b="b"/>
              <a:pathLst>
                <a:path w="229" h="156" extrusionOk="0">
                  <a:moveTo>
                    <a:pt x="64" y="1"/>
                  </a:moveTo>
                  <a:cubicBezTo>
                    <a:pt x="46" y="1"/>
                    <a:pt x="37" y="10"/>
                    <a:pt x="28" y="10"/>
                  </a:cubicBezTo>
                  <a:cubicBezTo>
                    <a:pt x="10" y="19"/>
                    <a:pt x="1" y="37"/>
                    <a:pt x="1" y="46"/>
                  </a:cubicBezTo>
                  <a:cubicBezTo>
                    <a:pt x="1" y="55"/>
                    <a:pt x="1" y="74"/>
                    <a:pt x="1" y="83"/>
                  </a:cubicBezTo>
                  <a:cubicBezTo>
                    <a:pt x="10" y="101"/>
                    <a:pt x="19" y="119"/>
                    <a:pt x="37" y="137"/>
                  </a:cubicBezTo>
                  <a:cubicBezTo>
                    <a:pt x="46" y="137"/>
                    <a:pt x="55" y="147"/>
                    <a:pt x="64" y="147"/>
                  </a:cubicBezTo>
                  <a:cubicBezTo>
                    <a:pt x="73" y="156"/>
                    <a:pt x="83" y="156"/>
                    <a:pt x="83" y="156"/>
                  </a:cubicBezTo>
                  <a:lnTo>
                    <a:pt x="110" y="156"/>
                  </a:lnTo>
                  <a:cubicBezTo>
                    <a:pt x="128" y="156"/>
                    <a:pt x="146" y="156"/>
                    <a:pt x="174" y="147"/>
                  </a:cubicBezTo>
                  <a:cubicBezTo>
                    <a:pt x="189" y="139"/>
                    <a:pt x="216" y="125"/>
                    <a:pt x="220" y="100"/>
                  </a:cubicBezTo>
                  <a:lnTo>
                    <a:pt x="220" y="100"/>
                  </a:lnTo>
                  <a:cubicBezTo>
                    <a:pt x="228" y="91"/>
                    <a:pt x="228" y="82"/>
                    <a:pt x="219" y="74"/>
                  </a:cubicBezTo>
                  <a:cubicBezTo>
                    <a:pt x="210" y="55"/>
                    <a:pt x="201" y="46"/>
                    <a:pt x="183" y="46"/>
                  </a:cubicBezTo>
                  <a:lnTo>
                    <a:pt x="164" y="46"/>
                  </a:lnTo>
                  <a:lnTo>
                    <a:pt x="137" y="28"/>
                  </a:lnTo>
                  <a:cubicBezTo>
                    <a:pt x="128" y="28"/>
                    <a:pt x="119" y="19"/>
                    <a:pt x="110" y="19"/>
                  </a:cubicBezTo>
                  <a:lnTo>
                    <a:pt x="101" y="10"/>
                  </a:lnTo>
                  <a:cubicBezTo>
                    <a:pt x="92" y="10"/>
                    <a:pt x="73" y="1"/>
                    <a:pt x="64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1"/>
            <p:cNvSpPr/>
            <p:nvPr/>
          </p:nvSpPr>
          <p:spPr>
            <a:xfrm>
              <a:off x="853342" y="1442899"/>
              <a:ext cx="6725" cy="4708"/>
            </a:xfrm>
            <a:custGeom>
              <a:avLst/>
              <a:gdLst/>
              <a:ahLst/>
              <a:cxnLst/>
              <a:rect l="l" t="t" r="r" b="b"/>
              <a:pathLst>
                <a:path w="220" h="154" extrusionOk="0">
                  <a:moveTo>
                    <a:pt x="133" y="0"/>
                  </a:moveTo>
                  <a:cubicBezTo>
                    <a:pt x="128" y="0"/>
                    <a:pt x="124" y="3"/>
                    <a:pt x="119" y="7"/>
                  </a:cubicBezTo>
                  <a:cubicBezTo>
                    <a:pt x="114" y="5"/>
                    <a:pt x="109" y="4"/>
                    <a:pt x="103" y="4"/>
                  </a:cubicBezTo>
                  <a:cubicBezTo>
                    <a:pt x="90" y="4"/>
                    <a:pt x="77" y="10"/>
                    <a:pt x="65" y="16"/>
                  </a:cubicBezTo>
                  <a:lnTo>
                    <a:pt x="37" y="26"/>
                  </a:lnTo>
                  <a:cubicBezTo>
                    <a:pt x="28" y="35"/>
                    <a:pt x="10" y="53"/>
                    <a:pt x="10" y="62"/>
                  </a:cubicBezTo>
                  <a:cubicBezTo>
                    <a:pt x="1" y="89"/>
                    <a:pt x="1" y="108"/>
                    <a:pt x="19" y="126"/>
                  </a:cubicBezTo>
                  <a:cubicBezTo>
                    <a:pt x="28" y="144"/>
                    <a:pt x="46" y="153"/>
                    <a:pt x="74" y="153"/>
                  </a:cubicBezTo>
                  <a:cubicBezTo>
                    <a:pt x="83" y="153"/>
                    <a:pt x="101" y="144"/>
                    <a:pt x="110" y="135"/>
                  </a:cubicBezTo>
                  <a:lnTo>
                    <a:pt x="101" y="135"/>
                  </a:lnTo>
                  <a:lnTo>
                    <a:pt x="128" y="126"/>
                  </a:lnTo>
                  <a:lnTo>
                    <a:pt x="147" y="126"/>
                  </a:lnTo>
                  <a:lnTo>
                    <a:pt x="174" y="117"/>
                  </a:lnTo>
                  <a:lnTo>
                    <a:pt x="192" y="117"/>
                  </a:lnTo>
                  <a:cubicBezTo>
                    <a:pt x="210" y="108"/>
                    <a:pt x="219" y="89"/>
                    <a:pt x="219" y="71"/>
                  </a:cubicBezTo>
                  <a:cubicBezTo>
                    <a:pt x="219" y="53"/>
                    <a:pt x="210" y="44"/>
                    <a:pt x="201" y="35"/>
                  </a:cubicBezTo>
                  <a:lnTo>
                    <a:pt x="192" y="26"/>
                  </a:lnTo>
                  <a:lnTo>
                    <a:pt x="183" y="16"/>
                  </a:lnTo>
                  <a:lnTo>
                    <a:pt x="165" y="7"/>
                  </a:lnTo>
                  <a:lnTo>
                    <a:pt x="147" y="7"/>
                  </a:lnTo>
                  <a:cubicBezTo>
                    <a:pt x="142" y="3"/>
                    <a:pt x="137" y="0"/>
                    <a:pt x="133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1"/>
            <p:cNvSpPr/>
            <p:nvPr/>
          </p:nvSpPr>
          <p:spPr>
            <a:xfrm>
              <a:off x="855848" y="144727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1"/>
            <p:cNvSpPr/>
            <p:nvPr/>
          </p:nvSpPr>
          <p:spPr>
            <a:xfrm>
              <a:off x="855573" y="144727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1"/>
            <p:cNvSpPr/>
            <p:nvPr/>
          </p:nvSpPr>
          <p:spPr>
            <a:xfrm>
              <a:off x="847778" y="1449227"/>
              <a:ext cx="5594" cy="4219"/>
            </a:xfrm>
            <a:custGeom>
              <a:avLst/>
              <a:gdLst/>
              <a:ahLst/>
              <a:cxnLst/>
              <a:rect l="l" t="t" r="r" b="b"/>
              <a:pathLst>
                <a:path w="183" h="138" extrusionOk="0">
                  <a:moveTo>
                    <a:pt x="46" y="1"/>
                  </a:moveTo>
                  <a:cubicBezTo>
                    <a:pt x="37" y="10"/>
                    <a:pt x="28" y="10"/>
                    <a:pt x="19" y="19"/>
                  </a:cubicBezTo>
                  <a:cubicBezTo>
                    <a:pt x="10" y="37"/>
                    <a:pt x="1" y="46"/>
                    <a:pt x="10" y="64"/>
                  </a:cubicBezTo>
                  <a:cubicBezTo>
                    <a:pt x="10" y="74"/>
                    <a:pt x="10" y="92"/>
                    <a:pt x="19" y="101"/>
                  </a:cubicBezTo>
                  <a:cubicBezTo>
                    <a:pt x="28" y="101"/>
                    <a:pt x="28" y="110"/>
                    <a:pt x="37" y="110"/>
                  </a:cubicBezTo>
                  <a:cubicBezTo>
                    <a:pt x="46" y="119"/>
                    <a:pt x="55" y="128"/>
                    <a:pt x="64" y="128"/>
                  </a:cubicBezTo>
                  <a:lnTo>
                    <a:pt x="83" y="137"/>
                  </a:lnTo>
                  <a:lnTo>
                    <a:pt x="110" y="137"/>
                  </a:lnTo>
                  <a:lnTo>
                    <a:pt x="128" y="128"/>
                  </a:lnTo>
                  <a:lnTo>
                    <a:pt x="146" y="119"/>
                  </a:lnTo>
                  <a:lnTo>
                    <a:pt x="165" y="119"/>
                  </a:lnTo>
                  <a:cubicBezTo>
                    <a:pt x="174" y="110"/>
                    <a:pt x="183" y="92"/>
                    <a:pt x="174" y="83"/>
                  </a:cubicBezTo>
                  <a:cubicBezTo>
                    <a:pt x="174" y="74"/>
                    <a:pt x="174" y="64"/>
                    <a:pt x="165" y="64"/>
                  </a:cubicBezTo>
                  <a:lnTo>
                    <a:pt x="156" y="55"/>
                  </a:lnTo>
                  <a:lnTo>
                    <a:pt x="146" y="46"/>
                  </a:lnTo>
                  <a:cubicBezTo>
                    <a:pt x="146" y="37"/>
                    <a:pt x="137" y="37"/>
                    <a:pt x="128" y="28"/>
                  </a:cubicBezTo>
                  <a:cubicBezTo>
                    <a:pt x="119" y="19"/>
                    <a:pt x="101" y="10"/>
                    <a:pt x="83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1"/>
            <p:cNvSpPr/>
            <p:nvPr/>
          </p:nvSpPr>
          <p:spPr>
            <a:xfrm>
              <a:off x="586863" y="1261069"/>
              <a:ext cx="249604" cy="170917"/>
            </a:xfrm>
            <a:custGeom>
              <a:avLst/>
              <a:gdLst/>
              <a:ahLst/>
              <a:cxnLst/>
              <a:rect l="l" t="t" r="r" b="b"/>
              <a:pathLst>
                <a:path w="8165" h="5591" extrusionOk="0">
                  <a:moveTo>
                    <a:pt x="7979" y="1"/>
                  </a:moveTo>
                  <a:cubicBezTo>
                    <a:pt x="7964" y="1"/>
                    <a:pt x="7950" y="3"/>
                    <a:pt x="7934" y="7"/>
                  </a:cubicBezTo>
                  <a:cubicBezTo>
                    <a:pt x="6787" y="335"/>
                    <a:pt x="5593" y="308"/>
                    <a:pt x="4418" y="490"/>
                  </a:cubicBezTo>
                  <a:cubicBezTo>
                    <a:pt x="2888" y="727"/>
                    <a:pt x="1613" y="1191"/>
                    <a:pt x="848" y="2603"/>
                  </a:cubicBezTo>
                  <a:cubicBezTo>
                    <a:pt x="438" y="3350"/>
                    <a:pt x="210" y="4188"/>
                    <a:pt x="19" y="5008"/>
                  </a:cubicBezTo>
                  <a:cubicBezTo>
                    <a:pt x="0" y="5081"/>
                    <a:pt x="37" y="5163"/>
                    <a:pt x="110" y="5199"/>
                  </a:cubicBezTo>
                  <a:cubicBezTo>
                    <a:pt x="784" y="5464"/>
                    <a:pt x="1482" y="5591"/>
                    <a:pt x="2169" y="5591"/>
                  </a:cubicBezTo>
                  <a:cubicBezTo>
                    <a:pt x="4221" y="5591"/>
                    <a:pt x="6185" y="4466"/>
                    <a:pt x="7188" y="2549"/>
                  </a:cubicBezTo>
                  <a:cubicBezTo>
                    <a:pt x="7579" y="1802"/>
                    <a:pt x="7716" y="964"/>
                    <a:pt x="8117" y="226"/>
                  </a:cubicBezTo>
                  <a:cubicBezTo>
                    <a:pt x="8165" y="113"/>
                    <a:pt x="8086" y="1"/>
                    <a:pt x="79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1"/>
            <p:cNvSpPr/>
            <p:nvPr/>
          </p:nvSpPr>
          <p:spPr>
            <a:xfrm>
              <a:off x="562682" y="1272991"/>
              <a:ext cx="253976" cy="152758"/>
            </a:xfrm>
            <a:custGeom>
              <a:avLst/>
              <a:gdLst/>
              <a:ahLst/>
              <a:cxnLst/>
              <a:rect l="l" t="t" r="r" b="b"/>
              <a:pathLst>
                <a:path w="8308" h="4997" extrusionOk="0">
                  <a:moveTo>
                    <a:pt x="8215" y="0"/>
                  </a:moveTo>
                  <a:cubicBezTo>
                    <a:pt x="8197" y="0"/>
                    <a:pt x="8177" y="8"/>
                    <a:pt x="8161" y="27"/>
                  </a:cubicBezTo>
                  <a:cubicBezTo>
                    <a:pt x="7723" y="428"/>
                    <a:pt x="7295" y="838"/>
                    <a:pt x="6794" y="1175"/>
                  </a:cubicBezTo>
                  <a:lnTo>
                    <a:pt x="6712" y="1229"/>
                  </a:lnTo>
                  <a:cubicBezTo>
                    <a:pt x="6758" y="1129"/>
                    <a:pt x="6813" y="1020"/>
                    <a:pt x="6867" y="920"/>
                  </a:cubicBezTo>
                  <a:cubicBezTo>
                    <a:pt x="6913" y="820"/>
                    <a:pt x="6967" y="710"/>
                    <a:pt x="7022" y="601"/>
                  </a:cubicBezTo>
                  <a:cubicBezTo>
                    <a:pt x="7086" y="492"/>
                    <a:pt x="7131" y="382"/>
                    <a:pt x="7168" y="264"/>
                  </a:cubicBezTo>
                  <a:cubicBezTo>
                    <a:pt x="7174" y="231"/>
                    <a:pt x="7144" y="203"/>
                    <a:pt x="7112" y="203"/>
                  </a:cubicBezTo>
                  <a:cubicBezTo>
                    <a:pt x="7100" y="203"/>
                    <a:pt x="7087" y="208"/>
                    <a:pt x="7077" y="218"/>
                  </a:cubicBezTo>
                  <a:cubicBezTo>
                    <a:pt x="7004" y="309"/>
                    <a:pt x="6949" y="410"/>
                    <a:pt x="6895" y="519"/>
                  </a:cubicBezTo>
                  <a:cubicBezTo>
                    <a:pt x="6840" y="637"/>
                    <a:pt x="6785" y="738"/>
                    <a:pt x="6721" y="847"/>
                  </a:cubicBezTo>
                  <a:cubicBezTo>
                    <a:pt x="6658" y="956"/>
                    <a:pt x="6603" y="1056"/>
                    <a:pt x="6558" y="1166"/>
                  </a:cubicBezTo>
                  <a:cubicBezTo>
                    <a:pt x="6503" y="1239"/>
                    <a:pt x="6466" y="1321"/>
                    <a:pt x="6439" y="1403"/>
                  </a:cubicBezTo>
                  <a:cubicBezTo>
                    <a:pt x="6057" y="1658"/>
                    <a:pt x="5665" y="1922"/>
                    <a:pt x="5273" y="2168"/>
                  </a:cubicBezTo>
                  <a:cubicBezTo>
                    <a:pt x="5146" y="2250"/>
                    <a:pt x="5018" y="2323"/>
                    <a:pt x="4891" y="2395"/>
                  </a:cubicBezTo>
                  <a:cubicBezTo>
                    <a:pt x="4927" y="2323"/>
                    <a:pt x="4963" y="2250"/>
                    <a:pt x="5000" y="2177"/>
                  </a:cubicBezTo>
                  <a:cubicBezTo>
                    <a:pt x="5091" y="1967"/>
                    <a:pt x="5191" y="1758"/>
                    <a:pt x="5300" y="1557"/>
                  </a:cubicBezTo>
                  <a:cubicBezTo>
                    <a:pt x="5419" y="1348"/>
                    <a:pt x="5537" y="1166"/>
                    <a:pt x="5665" y="974"/>
                  </a:cubicBezTo>
                  <a:lnTo>
                    <a:pt x="5874" y="674"/>
                  </a:lnTo>
                  <a:cubicBezTo>
                    <a:pt x="5929" y="592"/>
                    <a:pt x="5993" y="519"/>
                    <a:pt x="5975" y="419"/>
                  </a:cubicBezTo>
                  <a:cubicBezTo>
                    <a:pt x="5975" y="410"/>
                    <a:pt x="5975" y="410"/>
                    <a:pt x="5965" y="410"/>
                  </a:cubicBezTo>
                  <a:cubicBezTo>
                    <a:pt x="5856" y="428"/>
                    <a:pt x="5820" y="510"/>
                    <a:pt x="5756" y="592"/>
                  </a:cubicBezTo>
                  <a:lnTo>
                    <a:pt x="5537" y="883"/>
                  </a:lnTo>
                  <a:cubicBezTo>
                    <a:pt x="5401" y="1065"/>
                    <a:pt x="5273" y="1257"/>
                    <a:pt x="5146" y="1457"/>
                  </a:cubicBezTo>
                  <a:cubicBezTo>
                    <a:pt x="5027" y="1658"/>
                    <a:pt x="4918" y="1876"/>
                    <a:pt x="4809" y="2086"/>
                  </a:cubicBezTo>
                  <a:cubicBezTo>
                    <a:pt x="4754" y="2195"/>
                    <a:pt x="4690" y="2313"/>
                    <a:pt x="4636" y="2423"/>
                  </a:cubicBezTo>
                  <a:cubicBezTo>
                    <a:pt x="4608" y="2477"/>
                    <a:pt x="4590" y="2532"/>
                    <a:pt x="4572" y="2596"/>
                  </a:cubicBezTo>
                  <a:cubicBezTo>
                    <a:pt x="4053" y="2896"/>
                    <a:pt x="3515" y="3188"/>
                    <a:pt x="2978" y="3470"/>
                  </a:cubicBezTo>
                  <a:cubicBezTo>
                    <a:pt x="3005" y="3406"/>
                    <a:pt x="3032" y="3343"/>
                    <a:pt x="3060" y="3279"/>
                  </a:cubicBezTo>
                  <a:cubicBezTo>
                    <a:pt x="3205" y="2969"/>
                    <a:pt x="3351" y="2669"/>
                    <a:pt x="3515" y="2368"/>
                  </a:cubicBezTo>
                  <a:cubicBezTo>
                    <a:pt x="3834" y="1776"/>
                    <a:pt x="4189" y="1220"/>
                    <a:pt x="4544" y="656"/>
                  </a:cubicBezTo>
                  <a:cubicBezTo>
                    <a:pt x="4571" y="616"/>
                    <a:pt x="4530" y="571"/>
                    <a:pt x="4488" y="571"/>
                  </a:cubicBezTo>
                  <a:cubicBezTo>
                    <a:pt x="4472" y="571"/>
                    <a:pt x="4457" y="577"/>
                    <a:pt x="4444" y="592"/>
                  </a:cubicBezTo>
                  <a:cubicBezTo>
                    <a:pt x="4062" y="1056"/>
                    <a:pt x="3725" y="1557"/>
                    <a:pt x="3433" y="2095"/>
                  </a:cubicBezTo>
                  <a:cubicBezTo>
                    <a:pt x="3287" y="2359"/>
                    <a:pt x="3142" y="2623"/>
                    <a:pt x="3014" y="2887"/>
                  </a:cubicBezTo>
                  <a:cubicBezTo>
                    <a:pt x="2941" y="3024"/>
                    <a:pt x="2887" y="3151"/>
                    <a:pt x="2823" y="3288"/>
                  </a:cubicBezTo>
                  <a:lnTo>
                    <a:pt x="2723" y="3498"/>
                  </a:lnTo>
                  <a:lnTo>
                    <a:pt x="2677" y="3616"/>
                  </a:lnTo>
                  <a:lnTo>
                    <a:pt x="2677" y="3625"/>
                  </a:lnTo>
                  <a:cubicBezTo>
                    <a:pt x="2468" y="3725"/>
                    <a:pt x="2249" y="3835"/>
                    <a:pt x="2039" y="3935"/>
                  </a:cubicBezTo>
                  <a:cubicBezTo>
                    <a:pt x="1857" y="4017"/>
                    <a:pt x="1675" y="4099"/>
                    <a:pt x="1493" y="4181"/>
                  </a:cubicBezTo>
                  <a:cubicBezTo>
                    <a:pt x="1538" y="4044"/>
                    <a:pt x="1575" y="3898"/>
                    <a:pt x="1620" y="3762"/>
                  </a:cubicBezTo>
                  <a:cubicBezTo>
                    <a:pt x="1712" y="3507"/>
                    <a:pt x="1812" y="3261"/>
                    <a:pt x="1921" y="3015"/>
                  </a:cubicBezTo>
                  <a:cubicBezTo>
                    <a:pt x="2030" y="2787"/>
                    <a:pt x="2131" y="2550"/>
                    <a:pt x="2249" y="2323"/>
                  </a:cubicBezTo>
                  <a:cubicBezTo>
                    <a:pt x="2304" y="2204"/>
                    <a:pt x="2358" y="2104"/>
                    <a:pt x="2413" y="1995"/>
                  </a:cubicBezTo>
                  <a:cubicBezTo>
                    <a:pt x="2458" y="1913"/>
                    <a:pt x="2550" y="1794"/>
                    <a:pt x="2513" y="1712"/>
                  </a:cubicBezTo>
                  <a:cubicBezTo>
                    <a:pt x="2509" y="1703"/>
                    <a:pt x="2502" y="1699"/>
                    <a:pt x="2496" y="1699"/>
                  </a:cubicBezTo>
                  <a:cubicBezTo>
                    <a:pt x="2490" y="1699"/>
                    <a:pt x="2486" y="1703"/>
                    <a:pt x="2486" y="1712"/>
                  </a:cubicBezTo>
                  <a:cubicBezTo>
                    <a:pt x="2395" y="1712"/>
                    <a:pt x="2349" y="1812"/>
                    <a:pt x="2304" y="1876"/>
                  </a:cubicBezTo>
                  <a:cubicBezTo>
                    <a:pt x="2231" y="1985"/>
                    <a:pt x="2167" y="2104"/>
                    <a:pt x="2103" y="2213"/>
                  </a:cubicBezTo>
                  <a:cubicBezTo>
                    <a:pt x="1957" y="2450"/>
                    <a:pt x="1830" y="2687"/>
                    <a:pt x="1721" y="2933"/>
                  </a:cubicBezTo>
                  <a:cubicBezTo>
                    <a:pt x="1611" y="3170"/>
                    <a:pt x="1511" y="3406"/>
                    <a:pt x="1420" y="3652"/>
                  </a:cubicBezTo>
                  <a:cubicBezTo>
                    <a:pt x="1329" y="3871"/>
                    <a:pt x="1256" y="4090"/>
                    <a:pt x="1192" y="4317"/>
                  </a:cubicBezTo>
                  <a:lnTo>
                    <a:pt x="1065" y="4372"/>
                  </a:lnTo>
                  <a:cubicBezTo>
                    <a:pt x="755" y="4509"/>
                    <a:pt x="427" y="4627"/>
                    <a:pt x="117" y="4773"/>
                  </a:cubicBezTo>
                  <a:cubicBezTo>
                    <a:pt x="1" y="4831"/>
                    <a:pt x="75" y="4996"/>
                    <a:pt x="186" y="4996"/>
                  </a:cubicBezTo>
                  <a:cubicBezTo>
                    <a:pt x="196" y="4996"/>
                    <a:pt x="207" y="4995"/>
                    <a:pt x="218" y="4991"/>
                  </a:cubicBezTo>
                  <a:cubicBezTo>
                    <a:pt x="518" y="4891"/>
                    <a:pt x="810" y="4773"/>
                    <a:pt x="1092" y="4636"/>
                  </a:cubicBezTo>
                  <a:cubicBezTo>
                    <a:pt x="1165" y="4609"/>
                    <a:pt x="1238" y="4572"/>
                    <a:pt x="1320" y="4536"/>
                  </a:cubicBezTo>
                  <a:cubicBezTo>
                    <a:pt x="1329" y="4536"/>
                    <a:pt x="1338" y="4536"/>
                    <a:pt x="1338" y="4527"/>
                  </a:cubicBezTo>
                  <a:cubicBezTo>
                    <a:pt x="1502" y="4454"/>
                    <a:pt x="1666" y="4381"/>
                    <a:pt x="1830" y="4308"/>
                  </a:cubicBezTo>
                  <a:cubicBezTo>
                    <a:pt x="1830" y="4317"/>
                    <a:pt x="1839" y="4326"/>
                    <a:pt x="1848" y="4326"/>
                  </a:cubicBezTo>
                  <a:cubicBezTo>
                    <a:pt x="2294" y="4582"/>
                    <a:pt x="2832" y="4682"/>
                    <a:pt x="3333" y="4709"/>
                  </a:cubicBezTo>
                  <a:cubicBezTo>
                    <a:pt x="3426" y="4716"/>
                    <a:pt x="3520" y="4719"/>
                    <a:pt x="3614" y="4719"/>
                  </a:cubicBezTo>
                  <a:cubicBezTo>
                    <a:pt x="3784" y="4719"/>
                    <a:pt x="3955" y="4708"/>
                    <a:pt x="4125" y="4691"/>
                  </a:cubicBezTo>
                  <a:cubicBezTo>
                    <a:pt x="4253" y="4682"/>
                    <a:pt x="4380" y="4664"/>
                    <a:pt x="4508" y="4654"/>
                  </a:cubicBezTo>
                  <a:cubicBezTo>
                    <a:pt x="4590" y="4645"/>
                    <a:pt x="4736" y="4645"/>
                    <a:pt x="4781" y="4554"/>
                  </a:cubicBezTo>
                  <a:cubicBezTo>
                    <a:pt x="4790" y="4554"/>
                    <a:pt x="4790" y="4545"/>
                    <a:pt x="4790" y="4536"/>
                  </a:cubicBezTo>
                  <a:cubicBezTo>
                    <a:pt x="4754" y="4487"/>
                    <a:pt x="4689" y="4479"/>
                    <a:pt x="4626" y="4479"/>
                  </a:cubicBezTo>
                  <a:cubicBezTo>
                    <a:pt x="4594" y="4479"/>
                    <a:pt x="4563" y="4481"/>
                    <a:pt x="4535" y="4481"/>
                  </a:cubicBezTo>
                  <a:lnTo>
                    <a:pt x="4162" y="4481"/>
                  </a:lnTo>
                  <a:cubicBezTo>
                    <a:pt x="3907" y="4481"/>
                    <a:pt x="3652" y="4481"/>
                    <a:pt x="3397" y="4463"/>
                  </a:cubicBezTo>
                  <a:cubicBezTo>
                    <a:pt x="2950" y="4445"/>
                    <a:pt x="2522" y="4354"/>
                    <a:pt x="2112" y="4181"/>
                  </a:cubicBezTo>
                  <a:cubicBezTo>
                    <a:pt x="2269" y="4102"/>
                    <a:pt x="3345" y="3439"/>
                    <a:pt x="3556" y="3439"/>
                  </a:cubicBezTo>
                  <a:cubicBezTo>
                    <a:pt x="3565" y="3439"/>
                    <a:pt x="3573" y="3440"/>
                    <a:pt x="3579" y="3443"/>
                  </a:cubicBezTo>
                  <a:cubicBezTo>
                    <a:pt x="3697" y="3488"/>
                    <a:pt x="3816" y="3525"/>
                    <a:pt x="3943" y="3552"/>
                  </a:cubicBezTo>
                  <a:lnTo>
                    <a:pt x="4308" y="3652"/>
                  </a:lnTo>
                  <a:cubicBezTo>
                    <a:pt x="4535" y="3707"/>
                    <a:pt x="4772" y="3753"/>
                    <a:pt x="5009" y="3789"/>
                  </a:cubicBezTo>
                  <a:cubicBezTo>
                    <a:pt x="5136" y="3805"/>
                    <a:pt x="5266" y="3815"/>
                    <a:pt x="5396" y="3815"/>
                  </a:cubicBezTo>
                  <a:cubicBezTo>
                    <a:pt x="5489" y="3815"/>
                    <a:pt x="5582" y="3810"/>
                    <a:pt x="5674" y="3798"/>
                  </a:cubicBezTo>
                  <a:cubicBezTo>
                    <a:pt x="5792" y="3789"/>
                    <a:pt x="5911" y="3771"/>
                    <a:pt x="6020" y="3744"/>
                  </a:cubicBezTo>
                  <a:cubicBezTo>
                    <a:pt x="6120" y="3734"/>
                    <a:pt x="6220" y="3689"/>
                    <a:pt x="6293" y="3616"/>
                  </a:cubicBezTo>
                  <a:cubicBezTo>
                    <a:pt x="6312" y="3607"/>
                    <a:pt x="6302" y="3580"/>
                    <a:pt x="6284" y="3570"/>
                  </a:cubicBezTo>
                  <a:cubicBezTo>
                    <a:pt x="6257" y="3568"/>
                    <a:pt x="6230" y="3567"/>
                    <a:pt x="6204" y="3567"/>
                  </a:cubicBezTo>
                  <a:cubicBezTo>
                    <a:pt x="6125" y="3567"/>
                    <a:pt x="6050" y="3577"/>
                    <a:pt x="5975" y="3598"/>
                  </a:cubicBezTo>
                  <a:cubicBezTo>
                    <a:pt x="5874" y="3607"/>
                    <a:pt x="5765" y="3616"/>
                    <a:pt x="5656" y="3616"/>
                  </a:cubicBezTo>
                  <a:cubicBezTo>
                    <a:pt x="5437" y="3607"/>
                    <a:pt x="5209" y="3580"/>
                    <a:pt x="4991" y="3534"/>
                  </a:cubicBezTo>
                  <a:cubicBezTo>
                    <a:pt x="4772" y="3498"/>
                    <a:pt x="4554" y="3443"/>
                    <a:pt x="4344" y="3388"/>
                  </a:cubicBezTo>
                  <a:lnTo>
                    <a:pt x="3998" y="3306"/>
                  </a:lnTo>
                  <a:cubicBezTo>
                    <a:pt x="3961" y="3297"/>
                    <a:pt x="3916" y="3279"/>
                    <a:pt x="3879" y="3270"/>
                  </a:cubicBezTo>
                  <a:cubicBezTo>
                    <a:pt x="4390" y="2997"/>
                    <a:pt x="4891" y="2705"/>
                    <a:pt x="5373" y="2405"/>
                  </a:cubicBezTo>
                  <a:cubicBezTo>
                    <a:pt x="5385" y="2405"/>
                    <a:pt x="5402" y="2409"/>
                    <a:pt x="5417" y="2409"/>
                  </a:cubicBezTo>
                  <a:cubicBezTo>
                    <a:pt x="5424" y="2409"/>
                    <a:pt x="5431" y="2408"/>
                    <a:pt x="5437" y="2405"/>
                  </a:cubicBezTo>
                  <a:cubicBezTo>
                    <a:pt x="5519" y="2405"/>
                    <a:pt x="5601" y="2414"/>
                    <a:pt x="5692" y="2432"/>
                  </a:cubicBezTo>
                  <a:cubicBezTo>
                    <a:pt x="5833" y="2456"/>
                    <a:pt x="5976" y="2468"/>
                    <a:pt x="6119" y="2468"/>
                  </a:cubicBezTo>
                  <a:cubicBezTo>
                    <a:pt x="6299" y="2468"/>
                    <a:pt x="6480" y="2449"/>
                    <a:pt x="6658" y="2414"/>
                  </a:cubicBezTo>
                  <a:cubicBezTo>
                    <a:pt x="6840" y="2377"/>
                    <a:pt x="7004" y="2323"/>
                    <a:pt x="7177" y="2259"/>
                  </a:cubicBezTo>
                  <a:cubicBezTo>
                    <a:pt x="7213" y="2241"/>
                    <a:pt x="7550" y="2113"/>
                    <a:pt x="7468" y="2040"/>
                  </a:cubicBezTo>
                  <a:cubicBezTo>
                    <a:pt x="7449" y="2027"/>
                    <a:pt x="7430" y="2022"/>
                    <a:pt x="7412" y="2022"/>
                  </a:cubicBezTo>
                  <a:cubicBezTo>
                    <a:pt x="7380" y="2022"/>
                    <a:pt x="7349" y="2038"/>
                    <a:pt x="7314" y="2049"/>
                  </a:cubicBezTo>
                  <a:cubicBezTo>
                    <a:pt x="7241" y="2077"/>
                    <a:pt x="7168" y="2113"/>
                    <a:pt x="7086" y="2131"/>
                  </a:cubicBezTo>
                  <a:cubicBezTo>
                    <a:pt x="6931" y="2177"/>
                    <a:pt x="6767" y="2213"/>
                    <a:pt x="6603" y="2231"/>
                  </a:cubicBezTo>
                  <a:cubicBezTo>
                    <a:pt x="6510" y="2240"/>
                    <a:pt x="6418" y="2244"/>
                    <a:pt x="6326" y="2244"/>
                  </a:cubicBezTo>
                  <a:cubicBezTo>
                    <a:pt x="6121" y="2244"/>
                    <a:pt x="5918" y="2224"/>
                    <a:pt x="5710" y="2186"/>
                  </a:cubicBezTo>
                  <a:cubicBezTo>
                    <a:pt x="6075" y="1958"/>
                    <a:pt x="6430" y="1712"/>
                    <a:pt x="6776" y="1457"/>
                  </a:cubicBezTo>
                  <a:cubicBezTo>
                    <a:pt x="6913" y="1357"/>
                    <a:pt x="7059" y="1248"/>
                    <a:pt x="7204" y="1138"/>
                  </a:cubicBezTo>
                  <a:lnTo>
                    <a:pt x="7232" y="1138"/>
                  </a:lnTo>
                  <a:cubicBezTo>
                    <a:pt x="7250" y="1129"/>
                    <a:pt x="7268" y="1129"/>
                    <a:pt x="7286" y="1120"/>
                  </a:cubicBezTo>
                  <a:cubicBezTo>
                    <a:pt x="7323" y="1111"/>
                    <a:pt x="7368" y="1093"/>
                    <a:pt x="7414" y="1084"/>
                  </a:cubicBezTo>
                  <a:cubicBezTo>
                    <a:pt x="7505" y="1075"/>
                    <a:pt x="7596" y="1056"/>
                    <a:pt x="7687" y="1029"/>
                  </a:cubicBezTo>
                  <a:cubicBezTo>
                    <a:pt x="7778" y="1002"/>
                    <a:pt x="7860" y="974"/>
                    <a:pt x="7951" y="956"/>
                  </a:cubicBezTo>
                  <a:cubicBezTo>
                    <a:pt x="7997" y="947"/>
                    <a:pt x="8042" y="938"/>
                    <a:pt x="8088" y="929"/>
                  </a:cubicBezTo>
                  <a:cubicBezTo>
                    <a:pt x="8106" y="920"/>
                    <a:pt x="8124" y="911"/>
                    <a:pt x="8142" y="902"/>
                  </a:cubicBezTo>
                  <a:cubicBezTo>
                    <a:pt x="8170" y="892"/>
                    <a:pt x="8179" y="874"/>
                    <a:pt x="8197" y="856"/>
                  </a:cubicBezTo>
                  <a:cubicBezTo>
                    <a:pt x="8206" y="856"/>
                    <a:pt x="8206" y="838"/>
                    <a:pt x="8197" y="838"/>
                  </a:cubicBezTo>
                  <a:cubicBezTo>
                    <a:pt x="8170" y="829"/>
                    <a:pt x="8161" y="810"/>
                    <a:pt x="8133" y="801"/>
                  </a:cubicBezTo>
                  <a:lnTo>
                    <a:pt x="8060" y="801"/>
                  </a:lnTo>
                  <a:cubicBezTo>
                    <a:pt x="8015" y="801"/>
                    <a:pt x="7969" y="810"/>
                    <a:pt x="7924" y="820"/>
                  </a:cubicBezTo>
                  <a:cubicBezTo>
                    <a:pt x="7824" y="829"/>
                    <a:pt x="7723" y="829"/>
                    <a:pt x="7623" y="838"/>
                  </a:cubicBezTo>
                  <a:lnTo>
                    <a:pt x="7578" y="838"/>
                  </a:lnTo>
                  <a:cubicBezTo>
                    <a:pt x="7842" y="619"/>
                    <a:pt x="8070" y="382"/>
                    <a:pt x="8261" y="109"/>
                  </a:cubicBezTo>
                  <a:cubicBezTo>
                    <a:pt x="8308" y="62"/>
                    <a:pt x="8266" y="0"/>
                    <a:pt x="8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1"/>
            <p:cNvSpPr/>
            <p:nvPr/>
          </p:nvSpPr>
          <p:spPr>
            <a:xfrm>
              <a:off x="819929" y="1271004"/>
              <a:ext cx="7001" cy="6573"/>
            </a:xfrm>
            <a:custGeom>
              <a:avLst/>
              <a:gdLst/>
              <a:ahLst/>
              <a:cxnLst/>
              <a:rect l="l" t="t" r="r" b="b"/>
              <a:pathLst>
                <a:path w="229" h="215" extrusionOk="0">
                  <a:moveTo>
                    <a:pt x="146" y="1"/>
                  </a:moveTo>
                  <a:cubicBezTo>
                    <a:pt x="137" y="1"/>
                    <a:pt x="128" y="10"/>
                    <a:pt x="110" y="19"/>
                  </a:cubicBezTo>
                  <a:lnTo>
                    <a:pt x="101" y="28"/>
                  </a:lnTo>
                  <a:cubicBezTo>
                    <a:pt x="92" y="28"/>
                    <a:pt x="74" y="37"/>
                    <a:pt x="74" y="47"/>
                  </a:cubicBezTo>
                  <a:lnTo>
                    <a:pt x="46" y="74"/>
                  </a:lnTo>
                  <a:lnTo>
                    <a:pt x="28" y="83"/>
                  </a:lnTo>
                  <a:cubicBezTo>
                    <a:pt x="10" y="101"/>
                    <a:pt x="1" y="119"/>
                    <a:pt x="1" y="147"/>
                  </a:cubicBezTo>
                  <a:lnTo>
                    <a:pt x="1" y="165"/>
                  </a:lnTo>
                  <a:cubicBezTo>
                    <a:pt x="10" y="174"/>
                    <a:pt x="10" y="183"/>
                    <a:pt x="19" y="192"/>
                  </a:cubicBezTo>
                  <a:cubicBezTo>
                    <a:pt x="28" y="201"/>
                    <a:pt x="46" y="210"/>
                    <a:pt x="55" y="210"/>
                  </a:cubicBezTo>
                  <a:cubicBezTo>
                    <a:pt x="63" y="213"/>
                    <a:pt x="70" y="214"/>
                    <a:pt x="77" y="214"/>
                  </a:cubicBezTo>
                  <a:cubicBezTo>
                    <a:pt x="97" y="214"/>
                    <a:pt x="115" y="206"/>
                    <a:pt x="128" y="192"/>
                  </a:cubicBezTo>
                  <a:lnTo>
                    <a:pt x="156" y="183"/>
                  </a:lnTo>
                  <a:lnTo>
                    <a:pt x="183" y="156"/>
                  </a:lnTo>
                  <a:cubicBezTo>
                    <a:pt x="192" y="138"/>
                    <a:pt x="201" y="128"/>
                    <a:pt x="210" y="110"/>
                  </a:cubicBezTo>
                  <a:cubicBezTo>
                    <a:pt x="210" y="110"/>
                    <a:pt x="219" y="101"/>
                    <a:pt x="219" y="101"/>
                  </a:cubicBezTo>
                  <a:cubicBezTo>
                    <a:pt x="219" y="92"/>
                    <a:pt x="228" y="74"/>
                    <a:pt x="228" y="65"/>
                  </a:cubicBezTo>
                  <a:cubicBezTo>
                    <a:pt x="228" y="47"/>
                    <a:pt x="228" y="37"/>
                    <a:pt x="219" y="19"/>
                  </a:cubicBezTo>
                  <a:cubicBezTo>
                    <a:pt x="201" y="10"/>
                    <a:pt x="192" y="1"/>
                    <a:pt x="174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41"/>
            <p:cNvSpPr/>
            <p:nvPr/>
          </p:nvSpPr>
          <p:spPr>
            <a:xfrm>
              <a:off x="820784" y="128411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41"/>
            <p:cNvSpPr/>
            <p:nvPr/>
          </p:nvSpPr>
          <p:spPr>
            <a:xfrm>
              <a:off x="814090" y="1282987"/>
              <a:ext cx="6725" cy="5533"/>
            </a:xfrm>
            <a:custGeom>
              <a:avLst/>
              <a:gdLst/>
              <a:ahLst/>
              <a:cxnLst/>
              <a:rect l="l" t="t" r="r" b="b"/>
              <a:pathLst>
                <a:path w="220" h="181" extrusionOk="0">
                  <a:moveTo>
                    <a:pt x="101" y="1"/>
                  </a:moveTo>
                  <a:lnTo>
                    <a:pt x="64" y="19"/>
                  </a:lnTo>
                  <a:lnTo>
                    <a:pt x="55" y="19"/>
                  </a:lnTo>
                  <a:cubicBezTo>
                    <a:pt x="55" y="19"/>
                    <a:pt x="46" y="19"/>
                    <a:pt x="37" y="28"/>
                  </a:cubicBezTo>
                  <a:cubicBezTo>
                    <a:pt x="37" y="28"/>
                    <a:pt x="37" y="37"/>
                    <a:pt x="37" y="37"/>
                  </a:cubicBezTo>
                  <a:cubicBezTo>
                    <a:pt x="28" y="46"/>
                    <a:pt x="19" y="55"/>
                    <a:pt x="19" y="64"/>
                  </a:cubicBezTo>
                  <a:cubicBezTo>
                    <a:pt x="19" y="74"/>
                    <a:pt x="19" y="83"/>
                    <a:pt x="10" y="83"/>
                  </a:cubicBezTo>
                  <a:cubicBezTo>
                    <a:pt x="0" y="110"/>
                    <a:pt x="10" y="128"/>
                    <a:pt x="19" y="146"/>
                  </a:cubicBezTo>
                  <a:cubicBezTo>
                    <a:pt x="28" y="165"/>
                    <a:pt x="37" y="174"/>
                    <a:pt x="55" y="174"/>
                  </a:cubicBezTo>
                  <a:cubicBezTo>
                    <a:pt x="64" y="178"/>
                    <a:pt x="73" y="181"/>
                    <a:pt x="81" y="181"/>
                  </a:cubicBezTo>
                  <a:cubicBezTo>
                    <a:pt x="89" y="181"/>
                    <a:pt x="96" y="178"/>
                    <a:pt x="101" y="174"/>
                  </a:cubicBezTo>
                  <a:lnTo>
                    <a:pt x="119" y="165"/>
                  </a:lnTo>
                  <a:cubicBezTo>
                    <a:pt x="137" y="165"/>
                    <a:pt x="146" y="146"/>
                    <a:pt x="155" y="137"/>
                  </a:cubicBezTo>
                  <a:cubicBezTo>
                    <a:pt x="155" y="128"/>
                    <a:pt x="164" y="128"/>
                    <a:pt x="164" y="119"/>
                  </a:cubicBezTo>
                  <a:lnTo>
                    <a:pt x="164" y="128"/>
                  </a:lnTo>
                  <a:cubicBezTo>
                    <a:pt x="164" y="119"/>
                    <a:pt x="174" y="119"/>
                    <a:pt x="174" y="110"/>
                  </a:cubicBezTo>
                  <a:cubicBezTo>
                    <a:pt x="183" y="110"/>
                    <a:pt x="183" y="101"/>
                    <a:pt x="183" y="101"/>
                  </a:cubicBezTo>
                  <a:cubicBezTo>
                    <a:pt x="183" y="101"/>
                    <a:pt x="183" y="92"/>
                    <a:pt x="192" y="92"/>
                  </a:cubicBezTo>
                  <a:cubicBezTo>
                    <a:pt x="201" y="92"/>
                    <a:pt x="210" y="83"/>
                    <a:pt x="219" y="64"/>
                  </a:cubicBezTo>
                  <a:lnTo>
                    <a:pt x="219" y="64"/>
                  </a:lnTo>
                  <a:lnTo>
                    <a:pt x="210" y="74"/>
                  </a:lnTo>
                  <a:cubicBezTo>
                    <a:pt x="219" y="64"/>
                    <a:pt x="219" y="55"/>
                    <a:pt x="219" y="46"/>
                  </a:cubicBezTo>
                  <a:cubicBezTo>
                    <a:pt x="210" y="28"/>
                    <a:pt x="201" y="19"/>
                    <a:pt x="192" y="10"/>
                  </a:cubicBezTo>
                  <a:cubicBezTo>
                    <a:pt x="183" y="10"/>
                    <a:pt x="174" y="10"/>
                    <a:pt x="164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41"/>
            <p:cNvSpPr/>
            <p:nvPr/>
          </p:nvSpPr>
          <p:spPr>
            <a:xfrm>
              <a:off x="820479" y="1283813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1"/>
                  </a:moveTo>
                  <a:lnTo>
                    <a:pt x="1" y="1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1"/>
            <p:cNvSpPr/>
            <p:nvPr/>
          </p:nvSpPr>
          <p:spPr>
            <a:xfrm>
              <a:off x="818828" y="1284669"/>
              <a:ext cx="5044" cy="3913"/>
            </a:xfrm>
            <a:custGeom>
              <a:avLst/>
              <a:gdLst/>
              <a:ahLst/>
              <a:cxnLst/>
              <a:rect l="l" t="t" r="r" b="b"/>
              <a:pathLst>
                <a:path w="165" h="128" extrusionOk="0">
                  <a:moveTo>
                    <a:pt x="46" y="0"/>
                  </a:moveTo>
                  <a:cubicBezTo>
                    <a:pt x="37" y="9"/>
                    <a:pt x="28" y="9"/>
                    <a:pt x="19" y="19"/>
                  </a:cubicBezTo>
                  <a:lnTo>
                    <a:pt x="9" y="37"/>
                  </a:lnTo>
                  <a:cubicBezTo>
                    <a:pt x="9" y="37"/>
                    <a:pt x="9" y="46"/>
                    <a:pt x="9" y="55"/>
                  </a:cubicBezTo>
                  <a:cubicBezTo>
                    <a:pt x="0" y="64"/>
                    <a:pt x="0" y="64"/>
                    <a:pt x="9" y="73"/>
                  </a:cubicBezTo>
                  <a:cubicBezTo>
                    <a:pt x="9" y="82"/>
                    <a:pt x="9" y="91"/>
                    <a:pt x="9" y="101"/>
                  </a:cubicBezTo>
                  <a:lnTo>
                    <a:pt x="28" y="110"/>
                  </a:lnTo>
                  <a:cubicBezTo>
                    <a:pt x="37" y="119"/>
                    <a:pt x="46" y="119"/>
                    <a:pt x="55" y="128"/>
                  </a:cubicBezTo>
                  <a:lnTo>
                    <a:pt x="101" y="128"/>
                  </a:lnTo>
                  <a:cubicBezTo>
                    <a:pt x="110" y="119"/>
                    <a:pt x="119" y="119"/>
                    <a:pt x="128" y="110"/>
                  </a:cubicBezTo>
                  <a:cubicBezTo>
                    <a:pt x="137" y="101"/>
                    <a:pt x="146" y="91"/>
                    <a:pt x="155" y="82"/>
                  </a:cubicBezTo>
                  <a:cubicBezTo>
                    <a:pt x="155" y="73"/>
                    <a:pt x="164" y="64"/>
                    <a:pt x="164" y="55"/>
                  </a:cubicBezTo>
                  <a:lnTo>
                    <a:pt x="164" y="46"/>
                  </a:lnTo>
                  <a:cubicBezTo>
                    <a:pt x="164" y="37"/>
                    <a:pt x="164" y="37"/>
                    <a:pt x="164" y="28"/>
                  </a:cubicBezTo>
                  <a:cubicBezTo>
                    <a:pt x="164" y="28"/>
                    <a:pt x="164" y="19"/>
                    <a:pt x="155" y="19"/>
                  </a:cubicBezTo>
                  <a:cubicBezTo>
                    <a:pt x="155" y="9"/>
                    <a:pt x="155" y="9"/>
                    <a:pt x="146" y="9"/>
                  </a:cubicBezTo>
                  <a:cubicBezTo>
                    <a:pt x="146" y="9"/>
                    <a:pt x="146" y="0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1"/>
            <p:cNvSpPr/>
            <p:nvPr/>
          </p:nvSpPr>
          <p:spPr>
            <a:xfrm>
              <a:off x="796818" y="1273327"/>
              <a:ext cx="6970" cy="4952"/>
            </a:xfrm>
            <a:custGeom>
              <a:avLst/>
              <a:gdLst/>
              <a:ahLst/>
              <a:cxnLst/>
              <a:rect l="l" t="t" r="r" b="b"/>
              <a:pathLst>
                <a:path w="228" h="162" extrusionOk="0">
                  <a:moveTo>
                    <a:pt x="174" y="0"/>
                  </a:moveTo>
                  <a:cubicBezTo>
                    <a:pt x="167" y="0"/>
                    <a:pt x="160" y="2"/>
                    <a:pt x="156" y="7"/>
                  </a:cubicBezTo>
                  <a:lnTo>
                    <a:pt x="146" y="7"/>
                  </a:lnTo>
                  <a:lnTo>
                    <a:pt x="128" y="16"/>
                  </a:lnTo>
                  <a:lnTo>
                    <a:pt x="101" y="25"/>
                  </a:lnTo>
                  <a:lnTo>
                    <a:pt x="64" y="25"/>
                  </a:lnTo>
                  <a:cubicBezTo>
                    <a:pt x="46" y="25"/>
                    <a:pt x="37" y="34"/>
                    <a:pt x="28" y="43"/>
                  </a:cubicBezTo>
                  <a:cubicBezTo>
                    <a:pt x="19" y="52"/>
                    <a:pt x="10" y="62"/>
                    <a:pt x="10" y="80"/>
                  </a:cubicBezTo>
                  <a:cubicBezTo>
                    <a:pt x="1" y="89"/>
                    <a:pt x="10" y="107"/>
                    <a:pt x="10" y="116"/>
                  </a:cubicBezTo>
                  <a:cubicBezTo>
                    <a:pt x="19" y="125"/>
                    <a:pt x="28" y="134"/>
                    <a:pt x="37" y="144"/>
                  </a:cubicBezTo>
                  <a:cubicBezTo>
                    <a:pt x="46" y="153"/>
                    <a:pt x="74" y="162"/>
                    <a:pt x="101" y="162"/>
                  </a:cubicBezTo>
                  <a:lnTo>
                    <a:pt x="119" y="162"/>
                  </a:lnTo>
                  <a:lnTo>
                    <a:pt x="146" y="144"/>
                  </a:lnTo>
                  <a:cubicBezTo>
                    <a:pt x="156" y="144"/>
                    <a:pt x="165" y="144"/>
                    <a:pt x="165" y="134"/>
                  </a:cubicBezTo>
                  <a:cubicBezTo>
                    <a:pt x="183" y="125"/>
                    <a:pt x="201" y="107"/>
                    <a:pt x="210" y="98"/>
                  </a:cubicBezTo>
                  <a:cubicBezTo>
                    <a:pt x="219" y="72"/>
                    <a:pt x="228" y="37"/>
                    <a:pt x="212" y="18"/>
                  </a:cubicBezTo>
                  <a:lnTo>
                    <a:pt x="212" y="18"/>
                  </a:lnTo>
                  <a:cubicBezTo>
                    <a:pt x="214" y="20"/>
                    <a:pt x="217" y="23"/>
                    <a:pt x="219" y="25"/>
                  </a:cubicBezTo>
                  <a:lnTo>
                    <a:pt x="210" y="16"/>
                  </a:lnTo>
                  <a:lnTo>
                    <a:pt x="210" y="16"/>
                  </a:lnTo>
                  <a:cubicBezTo>
                    <a:pt x="211" y="17"/>
                    <a:pt x="211" y="17"/>
                    <a:pt x="212" y="18"/>
                  </a:cubicBezTo>
                  <a:lnTo>
                    <a:pt x="212" y="18"/>
                  </a:lnTo>
                  <a:cubicBezTo>
                    <a:pt x="205" y="12"/>
                    <a:pt x="199" y="7"/>
                    <a:pt x="192" y="7"/>
                  </a:cubicBezTo>
                  <a:cubicBezTo>
                    <a:pt x="187" y="2"/>
                    <a:pt x="181" y="0"/>
                    <a:pt x="174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41"/>
            <p:cNvSpPr/>
            <p:nvPr/>
          </p:nvSpPr>
          <p:spPr>
            <a:xfrm>
              <a:off x="786240" y="1274091"/>
              <a:ext cx="5869" cy="5869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134" y="140"/>
                  </a:moveTo>
                  <a:lnTo>
                    <a:pt x="128" y="146"/>
                  </a:lnTo>
                  <a:lnTo>
                    <a:pt x="128" y="146"/>
                  </a:lnTo>
                  <a:lnTo>
                    <a:pt x="134" y="140"/>
                  </a:lnTo>
                  <a:close/>
                  <a:moveTo>
                    <a:pt x="92" y="0"/>
                  </a:moveTo>
                  <a:cubicBezTo>
                    <a:pt x="83" y="9"/>
                    <a:pt x="73" y="9"/>
                    <a:pt x="64" y="18"/>
                  </a:cubicBezTo>
                  <a:cubicBezTo>
                    <a:pt x="64" y="18"/>
                    <a:pt x="55" y="18"/>
                    <a:pt x="46" y="27"/>
                  </a:cubicBezTo>
                  <a:cubicBezTo>
                    <a:pt x="28" y="37"/>
                    <a:pt x="19" y="55"/>
                    <a:pt x="10" y="73"/>
                  </a:cubicBezTo>
                  <a:cubicBezTo>
                    <a:pt x="10" y="82"/>
                    <a:pt x="10" y="91"/>
                    <a:pt x="1" y="100"/>
                  </a:cubicBezTo>
                  <a:cubicBezTo>
                    <a:pt x="1" y="119"/>
                    <a:pt x="1" y="128"/>
                    <a:pt x="1" y="146"/>
                  </a:cubicBezTo>
                  <a:cubicBezTo>
                    <a:pt x="10" y="164"/>
                    <a:pt x="28" y="182"/>
                    <a:pt x="46" y="191"/>
                  </a:cubicBezTo>
                  <a:cubicBezTo>
                    <a:pt x="73" y="191"/>
                    <a:pt x="92" y="191"/>
                    <a:pt x="110" y="173"/>
                  </a:cubicBezTo>
                  <a:cubicBezTo>
                    <a:pt x="119" y="164"/>
                    <a:pt x="119" y="155"/>
                    <a:pt x="128" y="146"/>
                  </a:cubicBezTo>
                  <a:lnTo>
                    <a:pt x="128" y="146"/>
                  </a:lnTo>
                  <a:lnTo>
                    <a:pt x="119" y="155"/>
                  </a:lnTo>
                  <a:cubicBezTo>
                    <a:pt x="128" y="146"/>
                    <a:pt x="137" y="137"/>
                    <a:pt x="137" y="119"/>
                  </a:cubicBezTo>
                  <a:cubicBezTo>
                    <a:pt x="137" y="109"/>
                    <a:pt x="146" y="100"/>
                    <a:pt x="155" y="100"/>
                  </a:cubicBezTo>
                  <a:lnTo>
                    <a:pt x="183" y="82"/>
                  </a:lnTo>
                  <a:lnTo>
                    <a:pt x="183" y="64"/>
                  </a:lnTo>
                  <a:cubicBezTo>
                    <a:pt x="192" y="46"/>
                    <a:pt x="183" y="27"/>
                    <a:pt x="165" y="18"/>
                  </a:cubicBezTo>
                  <a:cubicBezTo>
                    <a:pt x="155" y="9"/>
                    <a:pt x="146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41"/>
            <p:cNvSpPr/>
            <p:nvPr/>
          </p:nvSpPr>
          <p:spPr>
            <a:xfrm>
              <a:off x="789572" y="1279105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9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1"/>
            <p:cNvSpPr/>
            <p:nvPr/>
          </p:nvSpPr>
          <p:spPr>
            <a:xfrm>
              <a:off x="789297" y="1279380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1"/>
            <p:cNvSpPr/>
            <p:nvPr/>
          </p:nvSpPr>
          <p:spPr>
            <a:xfrm>
              <a:off x="785690" y="1284118"/>
              <a:ext cx="5044" cy="3913"/>
            </a:xfrm>
            <a:custGeom>
              <a:avLst/>
              <a:gdLst/>
              <a:ahLst/>
              <a:cxnLst/>
              <a:rect l="l" t="t" r="r" b="b"/>
              <a:pathLst>
                <a:path w="165" h="128" extrusionOk="0">
                  <a:moveTo>
                    <a:pt x="82" y="0"/>
                  </a:moveTo>
                  <a:cubicBezTo>
                    <a:pt x="64" y="0"/>
                    <a:pt x="46" y="0"/>
                    <a:pt x="37" y="9"/>
                  </a:cubicBezTo>
                  <a:cubicBezTo>
                    <a:pt x="19" y="18"/>
                    <a:pt x="9" y="27"/>
                    <a:pt x="9" y="37"/>
                  </a:cubicBezTo>
                  <a:cubicBezTo>
                    <a:pt x="0" y="46"/>
                    <a:pt x="0" y="64"/>
                    <a:pt x="0" y="73"/>
                  </a:cubicBezTo>
                  <a:cubicBezTo>
                    <a:pt x="0" y="82"/>
                    <a:pt x="9" y="100"/>
                    <a:pt x="19" y="109"/>
                  </a:cubicBezTo>
                  <a:cubicBezTo>
                    <a:pt x="28" y="119"/>
                    <a:pt x="37" y="128"/>
                    <a:pt x="55" y="128"/>
                  </a:cubicBezTo>
                  <a:lnTo>
                    <a:pt x="73" y="128"/>
                  </a:lnTo>
                  <a:cubicBezTo>
                    <a:pt x="82" y="128"/>
                    <a:pt x="91" y="119"/>
                    <a:pt x="110" y="119"/>
                  </a:cubicBezTo>
                  <a:lnTo>
                    <a:pt x="119" y="109"/>
                  </a:lnTo>
                  <a:cubicBezTo>
                    <a:pt x="128" y="100"/>
                    <a:pt x="137" y="100"/>
                    <a:pt x="137" y="91"/>
                  </a:cubicBezTo>
                  <a:lnTo>
                    <a:pt x="155" y="73"/>
                  </a:lnTo>
                  <a:lnTo>
                    <a:pt x="164" y="55"/>
                  </a:lnTo>
                  <a:cubicBezTo>
                    <a:pt x="164" y="46"/>
                    <a:pt x="164" y="46"/>
                    <a:pt x="164" y="37"/>
                  </a:cubicBezTo>
                  <a:cubicBezTo>
                    <a:pt x="164" y="27"/>
                    <a:pt x="164" y="9"/>
                    <a:pt x="155" y="9"/>
                  </a:cubicBezTo>
                  <a:cubicBezTo>
                    <a:pt x="146" y="0"/>
                    <a:pt x="137" y="0"/>
                    <a:pt x="12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6" name="Google Shape;1976;p41"/>
          <p:cNvGrpSpPr/>
          <p:nvPr/>
        </p:nvGrpSpPr>
        <p:grpSpPr>
          <a:xfrm rot="-10604706" flipH="1">
            <a:off x="7678338" y="128201"/>
            <a:ext cx="1656976" cy="1075099"/>
            <a:chOff x="2672837" y="1594496"/>
            <a:chExt cx="612501" cy="397410"/>
          </a:xfrm>
        </p:grpSpPr>
        <p:sp>
          <p:nvSpPr>
            <p:cNvPr id="1977" name="Google Shape;1977;p41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41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41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41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41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41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41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41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41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41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41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41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41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41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41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41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41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41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41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41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41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41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41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41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41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41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1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4" name="Google Shape;2004;p41"/>
          <p:cNvGrpSpPr/>
          <p:nvPr/>
        </p:nvGrpSpPr>
        <p:grpSpPr>
          <a:xfrm>
            <a:off x="8382032" y="3764363"/>
            <a:ext cx="406596" cy="416893"/>
            <a:chOff x="3795031" y="3639842"/>
            <a:chExt cx="163488" cy="167615"/>
          </a:xfrm>
        </p:grpSpPr>
        <p:sp>
          <p:nvSpPr>
            <p:cNvPr id="2005" name="Google Shape;2005;p41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1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7" name="Google Shape;2007;p41"/>
          <p:cNvGrpSpPr/>
          <p:nvPr/>
        </p:nvGrpSpPr>
        <p:grpSpPr>
          <a:xfrm>
            <a:off x="1408831" y="299386"/>
            <a:ext cx="406607" cy="376405"/>
            <a:chOff x="3286561" y="3897211"/>
            <a:chExt cx="156243" cy="144627"/>
          </a:xfrm>
        </p:grpSpPr>
        <p:sp>
          <p:nvSpPr>
            <p:cNvPr id="2008" name="Google Shape;2008;p41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1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0" name="Google Shape;2010;p41"/>
          <p:cNvGrpSpPr/>
          <p:nvPr/>
        </p:nvGrpSpPr>
        <p:grpSpPr>
          <a:xfrm rot="-7349782">
            <a:off x="-166003" y="291768"/>
            <a:ext cx="1656984" cy="1075104"/>
            <a:chOff x="2672837" y="1594496"/>
            <a:chExt cx="612501" cy="397410"/>
          </a:xfrm>
        </p:grpSpPr>
        <p:sp>
          <p:nvSpPr>
            <p:cNvPr id="2011" name="Google Shape;2011;p41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41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41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41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41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1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41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41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1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41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1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41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41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41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1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1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1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1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1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1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1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1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1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1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1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1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1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8" name="Google Shape;2038;p41"/>
          <p:cNvGrpSpPr/>
          <p:nvPr/>
        </p:nvGrpSpPr>
        <p:grpSpPr>
          <a:xfrm>
            <a:off x="7225665" y="168608"/>
            <a:ext cx="219819" cy="203504"/>
            <a:chOff x="3286561" y="3897211"/>
            <a:chExt cx="156243" cy="144627"/>
          </a:xfrm>
        </p:grpSpPr>
        <p:sp>
          <p:nvSpPr>
            <p:cNvPr id="2039" name="Google Shape;2039;p41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1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231" y="934275"/>
            <a:ext cx="8428900" cy="841800"/>
          </a:xfrm>
        </p:spPr>
        <p:txBody>
          <a:bodyPr/>
          <a:lstStyle/>
          <a:p>
            <a:pPr lvl="0" algn="ctr"/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Watch videos, 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 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attention to two sounds /ɒ/ and /ɔ:/</a:t>
            </a:r>
            <a:b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/>
          </a:p>
        </p:txBody>
      </p:sp>
      <p:pic>
        <p:nvPicPr>
          <p:cNvPr id="4" name="My Movie 12.mp4" descr="My Movie 12.mp4">
            <a:hlinkClick r:id="" action="ppaction://media"/>
            <a:extLst>
              <a:ext uri="{FF2B5EF4-FFF2-40B4-BE49-F238E27FC236}">
                <a16:creationId xmlns:a16="http://schemas.microsoft.com/office/drawing/2014/main" id="{634DF6A6-7500-A149-B427-9034FAEE47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664" y="2033337"/>
            <a:ext cx="4203001" cy="2364188"/>
          </a:xfrm>
          <a:prstGeom prst="rect">
            <a:avLst/>
          </a:prstGeom>
          <a:ln w="127000" cap="flat">
            <a:solidFill>
              <a:srgbClr val="D9D9D9"/>
            </a:solidFill>
            <a:miter lim="800000"/>
          </a:ln>
          <a:effectLst>
            <a:outerShdw blurRad="190500" dist="25400" dir="5400000" sx="104000" sy="104000" kx="100000" ky="100000" algn="t" rotWithShape="0">
              <a:srgbClr val="000000">
                <a:alpha val="18000"/>
              </a:srgbClr>
            </a:outerShdw>
          </a:effectLst>
          <a:scene3d>
            <a:camera prst="orthographicFront"/>
            <a:lightRig rig="threePt" dir="t"/>
          </a:scene3d>
          <a:sp3d contourW="25400">
            <a:contourClr>
              <a:srgbClr val="FFFFFF"/>
            </a:contourClr>
          </a:sp3d>
        </p:spPr>
      </p:pic>
      <p:pic>
        <p:nvPicPr>
          <p:cNvPr id="5" name="saw - long o.mp4" descr="saw - long o.mp4">
            <a:hlinkClick r:id="" action="ppaction://media"/>
            <a:extLst>
              <a:ext uri="{FF2B5EF4-FFF2-40B4-BE49-F238E27FC236}">
                <a16:creationId xmlns:a16="http://schemas.microsoft.com/office/drawing/2014/main" id="{713D227B-98F9-2141-9F4E-911E15A34A2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80261" y="2033337"/>
            <a:ext cx="4595814" cy="2364188"/>
          </a:xfrm>
          <a:prstGeom prst="rect">
            <a:avLst/>
          </a:prstGeom>
          <a:ln w="127000" cap="flat">
            <a:solidFill>
              <a:srgbClr val="D9D9D9"/>
            </a:solidFill>
            <a:miter lim="800000"/>
          </a:ln>
          <a:effectLst>
            <a:outerShdw blurRad="190500" dist="25400" dir="5400000" sx="104000" sy="104000" kx="100000" ky="100000" algn="t" rotWithShape="0">
              <a:srgbClr val="000000">
                <a:alpha val="18000"/>
              </a:srgbClr>
            </a:outerShdw>
          </a:effectLst>
          <a:scene3d>
            <a:camera prst="orthographicFront"/>
            <a:lightRig rig="threePt" dir="t"/>
          </a:scene3d>
          <a:sp3d contourW="25400"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8621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4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ubtitle 15">
            <a:extLst>
              <a:ext uri="{FF2B5EF4-FFF2-40B4-BE49-F238E27FC236}">
                <a16:creationId xmlns:a16="http://schemas.microsoft.com/office/drawing/2014/main" id="{FB0D7376-2AE2-424B-954C-8B66355A2BB6}"/>
              </a:ext>
            </a:extLst>
          </p:cNvPr>
          <p:cNvSpPr txBox="1">
            <a:spLocks/>
          </p:cNvSpPr>
          <p:nvPr/>
        </p:nvSpPr>
        <p:spPr>
          <a:xfrm>
            <a:off x="92104" y="15075"/>
            <a:ext cx="798898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4. (p 52) Listen and repeat.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D6683750-9DD4-1240-85F7-126507D6A1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479612"/>
              </p:ext>
            </p:extLst>
          </p:nvPr>
        </p:nvGraphicFramePr>
        <p:xfrm>
          <a:off x="723901" y="1817460"/>
          <a:ext cx="7721600" cy="311913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63771">
                  <a:extLst>
                    <a:ext uri="{9D8B030D-6E8A-4147-A177-3AD203B41FA5}">
                      <a16:colId xmlns:a16="http://schemas.microsoft.com/office/drawing/2014/main" val="352053934"/>
                    </a:ext>
                  </a:extLst>
                </a:gridCol>
                <a:gridCol w="3957829">
                  <a:extLst>
                    <a:ext uri="{9D8B030D-6E8A-4147-A177-3AD203B41FA5}">
                      <a16:colId xmlns:a16="http://schemas.microsoft.com/office/drawing/2014/main" val="1734258997"/>
                    </a:ext>
                  </a:extLst>
                </a:gridCol>
              </a:tblGrid>
              <a:tr h="72025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</a:rPr>
                        <a:t>ɒ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/ 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</a:rPr>
                        <a:t>ɔ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:/</a:t>
                      </a:r>
                      <a:endParaRPr sz="2400" b="1" i="0" u="none" strike="noStrike" kern="1200" cap="none" dirty="0">
                        <a:solidFill>
                          <a:schemeClr val="tx1"/>
                        </a:solidFill>
                        <a:effectLst>
                          <a:glow rad="88900">
                            <a:schemeClr val="bg1"/>
                          </a:glo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272655"/>
                  </a:ext>
                </a:extLst>
              </a:tr>
              <a:tr h="2398877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824003"/>
                  </a:ext>
                </a:extLst>
              </a:tr>
            </a:tbl>
          </a:graphicData>
        </a:graphic>
      </p:graphicFrame>
      <p:sp>
        <p:nvSpPr>
          <p:cNvPr id="61" name="Google Shape;229;p11">
            <a:extLst>
              <a:ext uri="{FF2B5EF4-FFF2-40B4-BE49-F238E27FC236}">
                <a16:creationId xmlns:a16="http://schemas.microsoft.com/office/drawing/2014/main" id="{5546EDA2-D10B-8843-A62A-02B51431B57F}"/>
              </a:ext>
            </a:extLst>
          </p:cNvPr>
          <p:cNvSpPr/>
          <p:nvPr/>
        </p:nvSpPr>
        <p:spPr>
          <a:xfrm>
            <a:off x="1742230" y="2801101"/>
            <a:ext cx="1735247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</a:t>
            </a:r>
            <a:r>
              <a:rPr lang="en-US" sz="2400" b="1" kern="12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nd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2" name="Google Shape;230;p11">
            <a:extLst>
              <a:ext uri="{FF2B5EF4-FFF2-40B4-BE49-F238E27FC236}">
                <a16:creationId xmlns:a16="http://schemas.microsoft.com/office/drawing/2014/main" id="{92F528A4-E42B-D741-8387-4184C328A2D0}"/>
              </a:ext>
            </a:extLst>
          </p:cNvPr>
          <p:cNvSpPr/>
          <p:nvPr/>
        </p:nvSpPr>
        <p:spPr>
          <a:xfrm>
            <a:off x="1742229" y="3472310"/>
            <a:ext cx="1735247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</a:t>
            </a:r>
            <a:r>
              <a:rPr lang="en-US" sz="2400" b="1" kern="12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3" name="Google Shape;231;p11">
            <a:extLst>
              <a:ext uri="{FF2B5EF4-FFF2-40B4-BE49-F238E27FC236}">
                <a16:creationId xmlns:a16="http://schemas.microsoft.com/office/drawing/2014/main" id="{8AB15A38-4189-2D42-83B2-6EC904359DA0}"/>
              </a:ext>
            </a:extLst>
          </p:cNvPr>
          <p:cNvSpPr/>
          <p:nvPr/>
        </p:nvSpPr>
        <p:spPr>
          <a:xfrm>
            <a:off x="6638554" y="2798915"/>
            <a:ext cx="1735247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</a:t>
            </a:r>
            <a:r>
              <a:rPr lang="en-US" sz="2400" b="1" kern="12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or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4" name="Google Shape;232;p11">
            <a:extLst>
              <a:ext uri="{FF2B5EF4-FFF2-40B4-BE49-F238E27FC236}">
                <a16:creationId xmlns:a16="http://schemas.microsoft.com/office/drawing/2014/main" id="{618BF0BE-5820-F64D-8F63-5FE1E424FD07}"/>
              </a:ext>
            </a:extLst>
          </p:cNvPr>
          <p:cNvSpPr/>
          <p:nvPr/>
        </p:nvSpPr>
        <p:spPr>
          <a:xfrm>
            <a:off x="4757448" y="2803738"/>
            <a:ext cx="1735246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</a:t>
            </a:r>
            <a:r>
              <a:rPr lang="en-US" sz="2400" b="1" kern="12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or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5" name="Google Shape;233;p11">
            <a:extLst>
              <a:ext uri="{FF2B5EF4-FFF2-40B4-BE49-F238E27FC236}">
                <a16:creationId xmlns:a16="http://schemas.microsoft.com/office/drawing/2014/main" id="{AB812A1B-2BEF-5F41-B0E2-3DEE1A447070}"/>
              </a:ext>
            </a:extLst>
          </p:cNvPr>
          <p:cNvSpPr/>
          <p:nvPr/>
        </p:nvSpPr>
        <p:spPr>
          <a:xfrm>
            <a:off x="1742230" y="4144362"/>
            <a:ext cx="1735246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</a:t>
            </a:r>
            <a:r>
              <a:rPr lang="en-US" sz="2400" b="1" kern="12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761619-BC4C-2047-B211-B4CCB3AA5A58}"/>
              </a:ext>
            </a:extLst>
          </p:cNvPr>
          <p:cNvSpPr txBox="1"/>
          <p:nvPr/>
        </p:nvSpPr>
        <p:spPr>
          <a:xfrm>
            <a:off x="1127668" y="635565"/>
            <a:ext cx="6953422" cy="91940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nd		sh</a:t>
            </a: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t		c</a:t>
            </a: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ll		w</a:t>
            </a: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ter</a:t>
            </a:r>
          </a:p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k		s</a:t>
            </a: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ce		l</a:t>
            </a: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t		n</a:t>
            </a:r>
            <a:r>
              <a:rPr lang="vi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lang="vi-VN" sz="2000" b="1" dirty="0"/>
          </a:p>
        </p:txBody>
      </p:sp>
      <p:sp>
        <p:nvSpPr>
          <p:cNvPr id="18" name="Subtitle 15">
            <a:extLst>
              <a:ext uri="{FF2B5EF4-FFF2-40B4-BE49-F238E27FC236}">
                <a16:creationId xmlns:a16="http://schemas.microsoft.com/office/drawing/2014/main" id="{024CE950-BCD0-3047-AB85-205DAB128DB3}"/>
              </a:ext>
            </a:extLst>
          </p:cNvPr>
          <p:cNvSpPr txBox="1">
            <a:spLocks/>
          </p:cNvSpPr>
          <p:nvPr/>
        </p:nvSpPr>
        <p:spPr>
          <a:xfrm>
            <a:off x="92104" y="11736"/>
            <a:ext cx="798898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4. (p 52) Write the words in correct column.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232;p11">
            <a:extLst>
              <a:ext uri="{FF2B5EF4-FFF2-40B4-BE49-F238E27FC236}">
                <a16:creationId xmlns:a16="http://schemas.microsoft.com/office/drawing/2014/main" id="{A2E3A7B8-5E27-2648-9A79-FDB5DD4E8F35}"/>
              </a:ext>
            </a:extLst>
          </p:cNvPr>
          <p:cNvSpPr/>
          <p:nvPr/>
        </p:nvSpPr>
        <p:spPr>
          <a:xfrm>
            <a:off x="4757448" y="4140882"/>
            <a:ext cx="1735246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</a:t>
            </a:r>
            <a:r>
              <a:rPr lang="en-US" sz="2400" b="1" kern="12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ter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Google Shape;232;p11">
            <a:extLst>
              <a:ext uri="{FF2B5EF4-FFF2-40B4-BE49-F238E27FC236}">
                <a16:creationId xmlns:a16="http://schemas.microsoft.com/office/drawing/2014/main" id="{13C868D1-372E-2E46-9BCE-4982789481BB}"/>
              </a:ext>
            </a:extLst>
          </p:cNvPr>
          <p:cNvSpPr/>
          <p:nvPr/>
        </p:nvSpPr>
        <p:spPr>
          <a:xfrm>
            <a:off x="6638555" y="3478569"/>
            <a:ext cx="1735246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</a:t>
            </a:r>
            <a:r>
              <a:rPr lang="en-US" sz="2400" b="1" kern="12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A5E08C3-983F-F84A-AD62-04CE2C84FFEB}"/>
              </a:ext>
            </a:extLst>
          </p:cNvPr>
          <p:cNvSpPr/>
          <p:nvPr/>
        </p:nvSpPr>
        <p:spPr>
          <a:xfrm>
            <a:off x="1127668" y="729501"/>
            <a:ext cx="901157" cy="380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8A3044C-9199-5E4F-ABC4-FA0547B070EF}"/>
              </a:ext>
            </a:extLst>
          </p:cNvPr>
          <p:cNvSpPr/>
          <p:nvPr/>
        </p:nvSpPr>
        <p:spPr>
          <a:xfrm>
            <a:off x="3026897" y="734050"/>
            <a:ext cx="901157" cy="380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6406D6B7-6C7F-BE40-B46E-74EB4B5947C9}"/>
              </a:ext>
            </a:extLst>
          </p:cNvPr>
          <p:cNvSpPr/>
          <p:nvPr/>
        </p:nvSpPr>
        <p:spPr>
          <a:xfrm>
            <a:off x="4765369" y="736404"/>
            <a:ext cx="901157" cy="380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Google Shape;234;p11">
            <a:extLst>
              <a:ext uri="{FF2B5EF4-FFF2-40B4-BE49-F238E27FC236}">
                <a16:creationId xmlns:a16="http://schemas.microsoft.com/office/drawing/2014/main" id="{6C003567-D1D4-C145-B457-25E537E5BD1C}"/>
              </a:ext>
            </a:extLst>
          </p:cNvPr>
          <p:cNvSpPr/>
          <p:nvPr/>
        </p:nvSpPr>
        <p:spPr>
          <a:xfrm>
            <a:off x="4757448" y="3472310"/>
            <a:ext cx="1735245" cy="461624"/>
          </a:xfrm>
          <a:prstGeom prst="rect">
            <a:avLst/>
          </a:prstGeom>
          <a:solidFill>
            <a:srgbClr val="FEDBAB"/>
          </a:solidFill>
          <a:ln w="38100">
            <a:solidFill>
              <a:srgbClr val="FFC12C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</a:t>
            </a:r>
            <a:r>
              <a:rPr lang="en-US" sz="2400" b="1" kern="120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</a:t>
            </a:r>
            <a:r>
              <a:rPr lang="en-US" sz="2400" b="1" kern="1200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ll</a:t>
            </a:r>
            <a:endParaRPr sz="2400" b="1" kern="1200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566A4D3-7928-2049-B120-917040024CD8}"/>
              </a:ext>
            </a:extLst>
          </p:cNvPr>
          <p:cNvSpPr/>
          <p:nvPr/>
        </p:nvSpPr>
        <p:spPr>
          <a:xfrm>
            <a:off x="6717903" y="668765"/>
            <a:ext cx="901157" cy="380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AB2477D-D348-0044-9410-BE22CD09CF3E}"/>
              </a:ext>
            </a:extLst>
          </p:cNvPr>
          <p:cNvSpPr/>
          <p:nvPr/>
        </p:nvSpPr>
        <p:spPr>
          <a:xfrm>
            <a:off x="1176125" y="1106756"/>
            <a:ext cx="901157" cy="380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48F0C0C4-F3DF-F843-9204-B066F107CD6C}"/>
              </a:ext>
            </a:extLst>
          </p:cNvPr>
          <p:cNvSpPr/>
          <p:nvPr/>
        </p:nvSpPr>
        <p:spPr>
          <a:xfrm>
            <a:off x="3026896" y="1115830"/>
            <a:ext cx="901157" cy="380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B765DD3D-6726-1F40-A232-ADE9964B524B}"/>
              </a:ext>
            </a:extLst>
          </p:cNvPr>
          <p:cNvSpPr/>
          <p:nvPr/>
        </p:nvSpPr>
        <p:spPr>
          <a:xfrm>
            <a:off x="4684756" y="1052770"/>
            <a:ext cx="901157" cy="380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6E36BD1-2B65-4548-B976-1F2FA3BDCF12}"/>
              </a:ext>
            </a:extLst>
          </p:cNvPr>
          <p:cNvSpPr/>
          <p:nvPr/>
        </p:nvSpPr>
        <p:spPr>
          <a:xfrm>
            <a:off x="6535527" y="1104309"/>
            <a:ext cx="901157" cy="380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" name="032.mp3" descr="032.mp3">
            <a:hlinkClick r:id="" action="ppaction://media"/>
            <a:extLst>
              <a:ext uri="{FF2B5EF4-FFF2-40B4-BE49-F238E27FC236}">
                <a16:creationId xmlns:a16="http://schemas.microsoft.com/office/drawing/2014/main" id="{3B320671-430F-EF4F-8558-F3D3EC541B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32154" y="-10491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4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2" grpId="0"/>
      <p:bldP spid="61" grpId="0" animBg="1"/>
      <p:bldP spid="62" grpId="0" animBg="1"/>
      <p:bldP spid="63" grpId="0" animBg="1"/>
      <p:bldP spid="64" grpId="0" animBg="1"/>
      <p:bldP spid="65" grpId="0" animBg="1"/>
      <p:bldP spid="17" grpId="0" animBg="1"/>
      <p:bldP spid="18" grpId="0"/>
      <p:bldP spid="19" grpId="0" animBg="1"/>
      <p:bldP spid="20" grpId="0" animBg="1"/>
      <p:bldP spid="2" grpId="0" animBg="1"/>
      <p:bldP spid="22" grpId="1" animBg="1"/>
      <p:bldP spid="23" grpId="1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ubtitle 15">
            <a:extLst>
              <a:ext uri="{FF2B5EF4-FFF2-40B4-BE49-F238E27FC236}">
                <a16:creationId xmlns:a16="http://schemas.microsoft.com/office/drawing/2014/main" id="{FB0D7376-2AE2-424B-954C-8B66355A2BB6}"/>
              </a:ext>
            </a:extLst>
          </p:cNvPr>
          <p:cNvSpPr txBox="1">
            <a:spLocks/>
          </p:cNvSpPr>
          <p:nvPr/>
        </p:nvSpPr>
        <p:spPr>
          <a:xfrm>
            <a:off x="92104" y="237931"/>
            <a:ext cx="798898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5. (p 52) Listen and repeat.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ubtitle 15">
            <a:extLst>
              <a:ext uri="{FF2B5EF4-FFF2-40B4-BE49-F238E27FC236}">
                <a16:creationId xmlns:a16="http://schemas.microsoft.com/office/drawing/2014/main" id="{024CE950-BCD0-3047-AB85-205DAB128DB3}"/>
              </a:ext>
            </a:extLst>
          </p:cNvPr>
          <p:cNvSpPr txBox="1">
            <a:spLocks/>
          </p:cNvSpPr>
          <p:nvPr/>
        </p:nvSpPr>
        <p:spPr>
          <a:xfrm>
            <a:off x="92104" y="237931"/>
            <a:ext cx="933764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5. (p 52) Tick ✓ the senteces with 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ɒ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sound. 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033.mp3" descr="033.mp3">
            <a:hlinkClick r:id="" action="ppaction://media"/>
            <a:extLst>
              <a:ext uri="{FF2B5EF4-FFF2-40B4-BE49-F238E27FC236}">
                <a16:creationId xmlns:a16="http://schemas.microsoft.com/office/drawing/2014/main" id="{174DC5DC-1477-9A41-A08F-2BF35EE89C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37325" y="-18229"/>
            <a:ext cx="812800" cy="8128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015CDC9-DF54-0247-94A3-C103BF6A2A1C}"/>
              </a:ext>
            </a:extLst>
          </p:cNvPr>
          <p:cNvSpPr txBox="1"/>
          <p:nvPr/>
        </p:nvSpPr>
        <p:spPr>
          <a:xfrm>
            <a:off x="1422942" y="945706"/>
            <a:ext cx="6106571" cy="64698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I hate </a:t>
            </a:r>
            <a:r>
              <a:rPr lang="vi-VN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hot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dogs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5AE388-F69B-5D4A-A35B-B63B6DE3BA72}"/>
              </a:ext>
            </a:extLst>
          </p:cNvPr>
          <p:cNvSpPr txBox="1"/>
          <p:nvPr/>
        </p:nvSpPr>
        <p:spPr>
          <a:xfrm>
            <a:off x="1422942" y="1741575"/>
            <a:ext cx="6106571" cy="64698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It's a very big </a:t>
            </a:r>
            <a:r>
              <a:rPr lang="en-US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pot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endParaRPr lang="vi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AE9B19E-90F5-314A-83CD-6E01887BF3BF}"/>
              </a:ext>
            </a:extLst>
          </p:cNvPr>
          <p:cNvSpPr txBox="1"/>
          <p:nvPr/>
        </p:nvSpPr>
        <p:spPr>
          <a:xfrm>
            <a:off x="1422942" y="2531261"/>
            <a:ext cx="6106571" cy="64698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Put the </a:t>
            </a:r>
            <a:r>
              <a:rPr lang="en-US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forks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 here. </a:t>
            </a:r>
            <a:endParaRPr lang="vi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F4E379-E269-D448-AC74-3E0F4691DD66}"/>
              </a:ext>
            </a:extLst>
          </p:cNvPr>
          <p:cNvSpPr txBox="1"/>
          <p:nvPr/>
        </p:nvSpPr>
        <p:spPr>
          <a:xfrm>
            <a:off x="1422942" y="3320947"/>
            <a:ext cx="6106571" cy="64698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This soup is very </a:t>
            </a:r>
            <a:r>
              <a:rPr lang="en-US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hot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endParaRPr lang="vi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479E63-0874-6648-AD88-E4AB1657C0B3}"/>
              </a:ext>
            </a:extLst>
          </p:cNvPr>
          <p:cNvSpPr txBox="1"/>
          <p:nvPr/>
        </p:nvSpPr>
        <p:spPr>
          <a:xfrm>
            <a:off x="1422942" y="4110633"/>
            <a:ext cx="6106571" cy="64698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 like </a:t>
            </a:r>
            <a:r>
              <a:rPr lang="en-US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pork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 cooked with vegetables.</a:t>
            </a:r>
            <a:endParaRPr lang="vi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66FE5D5-0924-1849-A264-562E7C3484FF}"/>
              </a:ext>
            </a:extLst>
          </p:cNvPr>
          <p:cNvSpPr/>
          <p:nvPr/>
        </p:nvSpPr>
        <p:spPr>
          <a:xfrm>
            <a:off x="571501" y="945706"/>
            <a:ext cx="737142" cy="711526"/>
          </a:xfrm>
          <a:prstGeom prst="ellipse">
            <a:avLst/>
          </a:prstGeom>
          <a:solidFill>
            <a:srgbClr val="FFC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FBF1A94-5A59-B141-8E00-4BFA5F1D577B}"/>
              </a:ext>
            </a:extLst>
          </p:cNvPr>
          <p:cNvSpPr/>
          <p:nvPr/>
        </p:nvSpPr>
        <p:spPr>
          <a:xfrm>
            <a:off x="571501" y="1741575"/>
            <a:ext cx="737142" cy="711526"/>
          </a:xfrm>
          <a:prstGeom prst="ellipse">
            <a:avLst/>
          </a:prstGeom>
          <a:solidFill>
            <a:srgbClr val="FFC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8C550F2-3E3C-8B4E-952E-A1CA3F73AE28}"/>
              </a:ext>
            </a:extLst>
          </p:cNvPr>
          <p:cNvSpPr/>
          <p:nvPr/>
        </p:nvSpPr>
        <p:spPr>
          <a:xfrm>
            <a:off x="571501" y="2531261"/>
            <a:ext cx="737142" cy="711526"/>
          </a:xfrm>
          <a:prstGeom prst="ellipse">
            <a:avLst/>
          </a:prstGeom>
          <a:solidFill>
            <a:srgbClr val="FFC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DDA08E0-AFA9-7A41-9209-A5B92AF0282A}"/>
              </a:ext>
            </a:extLst>
          </p:cNvPr>
          <p:cNvSpPr/>
          <p:nvPr/>
        </p:nvSpPr>
        <p:spPr>
          <a:xfrm>
            <a:off x="571501" y="3320947"/>
            <a:ext cx="737142" cy="711526"/>
          </a:xfrm>
          <a:prstGeom prst="ellipse">
            <a:avLst/>
          </a:prstGeom>
          <a:solidFill>
            <a:srgbClr val="FFC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D3C744D-2A28-7449-8432-6C291B12E431}"/>
              </a:ext>
            </a:extLst>
          </p:cNvPr>
          <p:cNvSpPr/>
          <p:nvPr/>
        </p:nvSpPr>
        <p:spPr>
          <a:xfrm>
            <a:off x="571501" y="4110633"/>
            <a:ext cx="737142" cy="711526"/>
          </a:xfrm>
          <a:prstGeom prst="ellipse">
            <a:avLst/>
          </a:prstGeom>
          <a:solidFill>
            <a:srgbClr val="FFC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000000"/>
                </a:solidFill>
              </a:rPr>
              <a:t>5</a:t>
            </a:r>
          </a:p>
        </p:txBody>
      </p:sp>
      <p:pic>
        <p:nvPicPr>
          <p:cNvPr id="1028" name="Picture 4" descr="Tick Right Sign Vector Mark Check: Vector có sẵn (miễn phí bản quyền)  1251656758 | Shutterstock">
            <a:extLst>
              <a:ext uri="{FF2B5EF4-FFF2-40B4-BE49-F238E27FC236}">
                <a16:creationId xmlns:a16="http://schemas.microsoft.com/office/drawing/2014/main" id="{030116BC-3315-B447-83E9-5C74DCE7B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929" b="70000" l="18846" r="77692">
                        <a14:foregroundMark x1="65385" y1="26786" x2="77692" y2="23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82" t="19487" r="18354" b="24213"/>
          <a:stretch/>
        </p:blipFill>
        <p:spPr bwMode="auto">
          <a:xfrm>
            <a:off x="7618276" y="850252"/>
            <a:ext cx="1007747" cy="8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Tick Right Sign Vector Mark Check: Vector có sẵn (miễn phí bản quyền)  1251656758 | Shutterstock">
            <a:extLst>
              <a:ext uri="{FF2B5EF4-FFF2-40B4-BE49-F238E27FC236}">
                <a16:creationId xmlns:a16="http://schemas.microsoft.com/office/drawing/2014/main" id="{0AF3BDF7-94B1-8D42-8896-ADAD44956A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929" b="70000" l="18846" r="77692">
                        <a14:foregroundMark x1="65385" y1="26786" x2="77692" y2="23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82" t="19487" r="18354" b="24213"/>
          <a:stretch/>
        </p:blipFill>
        <p:spPr bwMode="auto">
          <a:xfrm>
            <a:off x="7618275" y="1666678"/>
            <a:ext cx="1007747" cy="8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Tick Right Sign Vector Mark Check: Vector có sẵn (miễn phí bản quyền)  1251656758 | Shutterstock">
            <a:extLst>
              <a:ext uri="{FF2B5EF4-FFF2-40B4-BE49-F238E27FC236}">
                <a16:creationId xmlns:a16="http://schemas.microsoft.com/office/drawing/2014/main" id="{3C893EC2-F0F7-174E-BCFD-0871FBE925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929" b="70000" l="18846" r="77692">
                        <a14:foregroundMark x1="65385" y1="26786" x2="77692" y2="23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82" t="19487" r="18354" b="24213"/>
          <a:stretch/>
        </p:blipFill>
        <p:spPr bwMode="auto">
          <a:xfrm>
            <a:off x="7618275" y="3205908"/>
            <a:ext cx="1007747" cy="8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11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4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2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5">
            <a:extLst>
              <a:ext uri="{FF2B5EF4-FFF2-40B4-BE49-F238E27FC236}">
                <a16:creationId xmlns:a16="http://schemas.microsoft.com/office/drawing/2014/main" id="{E5C957C2-B18A-0B46-AD01-238551BEFDC4}"/>
              </a:ext>
            </a:extLst>
          </p:cNvPr>
          <p:cNvSpPr txBox="1">
            <a:spLocks/>
          </p:cNvSpPr>
          <p:nvPr/>
        </p:nvSpPr>
        <p:spPr>
          <a:xfrm>
            <a:off x="2936735" y="843097"/>
            <a:ext cx="3093547" cy="380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Circle the best answer.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oogle Shape;1141;p37">
            <a:extLst>
              <a:ext uri="{FF2B5EF4-FFF2-40B4-BE49-F238E27FC236}">
                <a16:creationId xmlns:a16="http://schemas.microsoft.com/office/drawing/2014/main" id="{89D1EE62-CA47-6342-B182-5C8B4598175C}"/>
              </a:ext>
            </a:extLst>
          </p:cNvPr>
          <p:cNvSpPr/>
          <p:nvPr/>
        </p:nvSpPr>
        <p:spPr>
          <a:xfrm>
            <a:off x="338286" y="346703"/>
            <a:ext cx="2345921" cy="432397"/>
          </a:xfrm>
          <a:custGeom>
            <a:avLst/>
            <a:gdLst/>
            <a:ahLst/>
            <a:cxnLst/>
            <a:rect l="l" t="t" r="r" b="b"/>
            <a:pathLst>
              <a:path w="20642" h="2900" extrusionOk="0">
                <a:moveTo>
                  <a:pt x="15204" y="1"/>
                </a:moveTo>
                <a:cubicBezTo>
                  <a:pt x="14270" y="1"/>
                  <a:pt x="13334" y="6"/>
                  <a:pt x="12397" y="12"/>
                </a:cubicBezTo>
                <a:cubicBezTo>
                  <a:pt x="9847" y="21"/>
                  <a:pt x="7296" y="21"/>
                  <a:pt x="4746" y="48"/>
                </a:cubicBezTo>
                <a:lnTo>
                  <a:pt x="2578" y="66"/>
                </a:lnTo>
                <a:cubicBezTo>
                  <a:pt x="2190" y="66"/>
                  <a:pt x="1798" y="16"/>
                  <a:pt x="1407" y="16"/>
                </a:cubicBezTo>
                <a:cubicBezTo>
                  <a:pt x="1247" y="16"/>
                  <a:pt x="1088" y="24"/>
                  <a:pt x="929" y="48"/>
                </a:cubicBezTo>
                <a:cubicBezTo>
                  <a:pt x="556" y="93"/>
                  <a:pt x="155" y="103"/>
                  <a:pt x="246" y="567"/>
                </a:cubicBezTo>
                <a:cubicBezTo>
                  <a:pt x="273" y="704"/>
                  <a:pt x="765" y="1196"/>
                  <a:pt x="674" y="1332"/>
                </a:cubicBezTo>
                <a:cubicBezTo>
                  <a:pt x="474" y="1624"/>
                  <a:pt x="264" y="1915"/>
                  <a:pt x="73" y="2216"/>
                </a:cubicBezTo>
                <a:cubicBezTo>
                  <a:pt x="0" y="2334"/>
                  <a:pt x="73" y="2480"/>
                  <a:pt x="210" y="2498"/>
                </a:cubicBezTo>
                <a:cubicBezTo>
                  <a:pt x="2682" y="2714"/>
                  <a:pt x="5163" y="2790"/>
                  <a:pt x="7644" y="2790"/>
                </a:cubicBezTo>
                <a:cubicBezTo>
                  <a:pt x="7786" y="2790"/>
                  <a:pt x="7928" y="2790"/>
                  <a:pt x="8071" y="2790"/>
                </a:cubicBezTo>
                <a:cubicBezTo>
                  <a:pt x="10358" y="2790"/>
                  <a:pt x="12639" y="2741"/>
                  <a:pt x="14924" y="2741"/>
                </a:cubicBezTo>
                <a:cubicBezTo>
                  <a:pt x="15251" y="2741"/>
                  <a:pt x="15578" y="2742"/>
                  <a:pt x="15904" y="2744"/>
                </a:cubicBezTo>
                <a:cubicBezTo>
                  <a:pt x="17371" y="2762"/>
                  <a:pt x="18847" y="2772"/>
                  <a:pt x="20313" y="2899"/>
                </a:cubicBezTo>
                <a:cubicBezTo>
                  <a:pt x="20318" y="2900"/>
                  <a:pt x="20324" y="2900"/>
                  <a:pt x="20329" y="2900"/>
                </a:cubicBezTo>
                <a:cubicBezTo>
                  <a:pt x="20493" y="2900"/>
                  <a:pt x="20601" y="2622"/>
                  <a:pt x="20468" y="2489"/>
                </a:cubicBezTo>
                <a:cubicBezTo>
                  <a:pt x="20231" y="2261"/>
                  <a:pt x="20040" y="1988"/>
                  <a:pt x="19903" y="1697"/>
                </a:cubicBezTo>
                <a:cubicBezTo>
                  <a:pt x="19903" y="1688"/>
                  <a:pt x="20596" y="913"/>
                  <a:pt x="20632" y="749"/>
                </a:cubicBezTo>
                <a:cubicBezTo>
                  <a:pt x="20641" y="686"/>
                  <a:pt x="20641" y="631"/>
                  <a:pt x="20632" y="567"/>
                </a:cubicBezTo>
                <a:cubicBezTo>
                  <a:pt x="20623" y="194"/>
                  <a:pt x="20213" y="175"/>
                  <a:pt x="19876" y="130"/>
                </a:cubicBezTo>
                <a:cubicBezTo>
                  <a:pt x="19001" y="2"/>
                  <a:pt x="18127" y="21"/>
                  <a:pt x="17253" y="12"/>
                </a:cubicBezTo>
                <a:cubicBezTo>
                  <a:pt x="16571" y="4"/>
                  <a:pt x="15888" y="1"/>
                  <a:pt x="15204" y="1"/>
                </a:cubicBezTo>
                <a:close/>
              </a:path>
            </a:pathLst>
          </a:custGeom>
          <a:solidFill>
            <a:srgbClr val="7C91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4" name="Google Shape;5994;p73"/>
          <p:cNvSpPr txBox="1">
            <a:spLocks noGrp="1"/>
          </p:cNvSpPr>
          <p:nvPr>
            <p:ph type="title"/>
          </p:nvPr>
        </p:nvSpPr>
        <p:spPr>
          <a:xfrm>
            <a:off x="338286" y="-133251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RECAP</a:t>
            </a:r>
            <a:endParaRPr sz="5400" dirty="0"/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52BD55D2-CC7C-B84D-AD0D-F13215345D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8" name="Subtitle 15">
            <a:extLst>
              <a:ext uri="{FF2B5EF4-FFF2-40B4-BE49-F238E27FC236}">
                <a16:creationId xmlns:a16="http://schemas.microsoft.com/office/drawing/2014/main" id="{8E4B1B13-222F-4849-BA19-E1A354EC589F}"/>
              </a:ext>
            </a:extLst>
          </p:cNvPr>
          <p:cNvSpPr txBox="1">
            <a:spLocks/>
          </p:cNvSpPr>
          <p:nvPr/>
        </p:nvSpPr>
        <p:spPr>
          <a:xfrm>
            <a:off x="675651" y="1237026"/>
            <a:ext cx="8202878" cy="392030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1. …………. butter do you have?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How many		B. How much		C. How often</a:t>
            </a:r>
          </a:p>
          <a:p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2. My mother ask me to buy 2 litres/ 2 bottles of …………….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onions		B. pepper		C. oil </a:t>
            </a:r>
            <a:endParaRPr lang="en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3. Odd one out.</a:t>
            </a:r>
          </a:p>
          <a:p>
            <a:pPr>
              <a:lnSpc>
                <a:spcPct val="150000"/>
              </a:lnSpc>
            </a:pP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ot			B. want		C. normal</a:t>
            </a:r>
            <a:endParaRPr lang="vi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Red Circle Pen Drawing Highlight Hand 库存插图2003415056 | Shutterstock">
            <a:extLst>
              <a:ext uri="{FF2B5EF4-FFF2-40B4-BE49-F238E27FC236}">
                <a16:creationId xmlns:a16="http://schemas.microsoft.com/office/drawing/2014/main" id="{F346B609-1AB1-A440-B381-984342819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500" l="797" r="99602">
                        <a14:foregroundMark x1="70518" y1="75000" x2="92032" y2="51786"/>
                        <a14:foregroundMark x1="92032" y1="51786" x2="96813" y2="23929"/>
                        <a14:foregroundMark x1="96813" y1="23929" x2="88446" y2="11071"/>
                        <a14:foregroundMark x1="88446" y1="11071" x2="74502" y2="5357"/>
                        <a14:foregroundMark x1="74502" y1="5357" x2="56574" y2="2857"/>
                        <a14:foregroundMark x1="56574" y1="2857" x2="28685" y2="13571"/>
                        <a14:foregroundMark x1="28685" y1="13571" x2="13546" y2="22500"/>
                        <a14:foregroundMark x1="13546" y1="22500" x2="5976" y2="34286"/>
                        <a14:foregroundMark x1="5976" y1="34286" x2="3187" y2="47857"/>
                        <a14:foregroundMark x1="3187" y1="47857" x2="5976" y2="61786"/>
                        <a14:foregroundMark x1="5976" y1="61786" x2="18327" y2="71786"/>
                        <a14:foregroundMark x1="18327" y1="71786" x2="35060" y2="78571"/>
                        <a14:foregroundMark x1="35060" y1="78571" x2="54980" y2="79643"/>
                        <a14:foregroundMark x1="54980" y1="79643" x2="70916" y2="75000"/>
                        <a14:foregroundMark x1="33466" y1="93571" x2="63347" y2="81429"/>
                        <a14:foregroundMark x1="63347" y1="81429" x2="76494" y2="71071"/>
                        <a14:foregroundMark x1="88048" y1="51429" x2="99602" y2="25357"/>
                        <a14:foregroundMark x1="99602" y1="25357" x2="99602" y2="25357"/>
                        <a14:foregroundMark x1="78884" y1="7143" x2="63745" y2="4643"/>
                        <a14:foregroundMark x1="63745" y1="4643" x2="43825" y2="6429"/>
                        <a14:foregroundMark x1="797" y1="41429" x2="797" y2="41429"/>
                        <a14:foregroundMark x1="61753" y1="3214" x2="70916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42329">
            <a:off x="6009018" y="2754131"/>
            <a:ext cx="509329" cy="56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A8D28CA-D8E0-504F-80BD-8AAB1CE25752}"/>
              </a:ext>
            </a:extLst>
          </p:cNvPr>
          <p:cNvSpPr txBox="1"/>
          <p:nvPr/>
        </p:nvSpPr>
        <p:spPr>
          <a:xfrm>
            <a:off x="675651" y="1368255"/>
            <a:ext cx="474743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1. …………. </a:t>
            </a:r>
            <a:r>
              <a:rPr lang="vi-VN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butter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 do you have?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49FB75-F35B-C042-9077-178F921A6AE7}"/>
              </a:ext>
            </a:extLst>
          </p:cNvPr>
          <p:cNvSpPr txBox="1"/>
          <p:nvPr/>
        </p:nvSpPr>
        <p:spPr>
          <a:xfrm>
            <a:off x="675651" y="2331348"/>
            <a:ext cx="834177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2. My mother ask me to buy </a:t>
            </a:r>
            <a:r>
              <a:rPr lang="vi-VN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 litres/ 2 bottles of 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……………..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24E7BD-A6C6-FE42-B0F5-EB0EC8996DA3}"/>
              </a:ext>
            </a:extLst>
          </p:cNvPr>
          <p:cNvSpPr txBox="1"/>
          <p:nvPr/>
        </p:nvSpPr>
        <p:spPr>
          <a:xfrm>
            <a:off x="675651" y="3794059"/>
            <a:ext cx="1454002" cy="58907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ɒ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VN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C229E0-0BA7-D143-8FCF-74DF38706910}"/>
              </a:ext>
            </a:extLst>
          </p:cNvPr>
          <p:cNvSpPr txBox="1"/>
          <p:nvPr/>
        </p:nvSpPr>
        <p:spPr>
          <a:xfrm>
            <a:off x="3530477" y="3788651"/>
            <a:ext cx="1763590" cy="58907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B. w</a:t>
            </a:r>
            <a:r>
              <a:rPr lang="vi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nt 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ɒ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VN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1AAE7B-38C8-3842-9E99-826BC170720C}"/>
              </a:ext>
            </a:extLst>
          </p:cNvPr>
          <p:cNvSpPr txBox="1"/>
          <p:nvPr/>
        </p:nvSpPr>
        <p:spPr>
          <a:xfrm>
            <a:off x="6185880" y="3898711"/>
            <a:ext cx="201208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mal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ɔ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:/</a:t>
            </a:r>
            <a:endParaRPr lang="en-VN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2" descr="Red Circle Pen Drawing Highlight Hand 库存插图2003415056 | Shutterstock">
            <a:extLst>
              <a:ext uri="{FF2B5EF4-FFF2-40B4-BE49-F238E27FC236}">
                <a16:creationId xmlns:a16="http://schemas.microsoft.com/office/drawing/2014/main" id="{C682A799-89F9-9641-A572-945F2B71B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500" l="797" r="99602">
                        <a14:foregroundMark x1="70518" y1="75000" x2="92032" y2="51786"/>
                        <a14:foregroundMark x1="92032" y1="51786" x2="96813" y2="23929"/>
                        <a14:foregroundMark x1="96813" y1="23929" x2="88446" y2="11071"/>
                        <a14:foregroundMark x1="88446" y1="11071" x2="74502" y2="5357"/>
                        <a14:foregroundMark x1="74502" y1="5357" x2="56574" y2="2857"/>
                        <a14:foregroundMark x1="56574" y1="2857" x2="28685" y2="13571"/>
                        <a14:foregroundMark x1="28685" y1="13571" x2="13546" y2="22500"/>
                        <a14:foregroundMark x1="13546" y1="22500" x2="5976" y2="34286"/>
                        <a14:foregroundMark x1="5976" y1="34286" x2="3187" y2="47857"/>
                        <a14:foregroundMark x1="3187" y1="47857" x2="5976" y2="61786"/>
                        <a14:foregroundMark x1="5976" y1="61786" x2="18327" y2="71786"/>
                        <a14:foregroundMark x1="18327" y1="71786" x2="35060" y2="78571"/>
                        <a14:foregroundMark x1="35060" y1="78571" x2="54980" y2="79643"/>
                        <a14:foregroundMark x1="54980" y1="79643" x2="70916" y2="75000"/>
                        <a14:foregroundMark x1="33466" y1="93571" x2="63347" y2="81429"/>
                        <a14:foregroundMark x1="63347" y1="81429" x2="76494" y2="71071"/>
                        <a14:foregroundMark x1="88048" y1="51429" x2="99602" y2="25357"/>
                        <a14:foregroundMark x1="99602" y1="25357" x2="99602" y2="25357"/>
                        <a14:foregroundMark x1="78884" y1="7143" x2="63745" y2="4643"/>
                        <a14:foregroundMark x1="63745" y1="4643" x2="43825" y2="6429"/>
                        <a14:foregroundMark x1="797" y1="41429" x2="797" y2="41429"/>
                        <a14:foregroundMark x1="61753" y1="3214" x2="70916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42329">
            <a:off x="6012548" y="3805674"/>
            <a:ext cx="509329" cy="56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d Circle Pen Drawing Highlight Hand 库存插图2003415056 | Shutterstock">
            <a:extLst>
              <a:ext uri="{FF2B5EF4-FFF2-40B4-BE49-F238E27FC236}">
                <a16:creationId xmlns:a16="http://schemas.microsoft.com/office/drawing/2014/main" id="{5667F411-B845-B043-B477-17FF11B7D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500" l="797" r="99602">
                        <a14:foregroundMark x1="70518" y1="75000" x2="92032" y2="51786"/>
                        <a14:foregroundMark x1="92032" y1="51786" x2="96813" y2="23929"/>
                        <a14:foregroundMark x1="96813" y1="23929" x2="88446" y2="11071"/>
                        <a14:foregroundMark x1="88446" y1="11071" x2="74502" y2="5357"/>
                        <a14:foregroundMark x1="74502" y1="5357" x2="56574" y2="2857"/>
                        <a14:foregroundMark x1="56574" y1="2857" x2="28685" y2="13571"/>
                        <a14:foregroundMark x1="28685" y1="13571" x2="13546" y2="22500"/>
                        <a14:foregroundMark x1="13546" y1="22500" x2="5976" y2="34286"/>
                        <a14:foregroundMark x1="5976" y1="34286" x2="3187" y2="47857"/>
                        <a14:foregroundMark x1="3187" y1="47857" x2="5976" y2="61786"/>
                        <a14:foregroundMark x1="5976" y1="61786" x2="18327" y2="71786"/>
                        <a14:foregroundMark x1="18327" y1="71786" x2="35060" y2="78571"/>
                        <a14:foregroundMark x1="35060" y1="78571" x2="54980" y2="79643"/>
                        <a14:foregroundMark x1="54980" y1="79643" x2="70916" y2="75000"/>
                        <a14:foregroundMark x1="33466" y1="93571" x2="63347" y2="81429"/>
                        <a14:foregroundMark x1="63347" y1="81429" x2="76494" y2="71071"/>
                        <a14:foregroundMark x1="88048" y1="51429" x2="99602" y2="25357"/>
                        <a14:foregroundMark x1="99602" y1="25357" x2="99602" y2="25357"/>
                        <a14:foregroundMark x1="78884" y1="7143" x2="63745" y2="4643"/>
                        <a14:foregroundMark x1="63745" y1="4643" x2="43825" y2="6429"/>
                        <a14:foregroundMark x1="797" y1="41429" x2="797" y2="41429"/>
                        <a14:foregroundMark x1="61753" y1="3214" x2="70916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42329">
            <a:off x="3275863" y="1802962"/>
            <a:ext cx="509329" cy="56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8" grpId="0"/>
      <p:bldP spid="14" grpId="0" animBg="1"/>
      <p:bldP spid="16" grpId="0" animBg="1"/>
      <p:bldP spid="18" grpId="0" animBg="1"/>
      <p:bldP spid="19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3" name="Google Shape;2823;p4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</a:t>
            </a:r>
            <a:r>
              <a:rPr lang="en" dirty="0"/>
              <a:t>hank you</a:t>
            </a:r>
            <a:endParaRPr dirty="0"/>
          </a:p>
        </p:txBody>
      </p:sp>
      <p:grpSp>
        <p:nvGrpSpPr>
          <p:cNvPr id="2824" name="Google Shape;2824;p48"/>
          <p:cNvGrpSpPr/>
          <p:nvPr/>
        </p:nvGrpSpPr>
        <p:grpSpPr>
          <a:xfrm>
            <a:off x="4958340" y="4117985"/>
            <a:ext cx="268432" cy="275208"/>
            <a:chOff x="3795031" y="3639842"/>
            <a:chExt cx="163488" cy="167615"/>
          </a:xfrm>
        </p:grpSpPr>
        <p:sp>
          <p:nvSpPr>
            <p:cNvPr id="2825" name="Google Shape;2825;p48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48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7" name="Google Shape;2827;p48"/>
          <p:cNvGrpSpPr/>
          <p:nvPr/>
        </p:nvGrpSpPr>
        <p:grpSpPr>
          <a:xfrm rot="10800000">
            <a:off x="4527947" y="4315515"/>
            <a:ext cx="798514" cy="886916"/>
            <a:chOff x="2238713" y="553923"/>
            <a:chExt cx="324164" cy="360023"/>
          </a:xfrm>
        </p:grpSpPr>
        <p:sp>
          <p:nvSpPr>
            <p:cNvPr id="2828" name="Google Shape;2828;p48"/>
            <p:cNvSpPr/>
            <p:nvPr/>
          </p:nvSpPr>
          <p:spPr>
            <a:xfrm>
              <a:off x="2439741" y="661255"/>
              <a:ext cx="123136" cy="252692"/>
            </a:xfrm>
            <a:custGeom>
              <a:avLst/>
              <a:gdLst/>
              <a:ahLst/>
              <a:cxnLst/>
              <a:rect l="l" t="t" r="r" b="b"/>
              <a:pathLst>
                <a:path w="4028" h="8266" extrusionOk="0">
                  <a:moveTo>
                    <a:pt x="1161" y="1"/>
                  </a:moveTo>
                  <a:cubicBezTo>
                    <a:pt x="1117" y="1"/>
                    <a:pt x="1071" y="21"/>
                    <a:pt x="1039" y="62"/>
                  </a:cubicBezTo>
                  <a:cubicBezTo>
                    <a:pt x="702" y="508"/>
                    <a:pt x="447" y="1019"/>
                    <a:pt x="292" y="1565"/>
                  </a:cubicBezTo>
                  <a:cubicBezTo>
                    <a:pt x="220" y="1802"/>
                    <a:pt x="174" y="2039"/>
                    <a:pt x="156" y="2276"/>
                  </a:cubicBezTo>
                  <a:cubicBezTo>
                    <a:pt x="28" y="2777"/>
                    <a:pt x="1" y="3296"/>
                    <a:pt x="65" y="3815"/>
                  </a:cubicBezTo>
                  <a:cubicBezTo>
                    <a:pt x="210" y="4990"/>
                    <a:pt x="912" y="6010"/>
                    <a:pt x="1886" y="6867"/>
                  </a:cubicBezTo>
                  <a:cubicBezTo>
                    <a:pt x="2442" y="7358"/>
                    <a:pt x="3034" y="7814"/>
                    <a:pt x="3645" y="8233"/>
                  </a:cubicBezTo>
                  <a:cubicBezTo>
                    <a:pt x="3676" y="8256"/>
                    <a:pt x="3709" y="8265"/>
                    <a:pt x="3738" y="8265"/>
                  </a:cubicBezTo>
                  <a:cubicBezTo>
                    <a:pt x="3827" y="8265"/>
                    <a:pt x="3890" y="8178"/>
                    <a:pt x="3836" y="8096"/>
                  </a:cubicBezTo>
                  <a:cubicBezTo>
                    <a:pt x="3535" y="7604"/>
                    <a:pt x="3590" y="7030"/>
                    <a:pt x="3699" y="6520"/>
                  </a:cubicBezTo>
                  <a:cubicBezTo>
                    <a:pt x="3808" y="5956"/>
                    <a:pt x="3963" y="5391"/>
                    <a:pt x="3982" y="4799"/>
                  </a:cubicBezTo>
                  <a:cubicBezTo>
                    <a:pt x="4027" y="3687"/>
                    <a:pt x="3799" y="2376"/>
                    <a:pt x="2907" y="1456"/>
                  </a:cubicBezTo>
                  <a:cubicBezTo>
                    <a:pt x="2415" y="946"/>
                    <a:pt x="1741" y="590"/>
                    <a:pt x="1276" y="62"/>
                  </a:cubicBezTo>
                  <a:cubicBezTo>
                    <a:pt x="1249" y="21"/>
                    <a:pt x="1206" y="1"/>
                    <a:pt x="1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48"/>
            <p:cNvSpPr/>
            <p:nvPr/>
          </p:nvSpPr>
          <p:spPr>
            <a:xfrm>
              <a:off x="2238713" y="623378"/>
              <a:ext cx="230590" cy="165292"/>
            </a:xfrm>
            <a:custGeom>
              <a:avLst/>
              <a:gdLst/>
              <a:ahLst/>
              <a:cxnLst/>
              <a:rect l="l" t="t" r="r" b="b"/>
              <a:pathLst>
                <a:path w="7543" h="5407" extrusionOk="0">
                  <a:moveTo>
                    <a:pt x="6241" y="0"/>
                  </a:moveTo>
                  <a:cubicBezTo>
                    <a:pt x="5689" y="0"/>
                    <a:pt x="5142" y="86"/>
                    <a:pt x="4618" y="254"/>
                  </a:cubicBezTo>
                  <a:cubicBezTo>
                    <a:pt x="3270" y="673"/>
                    <a:pt x="2068" y="1574"/>
                    <a:pt x="1203" y="2677"/>
                  </a:cubicBezTo>
                  <a:cubicBezTo>
                    <a:pt x="720" y="3296"/>
                    <a:pt x="273" y="3997"/>
                    <a:pt x="18" y="4744"/>
                  </a:cubicBezTo>
                  <a:cubicBezTo>
                    <a:pt x="0" y="4799"/>
                    <a:pt x="37" y="4863"/>
                    <a:pt x="91" y="4872"/>
                  </a:cubicBezTo>
                  <a:cubicBezTo>
                    <a:pt x="793" y="5045"/>
                    <a:pt x="1458" y="5273"/>
                    <a:pt x="2186" y="5364"/>
                  </a:cubicBezTo>
                  <a:cubicBezTo>
                    <a:pt x="2389" y="5392"/>
                    <a:pt x="2594" y="5406"/>
                    <a:pt x="2799" y="5406"/>
                  </a:cubicBezTo>
                  <a:cubicBezTo>
                    <a:pt x="3255" y="5406"/>
                    <a:pt x="3711" y="5335"/>
                    <a:pt x="4145" y="5191"/>
                  </a:cubicBezTo>
                  <a:cubicBezTo>
                    <a:pt x="5365" y="4744"/>
                    <a:pt x="6349" y="3651"/>
                    <a:pt x="6878" y="2494"/>
                  </a:cubicBezTo>
                  <a:cubicBezTo>
                    <a:pt x="7069" y="2084"/>
                    <a:pt x="7205" y="1647"/>
                    <a:pt x="7297" y="1201"/>
                  </a:cubicBezTo>
                  <a:cubicBezTo>
                    <a:pt x="7333" y="1092"/>
                    <a:pt x="7369" y="973"/>
                    <a:pt x="7397" y="864"/>
                  </a:cubicBezTo>
                  <a:cubicBezTo>
                    <a:pt x="7442" y="700"/>
                    <a:pt x="7542" y="472"/>
                    <a:pt x="7497" y="299"/>
                  </a:cubicBezTo>
                  <a:cubicBezTo>
                    <a:pt x="7451" y="172"/>
                    <a:pt x="7333" y="126"/>
                    <a:pt x="7205" y="99"/>
                  </a:cubicBezTo>
                  <a:cubicBezTo>
                    <a:pt x="7023" y="53"/>
                    <a:pt x="6841" y="26"/>
                    <a:pt x="6659" y="17"/>
                  </a:cubicBezTo>
                  <a:cubicBezTo>
                    <a:pt x="6520" y="6"/>
                    <a:pt x="6380" y="0"/>
                    <a:pt x="62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8"/>
            <p:cNvSpPr/>
            <p:nvPr/>
          </p:nvSpPr>
          <p:spPr>
            <a:xfrm>
              <a:off x="2255343" y="553923"/>
              <a:ext cx="286624" cy="296101"/>
            </a:xfrm>
            <a:custGeom>
              <a:avLst/>
              <a:gdLst/>
              <a:ahLst/>
              <a:cxnLst/>
              <a:rect l="l" t="t" r="r" b="b"/>
              <a:pathLst>
                <a:path w="9376" h="9686" extrusionOk="0">
                  <a:moveTo>
                    <a:pt x="7681" y="0"/>
                  </a:moveTo>
                  <a:cubicBezTo>
                    <a:pt x="7634" y="0"/>
                    <a:pt x="7590" y="25"/>
                    <a:pt x="7572" y="84"/>
                  </a:cubicBezTo>
                  <a:cubicBezTo>
                    <a:pt x="7436" y="531"/>
                    <a:pt x="7326" y="995"/>
                    <a:pt x="7244" y="1460"/>
                  </a:cubicBezTo>
                  <a:cubicBezTo>
                    <a:pt x="7035" y="2043"/>
                    <a:pt x="6743" y="2598"/>
                    <a:pt x="6379" y="3099"/>
                  </a:cubicBezTo>
                  <a:cubicBezTo>
                    <a:pt x="6379" y="3081"/>
                    <a:pt x="6370" y="3063"/>
                    <a:pt x="6352" y="3063"/>
                  </a:cubicBezTo>
                  <a:cubicBezTo>
                    <a:pt x="5978" y="2945"/>
                    <a:pt x="5587" y="2863"/>
                    <a:pt x="5204" y="2808"/>
                  </a:cubicBezTo>
                  <a:cubicBezTo>
                    <a:pt x="5004" y="2781"/>
                    <a:pt x="4803" y="2772"/>
                    <a:pt x="4612" y="2772"/>
                  </a:cubicBezTo>
                  <a:lnTo>
                    <a:pt x="4320" y="2772"/>
                  </a:lnTo>
                  <a:cubicBezTo>
                    <a:pt x="4307" y="2770"/>
                    <a:pt x="4293" y="2769"/>
                    <a:pt x="4279" y="2769"/>
                  </a:cubicBezTo>
                  <a:cubicBezTo>
                    <a:pt x="4211" y="2769"/>
                    <a:pt x="4144" y="2788"/>
                    <a:pt x="4084" y="2826"/>
                  </a:cubicBezTo>
                  <a:cubicBezTo>
                    <a:pt x="4047" y="2844"/>
                    <a:pt x="4056" y="2899"/>
                    <a:pt x="4093" y="2917"/>
                  </a:cubicBezTo>
                  <a:cubicBezTo>
                    <a:pt x="4146" y="2935"/>
                    <a:pt x="4199" y="2945"/>
                    <a:pt x="4254" y="2945"/>
                  </a:cubicBezTo>
                  <a:cubicBezTo>
                    <a:pt x="4284" y="2945"/>
                    <a:pt x="4315" y="2942"/>
                    <a:pt x="4348" y="2935"/>
                  </a:cubicBezTo>
                  <a:cubicBezTo>
                    <a:pt x="4408" y="2935"/>
                    <a:pt x="4473" y="2931"/>
                    <a:pt x="4537" y="2931"/>
                  </a:cubicBezTo>
                  <a:cubicBezTo>
                    <a:pt x="4568" y="2931"/>
                    <a:pt x="4600" y="2932"/>
                    <a:pt x="4630" y="2935"/>
                  </a:cubicBezTo>
                  <a:cubicBezTo>
                    <a:pt x="4821" y="2935"/>
                    <a:pt x="5013" y="2945"/>
                    <a:pt x="5195" y="2972"/>
                  </a:cubicBezTo>
                  <a:cubicBezTo>
                    <a:pt x="5577" y="3008"/>
                    <a:pt x="5942" y="3109"/>
                    <a:pt x="6315" y="3172"/>
                  </a:cubicBezTo>
                  <a:lnTo>
                    <a:pt x="6324" y="3172"/>
                  </a:lnTo>
                  <a:cubicBezTo>
                    <a:pt x="6215" y="3318"/>
                    <a:pt x="6097" y="3464"/>
                    <a:pt x="5987" y="3610"/>
                  </a:cubicBezTo>
                  <a:cubicBezTo>
                    <a:pt x="5760" y="3874"/>
                    <a:pt x="5505" y="4129"/>
                    <a:pt x="5240" y="4366"/>
                  </a:cubicBezTo>
                  <a:cubicBezTo>
                    <a:pt x="5158" y="4311"/>
                    <a:pt x="5067" y="4284"/>
                    <a:pt x="4976" y="4275"/>
                  </a:cubicBezTo>
                  <a:cubicBezTo>
                    <a:pt x="4803" y="4229"/>
                    <a:pt x="4621" y="4193"/>
                    <a:pt x="4439" y="4156"/>
                  </a:cubicBezTo>
                  <a:cubicBezTo>
                    <a:pt x="4074" y="4092"/>
                    <a:pt x="3701" y="4056"/>
                    <a:pt x="3337" y="4038"/>
                  </a:cubicBezTo>
                  <a:cubicBezTo>
                    <a:pt x="3201" y="4031"/>
                    <a:pt x="3065" y="4028"/>
                    <a:pt x="2930" y="4028"/>
                  </a:cubicBezTo>
                  <a:cubicBezTo>
                    <a:pt x="2711" y="4028"/>
                    <a:pt x="2494" y="4036"/>
                    <a:pt x="2280" y="4047"/>
                  </a:cubicBezTo>
                  <a:cubicBezTo>
                    <a:pt x="2171" y="4056"/>
                    <a:pt x="2016" y="4047"/>
                    <a:pt x="1934" y="4138"/>
                  </a:cubicBezTo>
                  <a:cubicBezTo>
                    <a:pt x="1870" y="4193"/>
                    <a:pt x="1888" y="4302"/>
                    <a:pt x="1970" y="4347"/>
                  </a:cubicBezTo>
                  <a:cubicBezTo>
                    <a:pt x="1976" y="4351"/>
                    <a:pt x="1983" y="4353"/>
                    <a:pt x="1990" y="4353"/>
                  </a:cubicBezTo>
                  <a:cubicBezTo>
                    <a:pt x="2012" y="4353"/>
                    <a:pt x="2032" y="4332"/>
                    <a:pt x="2025" y="4311"/>
                  </a:cubicBezTo>
                  <a:cubicBezTo>
                    <a:pt x="2015" y="4229"/>
                    <a:pt x="2432" y="4208"/>
                    <a:pt x="2850" y="4208"/>
                  </a:cubicBezTo>
                  <a:cubicBezTo>
                    <a:pt x="3223" y="4208"/>
                    <a:pt x="3596" y="4225"/>
                    <a:pt x="3674" y="4229"/>
                  </a:cubicBezTo>
                  <a:cubicBezTo>
                    <a:pt x="3956" y="4247"/>
                    <a:pt x="4248" y="4284"/>
                    <a:pt x="4530" y="4329"/>
                  </a:cubicBezTo>
                  <a:cubicBezTo>
                    <a:pt x="4676" y="4356"/>
                    <a:pt x="4831" y="4384"/>
                    <a:pt x="4985" y="4420"/>
                  </a:cubicBezTo>
                  <a:cubicBezTo>
                    <a:pt x="5031" y="4429"/>
                    <a:pt x="5086" y="4448"/>
                    <a:pt x="5140" y="4448"/>
                  </a:cubicBezTo>
                  <a:cubicBezTo>
                    <a:pt x="4676" y="4848"/>
                    <a:pt x="4175" y="5204"/>
                    <a:pt x="3637" y="5495"/>
                  </a:cubicBezTo>
                  <a:cubicBezTo>
                    <a:pt x="3564" y="5459"/>
                    <a:pt x="3482" y="5422"/>
                    <a:pt x="3400" y="5404"/>
                  </a:cubicBezTo>
                  <a:cubicBezTo>
                    <a:pt x="3273" y="5368"/>
                    <a:pt x="3154" y="5340"/>
                    <a:pt x="3027" y="5304"/>
                  </a:cubicBezTo>
                  <a:cubicBezTo>
                    <a:pt x="2745" y="5240"/>
                    <a:pt x="2462" y="5195"/>
                    <a:pt x="2180" y="5167"/>
                  </a:cubicBezTo>
                  <a:cubicBezTo>
                    <a:pt x="2020" y="5157"/>
                    <a:pt x="1863" y="5152"/>
                    <a:pt x="1705" y="5152"/>
                  </a:cubicBezTo>
                  <a:cubicBezTo>
                    <a:pt x="1594" y="5152"/>
                    <a:pt x="1482" y="5154"/>
                    <a:pt x="1369" y="5158"/>
                  </a:cubicBezTo>
                  <a:cubicBezTo>
                    <a:pt x="1232" y="5167"/>
                    <a:pt x="1096" y="5176"/>
                    <a:pt x="968" y="5195"/>
                  </a:cubicBezTo>
                  <a:cubicBezTo>
                    <a:pt x="886" y="5204"/>
                    <a:pt x="832" y="5258"/>
                    <a:pt x="813" y="5331"/>
                  </a:cubicBezTo>
                  <a:cubicBezTo>
                    <a:pt x="813" y="5358"/>
                    <a:pt x="823" y="5386"/>
                    <a:pt x="841" y="5404"/>
                  </a:cubicBezTo>
                  <a:cubicBezTo>
                    <a:pt x="859" y="5422"/>
                    <a:pt x="877" y="5431"/>
                    <a:pt x="905" y="5440"/>
                  </a:cubicBezTo>
                  <a:cubicBezTo>
                    <a:pt x="909" y="5442"/>
                    <a:pt x="914" y="5442"/>
                    <a:pt x="919" y="5442"/>
                  </a:cubicBezTo>
                  <a:cubicBezTo>
                    <a:pt x="952" y="5442"/>
                    <a:pt x="985" y="5416"/>
                    <a:pt x="977" y="5377"/>
                  </a:cubicBezTo>
                  <a:cubicBezTo>
                    <a:pt x="1050" y="5358"/>
                    <a:pt x="1132" y="5349"/>
                    <a:pt x="1205" y="5349"/>
                  </a:cubicBezTo>
                  <a:cubicBezTo>
                    <a:pt x="1324" y="5340"/>
                    <a:pt x="1451" y="5331"/>
                    <a:pt x="1570" y="5331"/>
                  </a:cubicBezTo>
                  <a:cubicBezTo>
                    <a:pt x="1615" y="5329"/>
                    <a:pt x="1660" y="5329"/>
                    <a:pt x="1705" y="5329"/>
                  </a:cubicBezTo>
                  <a:cubicBezTo>
                    <a:pt x="1906" y="5329"/>
                    <a:pt x="2107" y="5344"/>
                    <a:pt x="2307" y="5358"/>
                  </a:cubicBezTo>
                  <a:cubicBezTo>
                    <a:pt x="2535" y="5386"/>
                    <a:pt x="2772" y="5422"/>
                    <a:pt x="3000" y="5468"/>
                  </a:cubicBezTo>
                  <a:cubicBezTo>
                    <a:pt x="3127" y="5495"/>
                    <a:pt x="3255" y="5532"/>
                    <a:pt x="3382" y="5568"/>
                  </a:cubicBezTo>
                  <a:lnTo>
                    <a:pt x="3473" y="5595"/>
                  </a:lnTo>
                  <a:cubicBezTo>
                    <a:pt x="3273" y="5705"/>
                    <a:pt x="3072" y="5805"/>
                    <a:pt x="2863" y="5896"/>
                  </a:cubicBezTo>
                  <a:cubicBezTo>
                    <a:pt x="2571" y="6033"/>
                    <a:pt x="2262" y="6151"/>
                    <a:pt x="1952" y="6260"/>
                  </a:cubicBezTo>
                  <a:lnTo>
                    <a:pt x="1943" y="6251"/>
                  </a:lnTo>
                  <a:cubicBezTo>
                    <a:pt x="1888" y="6224"/>
                    <a:pt x="1834" y="6197"/>
                    <a:pt x="1779" y="6169"/>
                  </a:cubicBezTo>
                  <a:cubicBezTo>
                    <a:pt x="1679" y="6124"/>
                    <a:pt x="1570" y="6078"/>
                    <a:pt x="1451" y="6042"/>
                  </a:cubicBezTo>
                  <a:cubicBezTo>
                    <a:pt x="1223" y="5978"/>
                    <a:pt x="987" y="5932"/>
                    <a:pt x="750" y="5923"/>
                  </a:cubicBezTo>
                  <a:cubicBezTo>
                    <a:pt x="640" y="5923"/>
                    <a:pt x="522" y="5923"/>
                    <a:pt x="413" y="5932"/>
                  </a:cubicBezTo>
                  <a:cubicBezTo>
                    <a:pt x="303" y="5932"/>
                    <a:pt x="203" y="5951"/>
                    <a:pt x="103" y="5996"/>
                  </a:cubicBezTo>
                  <a:cubicBezTo>
                    <a:pt x="1" y="6079"/>
                    <a:pt x="91" y="6176"/>
                    <a:pt x="164" y="6176"/>
                  </a:cubicBezTo>
                  <a:cubicBezTo>
                    <a:pt x="195" y="6176"/>
                    <a:pt x="222" y="6158"/>
                    <a:pt x="230" y="6115"/>
                  </a:cubicBezTo>
                  <a:cubicBezTo>
                    <a:pt x="285" y="6105"/>
                    <a:pt x="404" y="6096"/>
                    <a:pt x="422" y="6096"/>
                  </a:cubicBezTo>
                  <a:cubicBezTo>
                    <a:pt x="504" y="6087"/>
                    <a:pt x="577" y="6087"/>
                    <a:pt x="659" y="6087"/>
                  </a:cubicBezTo>
                  <a:cubicBezTo>
                    <a:pt x="682" y="6087"/>
                    <a:pt x="706" y="6086"/>
                    <a:pt x="729" y="6086"/>
                  </a:cubicBezTo>
                  <a:cubicBezTo>
                    <a:pt x="1032" y="6086"/>
                    <a:pt x="1328" y="6141"/>
                    <a:pt x="1615" y="6242"/>
                  </a:cubicBezTo>
                  <a:cubicBezTo>
                    <a:pt x="1679" y="6269"/>
                    <a:pt x="1743" y="6297"/>
                    <a:pt x="1806" y="6324"/>
                  </a:cubicBezTo>
                  <a:cubicBezTo>
                    <a:pt x="1469" y="6433"/>
                    <a:pt x="1132" y="6552"/>
                    <a:pt x="795" y="6661"/>
                  </a:cubicBezTo>
                  <a:cubicBezTo>
                    <a:pt x="659" y="6703"/>
                    <a:pt x="706" y="6920"/>
                    <a:pt x="830" y="6920"/>
                  </a:cubicBezTo>
                  <a:cubicBezTo>
                    <a:pt x="839" y="6920"/>
                    <a:pt x="849" y="6919"/>
                    <a:pt x="859" y="6916"/>
                  </a:cubicBezTo>
                  <a:cubicBezTo>
                    <a:pt x="1005" y="6880"/>
                    <a:pt x="1178" y="6834"/>
                    <a:pt x="1333" y="6789"/>
                  </a:cubicBezTo>
                  <a:lnTo>
                    <a:pt x="1333" y="6789"/>
                  </a:lnTo>
                  <a:lnTo>
                    <a:pt x="1278" y="6852"/>
                  </a:lnTo>
                  <a:cubicBezTo>
                    <a:pt x="1223" y="6934"/>
                    <a:pt x="1150" y="7007"/>
                    <a:pt x="1087" y="7071"/>
                  </a:cubicBezTo>
                  <a:cubicBezTo>
                    <a:pt x="1059" y="7098"/>
                    <a:pt x="1005" y="7153"/>
                    <a:pt x="1032" y="7198"/>
                  </a:cubicBezTo>
                  <a:cubicBezTo>
                    <a:pt x="1038" y="7211"/>
                    <a:pt x="1052" y="7216"/>
                    <a:pt x="1069" y="7216"/>
                  </a:cubicBezTo>
                  <a:cubicBezTo>
                    <a:pt x="1100" y="7216"/>
                    <a:pt x="1142" y="7198"/>
                    <a:pt x="1160" y="7180"/>
                  </a:cubicBezTo>
                  <a:cubicBezTo>
                    <a:pt x="1242" y="7117"/>
                    <a:pt x="1305" y="7044"/>
                    <a:pt x="1360" y="6962"/>
                  </a:cubicBezTo>
                  <a:cubicBezTo>
                    <a:pt x="1396" y="6916"/>
                    <a:pt x="1433" y="6871"/>
                    <a:pt x="1451" y="6816"/>
                  </a:cubicBezTo>
                  <a:cubicBezTo>
                    <a:pt x="1469" y="6789"/>
                    <a:pt x="1478" y="6770"/>
                    <a:pt x="1488" y="6743"/>
                  </a:cubicBezTo>
                  <a:lnTo>
                    <a:pt x="1488" y="6734"/>
                  </a:lnTo>
                  <a:cubicBezTo>
                    <a:pt x="1961" y="6588"/>
                    <a:pt x="2417" y="6415"/>
                    <a:pt x="2854" y="6215"/>
                  </a:cubicBezTo>
                  <a:lnTo>
                    <a:pt x="2854" y="6233"/>
                  </a:lnTo>
                  <a:cubicBezTo>
                    <a:pt x="2827" y="6297"/>
                    <a:pt x="2808" y="6360"/>
                    <a:pt x="2781" y="6424"/>
                  </a:cubicBezTo>
                  <a:cubicBezTo>
                    <a:pt x="2717" y="6561"/>
                    <a:pt x="2653" y="6697"/>
                    <a:pt x="2571" y="6816"/>
                  </a:cubicBezTo>
                  <a:cubicBezTo>
                    <a:pt x="2490" y="6934"/>
                    <a:pt x="2398" y="7044"/>
                    <a:pt x="2307" y="7144"/>
                  </a:cubicBezTo>
                  <a:cubicBezTo>
                    <a:pt x="2189" y="7235"/>
                    <a:pt x="2089" y="7335"/>
                    <a:pt x="1998" y="7444"/>
                  </a:cubicBezTo>
                  <a:cubicBezTo>
                    <a:pt x="1981" y="7469"/>
                    <a:pt x="1995" y="7509"/>
                    <a:pt x="2025" y="7509"/>
                  </a:cubicBezTo>
                  <a:cubicBezTo>
                    <a:pt x="2028" y="7509"/>
                    <a:pt x="2031" y="7509"/>
                    <a:pt x="2034" y="7508"/>
                  </a:cubicBezTo>
                  <a:cubicBezTo>
                    <a:pt x="2107" y="7499"/>
                    <a:pt x="2171" y="7463"/>
                    <a:pt x="2225" y="7417"/>
                  </a:cubicBezTo>
                  <a:cubicBezTo>
                    <a:pt x="2280" y="7362"/>
                    <a:pt x="2344" y="7317"/>
                    <a:pt x="2389" y="7262"/>
                  </a:cubicBezTo>
                  <a:cubicBezTo>
                    <a:pt x="2508" y="7153"/>
                    <a:pt x="2608" y="7025"/>
                    <a:pt x="2690" y="6898"/>
                  </a:cubicBezTo>
                  <a:cubicBezTo>
                    <a:pt x="2772" y="6770"/>
                    <a:pt x="2845" y="6634"/>
                    <a:pt x="2899" y="6497"/>
                  </a:cubicBezTo>
                  <a:cubicBezTo>
                    <a:pt x="2945" y="6388"/>
                    <a:pt x="2981" y="6269"/>
                    <a:pt x="2991" y="6151"/>
                  </a:cubicBezTo>
                  <a:cubicBezTo>
                    <a:pt x="3528" y="5896"/>
                    <a:pt x="4038" y="5604"/>
                    <a:pt x="4530" y="5267"/>
                  </a:cubicBezTo>
                  <a:cubicBezTo>
                    <a:pt x="4667" y="5167"/>
                    <a:pt x="4812" y="5067"/>
                    <a:pt x="4949" y="4958"/>
                  </a:cubicBezTo>
                  <a:lnTo>
                    <a:pt x="4949" y="4958"/>
                  </a:lnTo>
                  <a:cubicBezTo>
                    <a:pt x="4922" y="5040"/>
                    <a:pt x="4885" y="5113"/>
                    <a:pt x="4858" y="5185"/>
                  </a:cubicBezTo>
                  <a:cubicBezTo>
                    <a:pt x="4794" y="5368"/>
                    <a:pt x="4730" y="5541"/>
                    <a:pt x="4657" y="5723"/>
                  </a:cubicBezTo>
                  <a:cubicBezTo>
                    <a:pt x="4594" y="5896"/>
                    <a:pt x="4512" y="6060"/>
                    <a:pt x="4412" y="6224"/>
                  </a:cubicBezTo>
                  <a:cubicBezTo>
                    <a:pt x="4311" y="6370"/>
                    <a:pt x="4175" y="6479"/>
                    <a:pt x="4093" y="6634"/>
                  </a:cubicBezTo>
                  <a:cubicBezTo>
                    <a:pt x="4077" y="6664"/>
                    <a:pt x="4107" y="6702"/>
                    <a:pt x="4139" y="6702"/>
                  </a:cubicBezTo>
                  <a:cubicBezTo>
                    <a:pt x="4145" y="6702"/>
                    <a:pt x="4151" y="6700"/>
                    <a:pt x="4156" y="6697"/>
                  </a:cubicBezTo>
                  <a:cubicBezTo>
                    <a:pt x="4320" y="6643"/>
                    <a:pt x="4430" y="6470"/>
                    <a:pt x="4521" y="6333"/>
                  </a:cubicBezTo>
                  <a:cubicBezTo>
                    <a:pt x="4621" y="6169"/>
                    <a:pt x="4712" y="6005"/>
                    <a:pt x="4785" y="5823"/>
                  </a:cubicBezTo>
                  <a:cubicBezTo>
                    <a:pt x="4858" y="5650"/>
                    <a:pt x="4922" y="5468"/>
                    <a:pt x="4985" y="5286"/>
                  </a:cubicBezTo>
                  <a:lnTo>
                    <a:pt x="5095" y="4967"/>
                  </a:lnTo>
                  <a:cubicBezTo>
                    <a:pt x="5113" y="4912"/>
                    <a:pt x="5140" y="4848"/>
                    <a:pt x="5149" y="4794"/>
                  </a:cubicBezTo>
                  <a:cubicBezTo>
                    <a:pt x="5477" y="4520"/>
                    <a:pt x="5787" y="4229"/>
                    <a:pt x="6069" y="3919"/>
                  </a:cubicBezTo>
                  <a:lnTo>
                    <a:pt x="6069" y="3919"/>
                  </a:lnTo>
                  <a:cubicBezTo>
                    <a:pt x="6042" y="4056"/>
                    <a:pt x="6024" y="4183"/>
                    <a:pt x="5987" y="4320"/>
                  </a:cubicBezTo>
                  <a:cubicBezTo>
                    <a:pt x="5960" y="4448"/>
                    <a:pt x="5915" y="4612"/>
                    <a:pt x="5878" y="4748"/>
                  </a:cubicBezTo>
                  <a:cubicBezTo>
                    <a:pt x="5842" y="4867"/>
                    <a:pt x="5760" y="5003"/>
                    <a:pt x="5796" y="5131"/>
                  </a:cubicBezTo>
                  <a:cubicBezTo>
                    <a:pt x="5807" y="5142"/>
                    <a:pt x="5819" y="5150"/>
                    <a:pt x="5830" y="5150"/>
                  </a:cubicBezTo>
                  <a:cubicBezTo>
                    <a:pt x="5837" y="5150"/>
                    <a:pt x="5844" y="5147"/>
                    <a:pt x="5851" y="5140"/>
                  </a:cubicBezTo>
                  <a:cubicBezTo>
                    <a:pt x="5969" y="5076"/>
                    <a:pt x="5987" y="4903"/>
                    <a:pt x="6024" y="4785"/>
                  </a:cubicBezTo>
                  <a:cubicBezTo>
                    <a:pt x="6069" y="4639"/>
                    <a:pt x="6106" y="4493"/>
                    <a:pt x="6142" y="4338"/>
                  </a:cubicBezTo>
                  <a:cubicBezTo>
                    <a:pt x="6170" y="4193"/>
                    <a:pt x="6197" y="4047"/>
                    <a:pt x="6224" y="3901"/>
                  </a:cubicBezTo>
                  <a:cubicBezTo>
                    <a:pt x="6233" y="3837"/>
                    <a:pt x="6242" y="3774"/>
                    <a:pt x="6252" y="3710"/>
                  </a:cubicBezTo>
                  <a:cubicBezTo>
                    <a:pt x="6579" y="3309"/>
                    <a:pt x="6871" y="2872"/>
                    <a:pt x="7117" y="2416"/>
                  </a:cubicBezTo>
                  <a:lnTo>
                    <a:pt x="7117" y="2416"/>
                  </a:lnTo>
                  <a:cubicBezTo>
                    <a:pt x="7026" y="3391"/>
                    <a:pt x="7053" y="4375"/>
                    <a:pt x="7208" y="5340"/>
                  </a:cubicBezTo>
                  <a:cubicBezTo>
                    <a:pt x="7199" y="5340"/>
                    <a:pt x="7190" y="5349"/>
                    <a:pt x="7190" y="5349"/>
                  </a:cubicBezTo>
                  <a:cubicBezTo>
                    <a:pt x="7162" y="5377"/>
                    <a:pt x="7135" y="5404"/>
                    <a:pt x="7117" y="5431"/>
                  </a:cubicBezTo>
                  <a:cubicBezTo>
                    <a:pt x="7071" y="5495"/>
                    <a:pt x="7035" y="5559"/>
                    <a:pt x="6989" y="5623"/>
                  </a:cubicBezTo>
                  <a:lnTo>
                    <a:pt x="6734" y="6014"/>
                  </a:lnTo>
                  <a:cubicBezTo>
                    <a:pt x="6643" y="6124"/>
                    <a:pt x="6579" y="6242"/>
                    <a:pt x="6552" y="6379"/>
                  </a:cubicBezTo>
                  <a:cubicBezTo>
                    <a:pt x="6534" y="6479"/>
                    <a:pt x="6607" y="6579"/>
                    <a:pt x="6707" y="6597"/>
                  </a:cubicBezTo>
                  <a:cubicBezTo>
                    <a:pt x="6743" y="6597"/>
                    <a:pt x="6762" y="6552"/>
                    <a:pt x="6734" y="6534"/>
                  </a:cubicBezTo>
                  <a:cubicBezTo>
                    <a:pt x="6661" y="6461"/>
                    <a:pt x="6707" y="6342"/>
                    <a:pt x="6753" y="6269"/>
                  </a:cubicBezTo>
                  <a:cubicBezTo>
                    <a:pt x="6807" y="6160"/>
                    <a:pt x="6880" y="6060"/>
                    <a:pt x="6944" y="5951"/>
                  </a:cubicBezTo>
                  <a:lnTo>
                    <a:pt x="7153" y="5623"/>
                  </a:lnTo>
                  <a:cubicBezTo>
                    <a:pt x="7181" y="5586"/>
                    <a:pt x="7208" y="5541"/>
                    <a:pt x="7235" y="5495"/>
                  </a:cubicBezTo>
                  <a:cubicBezTo>
                    <a:pt x="7317" y="5960"/>
                    <a:pt x="7427" y="6433"/>
                    <a:pt x="7572" y="6889"/>
                  </a:cubicBezTo>
                  <a:cubicBezTo>
                    <a:pt x="7308" y="7162"/>
                    <a:pt x="7108" y="7481"/>
                    <a:pt x="6971" y="7836"/>
                  </a:cubicBezTo>
                  <a:cubicBezTo>
                    <a:pt x="6898" y="8009"/>
                    <a:pt x="6844" y="8191"/>
                    <a:pt x="6807" y="8383"/>
                  </a:cubicBezTo>
                  <a:cubicBezTo>
                    <a:pt x="6780" y="8519"/>
                    <a:pt x="6734" y="8720"/>
                    <a:pt x="6889" y="8793"/>
                  </a:cubicBezTo>
                  <a:cubicBezTo>
                    <a:pt x="6897" y="8798"/>
                    <a:pt x="6904" y="8800"/>
                    <a:pt x="6912" y="8800"/>
                  </a:cubicBezTo>
                  <a:cubicBezTo>
                    <a:pt x="6930" y="8800"/>
                    <a:pt x="6946" y="8785"/>
                    <a:pt x="6953" y="8765"/>
                  </a:cubicBezTo>
                  <a:cubicBezTo>
                    <a:pt x="6962" y="8692"/>
                    <a:pt x="6953" y="8619"/>
                    <a:pt x="6953" y="8547"/>
                  </a:cubicBezTo>
                  <a:cubicBezTo>
                    <a:pt x="6953" y="8474"/>
                    <a:pt x="6971" y="8410"/>
                    <a:pt x="6989" y="8337"/>
                  </a:cubicBezTo>
                  <a:cubicBezTo>
                    <a:pt x="7026" y="8173"/>
                    <a:pt x="7080" y="8009"/>
                    <a:pt x="7144" y="7845"/>
                  </a:cubicBezTo>
                  <a:cubicBezTo>
                    <a:pt x="7272" y="7563"/>
                    <a:pt x="7427" y="7290"/>
                    <a:pt x="7609" y="7044"/>
                  </a:cubicBezTo>
                  <a:cubicBezTo>
                    <a:pt x="7654" y="7180"/>
                    <a:pt x="7700" y="7317"/>
                    <a:pt x="7745" y="7444"/>
                  </a:cubicBezTo>
                  <a:cubicBezTo>
                    <a:pt x="7837" y="7690"/>
                    <a:pt x="7937" y="7936"/>
                    <a:pt x="8046" y="8182"/>
                  </a:cubicBezTo>
                  <a:cubicBezTo>
                    <a:pt x="8028" y="8191"/>
                    <a:pt x="8010" y="8200"/>
                    <a:pt x="8000" y="8219"/>
                  </a:cubicBezTo>
                  <a:cubicBezTo>
                    <a:pt x="7982" y="8246"/>
                    <a:pt x="7964" y="8282"/>
                    <a:pt x="7946" y="8319"/>
                  </a:cubicBezTo>
                  <a:cubicBezTo>
                    <a:pt x="7918" y="8392"/>
                    <a:pt x="7891" y="8474"/>
                    <a:pt x="7855" y="8556"/>
                  </a:cubicBezTo>
                  <a:cubicBezTo>
                    <a:pt x="7800" y="8720"/>
                    <a:pt x="7755" y="8875"/>
                    <a:pt x="7700" y="9038"/>
                  </a:cubicBezTo>
                  <a:cubicBezTo>
                    <a:pt x="7654" y="9175"/>
                    <a:pt x="7627" y="9312"/>
                    <a:pt x="7609" y="9458"/>
                  </a:cubicBezTo>
                  <a:cubicBezTo>
                    <a:pt x="7591" y="9558"/>
                    <a:pt x="7654" y="9658"/>
                    <a:pt x="7755" y="9685"/>
                  </a:cubicBezTo>
                  <a:cubicBezTo>
                    <a:pt x="7782" y="9685"/>
                    <a:pt x="7809" y="9649"/>
                    <a:pt x="7791" y="9621"/>
                  </a:cubicBezTo>
                  <a:cubicBezTo>
                    <a:pt x="7727" y="9558"/>
                    <a:pt x="7755" y="9430"/>
                    <a:pt x="7773" y="9348"/>
                  </a:cubicBezTo>
                  <a:cubicBezTo>
                    <a:pt x="7809" y="9212"/>
                    <a:pt x="7846" y="9075"/>
                    <a:pt x="7891" y="8938"/>
                  </a:cubicBezTo>
                  <a:cubicBezTo>
                    <a:pt x="7937" y="8802"/>
                    <a:pt x="7973" y="8674"/>
                    <a:pt x="8019" y="8547"/>
                  </a:cubicBezTo>
                  <a:cubicBezTo>
                    <a:pt x="8037" y="8483"/>
                    <a:pt x="8064" y="8419"/>
                    <a:pt x="8092" y="8355"/>
                  </a:cubicBezTo>
                  <a:cubicBezTo>
                    <a:pt x="8092" y="8337"/>
                    <a:pt x="8101" y="8319"/>
                    <a:pt x="8110" y="8301"/>
                  </a:cubicBezTo>
                  <a:cubicBezTo>
                    <a:pt x="8265" y="8665"/>
                    <a:pt x="8447" y="9011"/>
                    <a:pt x="8656" y="9339"/>
                  </a:cubicBezTo>
                  <a:cubicBezTo>
                    <a:pt x="8667" y="9352"/>
                    <a:pt x="8682" y="9358"/>
                    <a:pt x="8696" y="9358"/>
                  </a:cubicBezTo>
                  <a:cubicBezTo>
                    <a:pt x="8731" y="9358"/>
                    <a:pt x="8767" y="9326"/>
                    <a:pt x="8747" y="9294"/>
                  </a:cubicBezTo>
                  <a:cubicBezTo>
                    <a:pt x="8693" y="9175"/>
                    <a:pt x="8629" y="9066"/>
                    <a:pt x="8583" y="8957"/>
                  </a:cubicBezTo>
                  <a:lnTo>
                    <a:pt x="8583" y="8957"/>
                  </a:lnTo>
                  <a:cubicBezTo>
                    <a:pt x="8611" y="8966"/>
                    <a:pt x="8638" y="8984"/>
                    <a:pt x="8665" y="8993"/>
                  </a:cubicBezTo>
                  <a:lnTo>
                    <a:pt x="8866" y="9057"/>
                  </a:lnTo>
                  <a:lnTo>
                    <a:pt x="9066" y="9120"/>
                  </a:lnTo>
                  <a:cubicBezTo>
                    <a:pt x="9103" y="9130"/>
                    <a:pt x="9130" y="9139"/>
                    <a:pt x="9166" y="9148"/>
                  </a:cubicBezTo>
                  <a:cubicBezTo>
                    <a:pt x="9185" y="9152"/>
                    <a:pt x="9203" y="9155"/>
                    <a:pt x="9221" y="9155"/>
                  </a:cubicBezTo>
                  <a:cubicBezTo>
                    <a:pt x="9239" y="9155"/>
                    <a:pt x="9258" y="9152"/>
                    <a:pt x="9276" y="9148"/>
                  </a:cubicBezTo>
                  <a:cubicBezTo>
                    <a:pt x="9276" y="9148"/>
                    <a:pt x="9285" y="9139"/>
                    <a:pt x="9276" y="9130"/>
                  </a:cubicBezTo>
                  <a:cubicBezTo>
                    <a:pt x="9258" y="9111"/>
                    <a:pt x="9239" y="9084"/>
                    <a:pt x="9212" y="9075"/>
                  </a:cubicBezTo>
                  <a:cubicBezTo>
                    <a:pt x="9176" y="9057"/>
                    <a:pt x="9148" y="9038"/>
                    <a:pt x="9112" y="9020"/>
                  </a:cubicBezTo>
                  <a:lnTo>
                    <a:pt x="8911" y="8947"/>
                  </a:lnTo>
                  <a:lnTo>
                    <a:pt x="8720" y="8875"/>
                  </a:lnTo>
                  <a:cubicBezTo>
                    <a:pt x="8679" y="8861"/>
                    <a:pt x="8624" y="8837"/>
                    <a:pt x="8575" y="8837"/>
                  </a:cubicBezTo>
                  <a:cubicBezTo>
                    <a:pt x="8559" y="8837"/>
                    <a:pt x="8543" y="8840"/>
                    <a:pt x="8529" y="8847"/>
                  </a:cubicBezTo>
                  <a:cubicBezTo>
                    <a:pt x="8338" y="8437"/>
                    <a:pt x="8164" y="8018"/>
                    <a:pt x="8010" y="7590"/>
                  </a:cubicBezTo>
                  <a:lnTo>
                    <a:pt x="8010" y="7590"/>
                  </a:lnTo>
                  <a:cubicBezTo>
                    <a:pt x="8383" y="7599"/>
                    <a:pt x="8738" y="7727"/>
                    <a:pt x="9039" y="7945"/>
                  </a:cubicBezTo>
                  <a:cubicBezTo>
                    <a:pt x="9094" y="7982"/>
                    <a:pt x="9148" y="8027"/>
                    <a:pt x="9194" y="8073"/>
                  </a:cubicBezTo>
                  <a:cubicBezTo>
                    <a:pt x="9239" y="8118"/>
                    <a:pt x="9294" y="8164"/>
                    <a:pt x="9358" y="8191"/>
                  </a:cubicBezTo>
                  <a:cubicBezTo>
                    <a:pt x="9367" y="8191"/>
                    <a:pt x="9376" y="8182"/>
                    <a:pt x="9376" y="8173"/>
                  </a:cubicBezTo>
                  <a:cubicBezTo>
                    <a:pt x="9358" y="8100"/>
                    <a:pt x="9321" y="8046"/>
                    <a:pt x="9276" y="8000"/>
                  </a:cubicBezTo>
                  <a:cubicBezTo>
                    <a:pt x="9221" y="7945"/>
                    <a:pt x="9166" y="7891"/>
                    <a:pt x="9103" y="7845"/>
                  </a:cubicBezTo>
                  <a:cubicBezTo>
                    <a:pt x="8975" y="7745"/>
                    <a:pt x="8839" y="7663"/>
                    <a:pt x="8693" y="7590"/>
                  </a:cubicBezTo>
                  <a:cubicBezTo>
                    <a:pt x="8556" y="7526"/>
                    <a:pt x="8401" y="7481"/>
                    <a:pt x="8246" y="7463"/>
                  </a:cubicBezTo>
                  <a:cubicBezTo>
                    <a:pt x="8178" y="7442"/>
                    <a:pt x="8105" y="7432"/>
                    <a:pt x="8030" y="7432"/>
                  </a:cubicBezTo>
                  <a:cubicBezTo>
                    <a:pt x="8005" y="7432"/>
                    <a:pt x="7980" y="7433"/>
                    <a:pt x="7955" y="7435"/>
                  </a:cubicBezTo>
                  <a:cubicBezTo>
                    <a:pt x="7818" y="7035"/>
                    <a:pt x="7709" y="6625"/>
                    <a:pt x="7618" y="6206"/>
                  </a:cubicBezTo>
                  <a:lnTo>
                    <a:pt x="7618" y="6206"/>
                  </a:lnTo>
                  <a:lnTo>
                    <a:pt x="7682" y="6224"/>
                  </a:lnTo>
                  <a:cubicBezTo>
                    <a:pt x="7782" y="6251"/>
                    <a:pt x="7873" y="6278"/>
                    <a:pt x="7964" y="6324"/>
                  </a:cubicBezTo>
                  <a:cubicBezTo>
                    <a:pt x="8146" y="6397"/>
                    <a:pt x="8319" y="6497"/>
                    <a:pt x="8474" y="6625"/>
                  </a:cubicBezTo>
                  <a:cubicBezTo>
                    <a:pt x="8611" y="6752"/>
                    <a:pt x="8738" y="6889"/>
                    <a:pt x="8866" y="7025"/>
                  </a:cubicBezTo>
                  <a:cubicBezTo>
                    <a:pt x="8966" y="7144"/>
                    <a:pt x="9103" y="7299"/>
                    <a:pt x="9258" y="7335"/>
                  </a:cubicBezTo>
                  <a:cubicBezTo>
                    <a:pt x="9285" y="7335"/>
                    <a:pt x="9294" y="7308"/>
                    <a:pt x="9285" y="7290"/>
                  </a:cubicBezTo>
                  <a:cubicBezTo>
                    <a:pt x="9230" y="7217"/>
                    <a:pt x="9166" y="7153"/>
                    <a:pt x="9094" y="7098"/>
                  </a:cubicBezTo>
                  <a:cubicBezTo>
                    <a:pt x="9021" y="7035"/>
                    <a:pt x="8957" y="6962"/>
                    <a:pt x="8893" y="6880"/>
                  </a:cubicBezTo>
                  <a:cubicBezTo>
                    <a:pt x="8775" y="6734"/>
                    <a:pt x="8638" y="6588"/>
                    <a:pt x="8492" y="6461"/>
                  </a:cubicBezTo>
                  <a:cubicBezTo>
                    <a:pt x="8338" y="6342"/>
                    <a:pt x="8174" y="6242"/>
                    <a:pt x="8000" y="6160"/>
                  </a:cubicBezTo>
                  <a:cubicBezTo>
                    <a:pt x="7864" y="6105"/>
                    <a:pt x="7718" y="6060"/>
                    <a:pt x="7572" y="6033"/>
                  </a:cubicBezTo>
                  <a:cubicBezTo>
                    <a:pt x="7563" y="5969"/>
                    <a:pt x="7545" y="5914"/>
                    <a:pt x="7536" y="5850"/>
                  </a:cubicBezTo>
                  <a:cubicBezTo>
                    <a:pt x="7463" y="5450"/>
                    <a:pt x="7408" y="5049"/>
                    <a:pt x="7372" y="4639"/>
                  </a:cubicBezTo>
                  <a:lnTo>
                    <a:pt x="7372" y="4639"/>
                  </a:lnTo>
                  <a:lnTo>
                    <a:pt x="7399" y="4648"/>
                  </a:lnTo>
                  <a:cubicBezTo>
                    <a:pt x="7445" y="4666"/>
                    <a:pt x="7481" y="4675"/>
                    <a:pt x="7518" y="4694"/>
                  </a:cubicBezTo>
                  <a:cubicBezTo>
                    <a:pt x="7581" y="4721"/>
                    <a:pt x="7636" y="4757"/>
                    <a:pt x="7700" y="4785"/>
                  </a:cubicBezTo>
                  <a:cubicBezTo>
                    <a:pt x="7827" y="4848"/>
                    <a:pt x="7955" y="4921"/>
                    <a:pt x="8082" y="5003"/>
                  </a:cubicBezTo>
                  <a:cubicBezTo>
                    <a:pt x="8328" y="5158"/>
                    <a:pt x="8556" y="5331"/>
                    <a:pt x="8775" y="5522"/>
                  </a:cubicBezTo>
                  <a:cubicBezTo>
                    <a:pt x="8784" y="5530"/>
                    <a:pt x="8795" y="5533"/>
                    <a:pt x="8805" y="5533"/>
                  </a:cubicBezTo>
                  <a:cubicBezTo>
                    <a:pt x="8845" y="5533"/>
                    <a:pt x="8884" y="5486"/>
                    <a:pt x="8848" y="5450"/>
                  </a:cubicBezTo>
                  <a:cubicBezTo>
                    <a:pt x="8565" y="5158"/>
                    <a:pt x="8246" y="4903"/>
                    <a:pt x="7891" y="4703"/>
                  </a:cubicBezTo>
                  <a:cubicBezTo>
                    <a:pt x="7800" y="4657"/>
                    <a:pt x="7718" y="4602"/>
                    <a:pt x="7627" y="4557"/>
                  </a:cubicBezTo>
                  <a:cubicBezTo>
                    <a:pt x="7545" y="4502"/>
                    <a:pt x="7454" y="4475"/>
                    <a:pt x="7354" y="4466"/>
                  </a:cubicBezTo>
                  <a:cubicBezTo>
                    <a:pt x="7299" y="3719"/>
                    <a:pt x="7308" y="2963"/>
                    <a:pt x="7390" y="2216"/>
                  </a:cubicBezTo>
                  <a:cubicBezTo>
                    <a:pt x="7417" y="2006"/>
                    <a:pt x="7445" y="1797"/>
                    <a:pt x="7481" y="1596"/>
                  </a:cubicBezTo>
                  <a:cubicBezTo>
                    <a:pt x="7654" y="1132"/>
                    <a:pt x="7773" y="640"/>
                    <a:pt x="7827" y="148"/>
                  </a:cubicBezTo>
                  <a:cubicBezTo>
                    <a:pt x="7839" y="64"/>
                    <a:pt x="7756" y="0"/>
                    <a:pt x="7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8"/>
            <p:cNvSpPr/>
            <p:nvPr/>
          </p:nvSpPr>
          <p:spPr>
            <a:xfrm>
              <a:off x="2535272" y="880778"/>
              <a:ext cx="5594" cy="7429"/>
            </a:xfrm>
            <a:custGeom>
              <a:avLst/>
              <a:gdLst/>
              <a:ahLst/>
              <a:cxnLst/>
              <a:rect l="l" t="t" r="r" b="b"/>
              <a:pathLst>
                <a:path w="183" h="243" extrusionOk="0">
                  <a:moveTo>
                    <a:pt x="77" y="1"/>
                  </a:moveTo>
                  <a:cubicBezTo>
                    <a:pt x="69" y="1"/>
                    <a:pt x="62" y="2"/>
                    <a:pt x="55" y="4"/>
                  </a:cubicBezTo>
                  <a:lnTo>
                    <a:pt x="46" y="4"/>
                  </a:lnTo>
                  <a:cubicBezTo>
                    <a:pt x="28" y="4"/>
                    <a:pt x="9" y="13"/>
                    <a:pt x="0" y="23"/>
                  </a:cubicBezTo>
                  <a:cubicBezTo>
                    <a:pt x="0" y="32"/>
                    <a:pt x="0" y="50"/>
                    <a:pt x="9" y="59"/>
                  </a:cubicBezTo>
                  <a:cubicBezTo>
                    <a:pt x="9" y="59"/>
                    <a:pt x="9" y="68"/>
                    <a:pt x="19" y="68"/>
                  </a:cubicBezTo>
                  <a:cubicBezTo>
                    <a:pt x="19" y="86"/>
                    <a:pt x="28" y="95"/>
                    <a:pt x="37" y="114"/>
                  </a:cubicBezTo>
                  <a:lnTo>
                    <a:pt x="37" y="123"/>
                  </a:lnTo>
                  <a:cubicBezTo>
                    <a:pt x="37" y="132"/>
                    <a:pt x="37" y="141"/>
                    <a:pt x="37" y="150"/>
                  </a:cubicBezTo>
                  <a:lnTo>
                    <a:pt x="37" y="159"/>
                  </a:lnTo>
                  <a:cubicBezTo>
                    <a:pt x="28" y="168"/>
                    <a:pt x="28" y="177"/>
                    <a:pt x="37" y="187"/>
                  </a:cubicBezTo>
                  <a:cubicBezTo>
                    <a:pt x="29" y="218"/>
                    <a:pt x="42" y="243"/>
                    <a:pt x="69" y="243"/>
                  </a:cubicBezTo>
                  <a:cubicBezTo>
                    <a:pt x="73" y="243"/>
                    <a:pt x="78" y="242"/>
                    <a:pt x="82" y="241"/>
                  </a:cubicBezTo>
                  <a:lnTo>
                    <a:pt x="101" y="241"/>
                  </a:lnTo>
                  <a:cubicBezTo>
                    <a:pt x="119" y="241"/>
                    <a:pt x="137" y="232"/>
                    <a:pt x="146" y="223"/>
                  </a:cubicBezTo>
                  <a:cubicBezTo>
                    <a:pt x="173" y="187"/>
                    <a:pt x="183" y="150"/>
                    <a:pt x="173" y="105"/>
                  </a:cubicBezTo>
                  <a:cubicBezTo>
                    <a:pt x="164" y="86"/>
                    <a:pt x="164" y="59"/>
                    <a:pt x="146" y="41"/>
                  </a:cubicBezTo>
                  <a:lnTo>
                    <a:pt x="137" y="32"/>
                  </a:lnTo>
                  <a:cubicBezTo>
                    <a:pt x="123" y="11"/>
                    <a:pt x="99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8"/>
            <p:cNvSpPr/>
            <p:nvPr/>
          </p:nvSpPr>
          <p:spPr>
            <a:xfrm>
              <a:off x="2525521" y="873930"/>
              <a:ext cx="4494" cy="5808"/>
            </a:xfrm>
            <a:custGeom>
              <a:avLst/>
              <a:gdLst/>
              <a:ahLst/>
              <a:cxnLst/>
              <a:rect l="l" t="t" r="r" b="b"/>
              <a:pathLst>
                <a:path w="147" h="190" extrusionOk="0">
                  <a:moveTo>
                    <a:pt x="64" y="1"/>
                  </a:moveTo>
                  <a:cubicBezTo>
                    <a:pt x="55" y="1"/>
                    <a:pt x="55" y="10"/>
                    <a:pt x="46" y="10"/>
                  </a:cubicBezTo>
                  <a:cubicBezTo>
                    <a:pt x="37" y="10"/>
                    <a:pt x="28" y="19"/>
                    <a:pt x="28" y="28"/>
                  </a:cubicBezTo>
                  <a:cubicBezTo>
                    <a:pt x="10" y="46"/>
                    <a:pt x="1" y="64"/>
                    <a:pt x="1" y="83"/>
                  </a:cubicBezTo>
                  <a:cubicBezTo>
                    <a:pt x="1" y="101"/>
                    <a:pt x="1" y="110"/>
                    <a:pt x="10" y="119"/>
                  </a:cubicBezTo>
                  <a:cubicBezTo>
                    <a:pt x="10" y="128"/>
                    <a:pt x="10" y="137"/>
                    <a:pt x="19" y="155"/>
                  </a:cubicBezTo>
                  <a:cubicBezTo>
                    <a:pt x="28" y="165"/>
                    <a:pt x="37" y="183"/>
                    <a:pt x="55" y="183"/>
                  </a:cubicBezTo>
                  <a:lnTo>
                    <a:pt x="73" y="183"/>
                  </a:lnTo>
                  <a:cubicBezTo>
                    <a:pt x="73" y="187"/>
                    <a:pt x="76" y="190"/>
                    <a:pt x="79" y="190"/>
                  </a:cubicBezTo>
                  <a:cubicBezTo>
                    <a:pt x="82" y="190"/>
                    <a:pt x="87" y="187"/>
                    <a:pt x="92" y="183"/>
                  </a:cubicBezTo>
                  <a:cubicBezTo>
                    <a:pt x="110" y="183"/>
                    <a:pt x="119" y="174"/>
                    <a:pt x="128" y="165"/>
                  </a:cubicBezTo>
                  <a:lnTo>
                    <a:pt x="137" y="146"/>
                  </a:lnTo>
                  <a:cubicBezTo>
                    <a:pt x="137" y="146"/>
                    <a:pt x="137" y="137"/>
                    <a:pt x="137" y="128"/>
                  </a:cubicBezTo>
                  <a:cubicBezTo>
                    <a:pt x="137" y="128"/>
                    <a:pt x="137" y="119"/>
                    <a:pt x="137" y="110"/>
                  </a:cubicBezTo>
                  <a:cubicBezTo>
                    <a:pt x="137" y="110"/>
                    <a:pt x="137" y="110"/>
                    <a:pt x="137" y="101"/>
                  </a:cubicBezTo>
                  <a:cubicBezTo>
                    <a:pt x="146" y="101"/>
                    <a:pt x="146" y="92"/>
                    <a:pt x="146" y="83"/>
                  </a:cubicBezTo>
                  <a:lnTo>
                    <a:pt x="146" y="64"/>
                  </a:lnTo>
                  <a:cubicBezTo>
                    <a:pt x="146" y="64"/>
                    <a:pt x="146" y="55"/>
                    <a:pt x="146" y="55"/>
                  </a:cubicBezTo>
                  <a:cubicBezTo>
                    <a:pt x="146" y="28"/>
                    <a:pt x="128" y="10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8"/>
            <p:cNvSpPr/>
            <p:nvPr/>
          </p:nvSpPr>
          <p:spPr>
            <a:xfrm>
              <a:off x="2532490" y="866410"/>
              <a:ext cx="3913" cy="4494"/>
            </a:xfrm>
            <a:custGeom>
              <a:avLst/>
              <a:gdLst/>
              <a:ahLst/>
              <a:cxnLst/>
              <a:rect l="l" t="t" r="r" b="b"/>
              <a:pathLst>
                <a:path w="128" h="147" extrusionOk="0">
                  <a:moveTo>
                    <a:pt x="46" y="1"/>
                  </a:moveTo>
                  <a:cubicBezTo>
                    <a:pt x="28" y="10"/>
                    <a:pt x="18" y="10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46"/>
                    <a:pt x="0" y="55"/>
                    <a:pt x="0" y="55"/>
                  </a:cubicBezTo>
                  <a:lnTo>
                    <a:pt x="9" y="83"/>
                  </a:lnTo>
                  <a:lnTo>
                    <a:pt x="9" y="92"/>
                  </a:lnTo>
                  <a:cubicBezTo>
                    <a:pt x="9" y="101"/>
                    <a:pt x="18" y="119"/>
                    <a:pt x="28" y="128"/>
                  </a:cubicBezTo>
                  <a:cubicBezTo>
                    <a:pt x="28" y="137"/>
                    <a:pt x="37" y="137"/>
                    <a:pt x="37" y="137"/>
                  </a:cubicBezTo>
                  <a:cubicBezTo>
                    <a:pt x="46" y="146"/>
                    <a:pt x="55" y="146"/>
                    <a:pt x="73" y="146"/>
                  </a:cubicBezTo>
                  <a:cubicBezTo>
                    <a:pt x="73" y="146"/>
                    <a:pt x="82" y="146"/>
                    <a:pt x="91" y="137"/>
                  </a:cubicBezTo>
                  <a:cubicBezTo>
                    <a:pt x="91" y="137"/>
                    <a:pt x="100" y="137"/>
                    <a:pt x="100" y="128"/>
                  </a:cubicBezTo>
                  <a:cubicBezTo>
                    <a:pt x="110" y="128"/>
                    <a:pt x="110" y="119"/>
                    <a:pt x="119" y="119"/>
                  </a:cubicBezTo>
                  <a:cubicBezTo>
                    <a:pt x="119" y="110"/>
                    <a:pt x="119" y="101"/>
                    <a:pt x="128" y="101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28" y="74"/>
                    <a:pt x="128" y="74"/>
                    <a:pt x="128" y="74"/>
                  </a:cubicBezTo>
                  <a:cubicBezTo>
                    <a:pt x="128" y="64"/>
                    <a:pt x="128" y="55"/>
                    <a:pt x="128" y="55"/>
                  </a:cubicBezTo>
                  <a:cubicBezTo>
                    <a:pt x="128" y="46"/>
                    <a:pt x="128" y="46"/>
                    <a:pt x="128" y="37"/>
                  </a:cubicBezTo>
                  <a:cubicBezTo>
                    <a:pt x="119" y="28"/>
                    <a:pt x="119" y="19"/>
                    <a:pt x="110" y="19"/>
                  </a:cubicBezTo>
                  <a:cubicBezTo>
                    <a:pt x="100" y="10"/>
                    <a:pt x="82" y="1"/>
                    <a:pt x="7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8"/>
            <p:cNvSpPr/>
            <p:nvPr/>
          </p:nvSpPr>
          <p:spPr>
            <a:xfrm>
              <a:off x="2263199" y="764214"/>
              <a:ext cx="8407" cy="6664"/>
            </a:xfrm>
            <a:custGeom>
              <a:avLst/>
              <a:gdLst/>
              <a:ahLst/>
              <a:cxnLst/>
              <a:rect l="l" t="t" r="r" b="b"/>
              <a:pathLst>
                <a:path w="275" h="218" extrusionOk="0">
                  <a:moveTo>
                    <a:pt x="165" y="1"/>
                  </a:moveTo>
                  <a:lnTo>
                    <a:pt x="92" y="28"/>
                  </a:lnTo>
                  <a:cubicBezTo>
                    <a:pt x="83" y="28"/>
                    <a:pt x="74" y="37"/>
                    <a:pt x="65" y="46"/>
                  </a:cubicBezTo>
                  <a:lnTo>
                    <a:pt x="46" y="55"/>
                  </a:lnTo>
                  <a:lnTo>
                    <a:pt x="37" y="64"/>
                  </a:lnTo>
                  <a:cubicBezTo>
                    <a:pt x="10" y="74"/>
                    <a:pt x="1" y="101"/>
                    <a:pt x="1" y="128"/>
                  </a:cubicBezTo>
                  <a:lnTo>
                    <a:pt x="1" y="146"/>
                  </a:lnTo>
                  <a:cubicBezTo>
                    <a:pt x="1" y="165"/>
                    <a:pt x="10" y="183"/>
                    <a:pt x="19" y="192"/>
                  </a:cubicBezTo>
                  <a:cubicBezTo>
                    <a:pt x="28" y="201"/>
                    <a:pt x="37" y="201"/>
                    <a:pt x="46" y="210"/>
                  </a:cubicBezTo>
                  <a:cubicBezTo>
                    <a:pt x="55" y="215"/>
                    <a:pt x="67" y="217"/>
                    <a:pt x="79" y="217"/>
                  </a:cubicBezTo>
                  <a:cubicBezTo>
                    <a:pt x="92" y="217"/>
                    <a:pt x="106" y="215"/>
                    <a:pt x="119" y="210"/>
                  </a:cubicBezTo>
                  <a:lnTo>
                    <a:pt x="137" y="201"/>
                  </a:lnTo>
                  <a:lnTo>
                    <a:pt x="147" y="201"/>
                  </a:lnTo>
                  <a:cubicBezTo>
                    <a:pt x="156" y="201"/>
                    <a:pt x="174" y="192"/>
                    <a:pt x="183" y="183"/>
                  </a:cubicBezTo>
                  <a:lnTo>
                    <a:pt x="238" y="146"/>
                  </a:lnTo>
                  <a:cubicBezTo>
                    <a:pt x="247" y="137"/>
                    <a:pt x="256" y="137"/>
                    <a:pt x="265" y="119"/>
                  </a:cubicBezTo>
                  <a:cubicBezTo>
                    <a:pt x="265" y="119"/>
                    <a:pt x="274" y="101"/>
                    <a:pt x="274" y="92"/>
                  </a:cubicBezTo>
                  <a:lnTo>
                    <a:pt x="274" y="74"/>
                  </a:lnTo>
                  <a:cubicBezTo>
                    <a:pt x="274" y="64"/>
                    <a:pt x="265" y="55"/>
                    <a:pt x="265" y="46"/>
                  </a:cubicBezTo>
                  <a:cubicBezTo>
                    <a:pt x="256" y="37"/>
                    <a:pt x="256" y="28"/>
                    <a:pt x="247" y="28"/>
                  </a:cubicBezTo>
                  <a:cubicBezTo>
                    <a:pt x="247" y="19"/>
                    <a:pt x="238" y="10"/>
                    <a:pt x="229" y="10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8"/>
            <p:cNvSpPr/>
            <p:nvPr/>
          </p:nvSpPr>
          <p:spPr>
            <a:xfrm>
              <a:off x="2258461" y="758375"/>
              <a:ext cx="5625" cy="4219"/>
            </a:xfrm>
            <a:custGeom>
              <a:avLst/>
              <a:gdLst/>
              <a:ahLst/>
              <a:cxnLst/>
              <a:rect l="l" t="t" r="r" b="b"/>
              <a:pathLst>
                <a:path w="184" h="138" extrusionOk="0">
                  <a:moveTo>
                    <a:pt x="110" y="0"/>
                  </a:moveTo>
                  <a:cubicBezTo>
                    <a:pt x="92" y="0"/>
                    <a:pt x="74" y="0"/>
                    <a:pt x="56" y="9"/>
                  </a:cubicBezTo>
                  <a:cubicBezTo>
                    <a:pt x="46" y="9"/>
                    <a:pt x="37" y="19"/>
                    <a:pt x="28" y="28"/>
                  </a:cubicBezTo>
                  <a:lnTo>
                    <a:pt x="19" y="37"/>
                  </a:lnTo>
                  <a:cubicBezTo>
                    <a:pt x="10" y="46"/>
                    <a:pt x="10" y="55"/>
                    <a:pt x="1" y="73"/>
                  </a:cubicBezTo>
                  <a:lnTo>
                    <a:pt x="10" y="73"/>
                  </a:lnTo>
                  <a:cubicBezTo>
                    <a:pt x="10" y="82"/>
                    <a:pt x="10" y="91"/>
                    <a:pt x="10" y="110"/>
                  </a:cubicBezTo>
                  <a:cubicBezTo>
                    <a:pt x="10" y="119"/>
                    <a:pt x="28" y="128"/>
                    <a:pt x="37" y="137"/>
                  </a:cubicBezTo>
                  <a:lnTo>
                    <a:pt x="147" y="137"/>
                  </a:lnTo>
                  <a:lnTo>
                    <a:pt x="156" y="128"/>
                  </a:lnTo>
                  <a:cubicBezTo>
                    <a:pt x="165" y="128"/>
                    <a:pt x="174" y="119"/>
                    <a:pt x="174" y="110"/>
                  </a:cubicBezTo>
                  <a:cubicBezTo>
                    <a:pt x="183" y="101"/>
                    <a:pt x="183" y="101"/>
                    <a:pt x="183" y="91"/>
                  </a:cubicBezTo>
                  <a:cubicBezTo>
                    <a:pt x="183" y="82"/>
                    <a:pt x="183" y="73"/>
                    <a:pt x="183" y="64"/>
                  </a:cubicBezTo>
                  <a:lnTo>
                    <a:pt x="183" y="46"/>
                  </a:lnTo>
                  <a:cubicBezTo>
                    <a:pt x="174" y="37"/>
                    <a:pt x="174" y="28"/>
                    <a:pt x="165" y="19"/>
                  </a:cubicBezTo>
                  <a:lnTo>
                    <a:pt x="13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8"/>
            <p:cNvSpPr/>
            <p:nvPr/>
          </p:nvSpPr>
          <p:spPr>
            <a:xfrm>
              <a:off x="2259867" y="76283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8"/>
            <p:cNvSpPr/>
            <p:nvPr/>
          </p:nvSpPr>
          <p:spPr>
            <a:xfrm>
              <a:off x="2254579" y="76617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8"/>
            <p:cNvSpPr/>
            <p:nvPr/>
          </p:nvSpPr>
          <p:spPr>
            <a:xfrm>
              <a:off x="2250666" y="762839"/>
              <a:ext cx="4219" cy="4738"/>
            </a:xfrm>
            <a:custGeom>
              <a:avLst/>
              <a:gdLst/>
              <a:ahLst/>
              <a:cxnLst/>
              <a:rect l="l" t="t" r="r" b="b"/>
              <a:pathLst>
                <a:path w="138" h="155" extrusionOk="0">
                  <a:moveTo>
                    <a:pt x="65" y="0"/>
                  </a:moveTo>
                  <a:cubicBezTo>
                    <a:pt x="56" y="0"/>
                    <a:pt x="37" y="9"/>
                    <a:pt x="28" y="18"/>
                  </a:cubicBezTo>
                  <a:lnTo>
                    <a:pt x="10" y="27"/>
                  </a:lnTo>
                  <a:lnTo>
                    <a:pt x="1" y="46"/>
                  </a:lnTo>
                  <a:cubicBezTo>
                    <a:pt x="1" y="55"/>
                    <a:pt x="1" y="55"/>
                    <a:pt x="1" y="64"/>
                  </a:cubicBezTo>
                  <a:cubicBezTo>
                    <a:pt x="1" y="73"/>
                    <a:pt x="1" y="82"/>
                    <a:pt x="1" y="91"/>
                  </a:cubicBezTo>
                  <a:cubicBezTo>
                    <a:pt x="1" y="91"/>
                    <a:pt x="1" y="91"/>
                    <a:pt x="1" y="100"/>
                  </a:cubicBezTo>
                  <a:cubicBezTo>
                    <a:pt x="1" y="109"/>
                    <a:pt x="1" y="109"/>
                    <a:pt x="10" y="119"/>
                  </a:cubicBezTo>
                  <a:cubicBezTo>
                    <a:pt x="10" y="119"/>
                    <a:pt x="10" y="128"/>
                    <a:pt x="19" y="128"/>
                  </a:cubicBezTo>
                  <a:lnTo>
                    <a:pt x="28" y="137"/>
                  </a:lnTo>
                  <a:cubicBezTo>
                    <a:pt x="37" y="146"/>
                    <a:pt x="37" y="146"/>
                    <a:pt x="46" y="155"/>
                  </a:cubicBezTo>
                  <a:lnTo>
                    <a:pt x="83" y="155"/>
                  </a:lnTo>
                  <a:cubicBezTo>
                    <a:pt x="92" y="146"/>
                    <a:pt x="101" y="146"/>
                    <a:pt x="110" y="137"/>
                  </a:cubicBezTo>
                  <a:lnTo>
                    <a:pt x="110" y="128"/>
                  </a:lnTo>
                  <a:cubicBezTo>
                    <a:pt x="110" y="128"/>
                    <a:pt x="110" y="119"/>
                    <a:pt x="110" y="109"/>
                  </a:cubicBezTo>
                  <a:cubicBezTo>
                    <a:pt x="110" y="109"/>
                    <a:pt x="110" y="109"/>
                    <a:pt x="110" y="100"/>
                  </a:cubicBezTo>
                  <a:cubicBezTo>
                    <a:pt x="110" y="103"/>
                    <a:pt x="111" y="104"/>
                    <a:pt x="113" y="104"/>
                  </a:cubicBezTo>
                  <a:cubicBezTo>
                    <a:pt x="115" y="104"/>
                    <a:pt x="119" y="100"/>
                    <a:pt x="119" y="100"/>
                  </a:cubicBezTo>
                  <a:lnTo>
                    <a:pt x="128" y="91"/>
                  </a:lnTo>
                  <a:cubicBezTo>
                    <a:pt x="128" y="82"/>
                    <a:pt x="138" y="73"/>
                    <a:pt x="138" y="64"/>
                  </a:cubicBezTo>
                  <a:cubicBezTo>
                    <a:pt x="138" y="55"/>
                    <a:pt x="138" y="46"/>
                    <a:pt x="138" y="37"/>
                  </a:cubicBezTo>
                  <a:cubicBezTo>
                    <a:pt x="138" y="37"/>
                    <a:pt x="138" y="27"/>
                    <a:pt x="128" y="18"/>
                  </a:cubicBezTo>
                  <a:cubicBezTo>
                    <a:pt x="119" y="9"/>
                    <a:pt x="110" y="9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9" name="Google Shape;2839;p48"/>
          <p:cNvGrpSpPr/>
          <p:nvPr/>
        </p:nvGrpSpPr>
        <p:grpSpPr>
          <a:xfrm rot="-6300034">
            <a:off x="8231673" y="4413804"/>
            <a:ext cx="919778" cy="690332"/>
            <a:chOff x="562682" y="1261069"/>
            <a:chExt cx="338593" cy="254128"/>
          </a:xfrm>
        </p:grpSpPr>
        <p:sp>
          <p:nvSpPr>
            <p:cNvPr id="2840" name="Google Shape;2840;p48"/>
            <p:cNvSpPr/>
            <p:nvPr/>
          </p:nvSpPr>
          <p:spPr>
            <a:xfrm>
              <a:off x="611930" y="1369714"/>
              <a:ext cx="289345" cy="145483"/>
            </a:xfrm>
            <a:custGeom>
              <a:avLst/>
              <a:gdLst/>
              <a:ahLst/>
              <a:cxnLst/>
              <a:rect l="l" t="t" r="r" b="b"/>
              <a:pathLst>
                <a:path w="9465" h="4759" extrusionOk="0">
                  <a:moveTo>
                    <a:pt x="3579" y="1"/>
                  </a:moveTo>
                  <a:cubicBezTo>
                    <a:pt x="3170" y="1"/>
                    <a:pt x="2747" y="73"/>
                    <a:pt x="2305" y="233"/>
                  </a:cubicBezTo>
                  <a:cubicBezTo>
                    <a:pt x="1503" y="525"/>
                    <a:pt x="784" y="1008"/>
                    <a:pt x="91" y="1490"/>
                  </a:cubicBezTo>
                  <a:cubicBezTo>
                    <a:pt x="28" y="1545"/>
                    <a:pt x="0" y="1627"/>
                    <a:pt x="37" y="1700"/>
                  </a:cubicBezTo>
                  <a:cubicBezTo>
                    <a:pt x="1036" y="3631"/>
                    <a:pt x="3004" y="4759"/>
                    <a:pt x="5064" y="4759"/>
                  </a:cubicBezTo>
                  <a:cubicBezTo>
                    <a:pt x="5745" y="4759"/>
                    <a:pt x="6436" y="4636"/>
                    <a:pt x="7105" y="4378"/>
                  </a:cubicBezTo>
                  <a:cubicBezTo>
                    <a:pt x="7889" y="4068"/>
                    <a:pt x="8554" y="3522"/>
                    <a:pt x="9337" y="3239"/>
                  </a:cubicBezTo>
                  <a:cubicBezTo>
                    <a:pt x="9465" y="3185"/>
                    <a:pt x="9465" y="3012"/>
                    <a:pt x="9346" y="2948"/>
                  </a:cubicBezTo>
                  <a:cubicBezTo>
                    <a:pt x="8271" y="2438"/>
                    <a:pt x="7388" y="1627"/>
                    <a:pt x="6386" y="999"/>
                  </a:cubicBezTo>
                  <a:cubicBezTo>
                    <a:pt x="5466" y="413"/>
                    <a:pt x="4561" y="1"/>
                    <a:pt x="3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48"/>
            <p:cNvSpPr/>
            <p:nvPr/>
          </p:nvSpPr>
          <p:spPr>
            <a:xfrm>
              <a:off x="590776" y="1381331"/>
              <a:ext cx="288153" cy="121669"/>
            </a:xfrm>
            <a:custGeom>
              <a:avLst/>
              <a:gdLst/>
              <a:ahLst/>
              <a:cxnLst/>
              <a:rect l="l" t="t" r="r" b="b"/>
              <a:pathLst>
                <a:path w="9426" h="3980" extrusionOk="0">
                  <a:moveTo>
                    <a:pt x="3896" y="1"/>
                  </a:moveTo>
                  <a:cubicBezTo>
                    <a:pt x="3843" y="1"/>
                    <a:pt x="3783" y="27"/>
                    <a:pt x="3735" y="45"/>
                  </a:cubicBezTo>
                  <a:cubicBezTo>
                    <a:pt x="3598" y="72"/>
                    <a:pt x="3480" y="118"/>
                    <a:pt x="3352" y="154"/>
                  </a:cubicBezTo>
                  <a:cubicBezTo>
                    <a:pt x="3097" y="236"/>
                    <a:pt x="2842" y="336"/>
                    <a:pt x="2596" y="445"/>
                  </a:cubicBezTo>
                  <a:cubicBezTo>
                    <a:pt x="2359" y="555"/>
                    <a:pt x="2122" y="664"/>
                    <a:pt x="1895" y="792"/>
                  </a:cubicBezTo>
                  <a:cubicBezTo>
                    <a:pt x="1685" y="892"/>
                    <a:pt x="1485" y="1010"/>
                    <a:pt x="1284" y="1138"/>
                  </a:cubicBezTo>
                  <a:lnTo>
                    <a:pt x="1157" y="1101"/>
                  </a:lnTo>
                  <a:cubicBezTo>
                    <a:pt x="829" y="992"/>
                    <a:pt x="510" y="864"/>
                    <a:pt x="173" y="773"/>
                  </a:cubicBezTo>
                  <a:cubicBezTo>
                    <a:pt x="163" y="770"/>
                    <a:pt x="153" y="769"/>
                    <a:pt x="144" y="769"/>
                  </a:cubicBezTo>
                  <a:cubicBezTo>
                    <a:pt x="38" y="769"/>
                    <a:pt x="0" y="951"/>
                    <a:pt x="109" y="1001"/>
                  </a:cubicBezTo>
                  <a:cubicBezTo>
                    <a:pt x="401" y="1120"/>
                    <a:pt x="692" y="1229"/>
                    <a:pt x="1002" y="1311"/>
                  </a:cubicBezTo>
                  <a:lnTo>
                    <a:pt x="1230" y="1384"/>
                  </a:lnTo>
                  <a:cubicBezTo>
                    <a:pt x="1239" y="1393"/>
                    <a:pt x="1248" y="1393"/>
                    <a:pt x="1257" y="1393"/>
                  </a:cubicBezTo>
                  <a:cubicBezTo>
                    <a:pt x="1430" y="1447"/>
                    <a:pt x="1594" y="1502"/>
                    <a:pt x="1767" y="1548"/>
                  </a:cubicBezTo>
                  <a:cubicBezTo>
                    <a:pt x="1767" y="1557"/>
                    <a:pt x="1767" y="1566"/>
                    <a:pt x="1767" y="1575"/>
                  </a:cubicBezTo>
                  <a:cubicBezTo>
                    <a:pt x="1931" y="2067"/>
                    <a:pt x="2268" y="2486"/>
                    <a:pt x="2633" y="2850"/>
                  </a:cubicBezTo>
                  <a:cubicBezTo>
                    <a:pt x="2815" y="3032"/>
                    <a:pt x="3024" y="3205"/>
                    <a:pt x="3243" y="3351"/>
                  </a:cubicBezTo>
                  <a:cubicBezTo>
                    <a:pt x="3343" y="3433"/>
                    <a:pt x="3443" y="3506"/>
                    <a:pt x="3553" y="3579"/>
                  </a:cubicBezTo>
                  <a:cubicBezTo>
                    <a:pt x="3615" y="3618"/>
                    <a:pt x="3703" y="3696"/>
                    <a:pt x="3784" y="3696"/>
                  </a:cubicBezTo>
                  <a:cubicBezTo>
                    <a:pt x="3798" y="3696"/>
                    <a:pt x="3812" y="3694"/>
                    <a:pt x="3826" y="3688"/>
                  </a:cubicBezTo>
                  <a:cubicBezTo>
                    <a:pt x="3826" y="3688"/>
                    <a:pt x="3826" y="3679"/>
                    <a:pt x="3826" y="3679"/>
                  </a:cubicBezTo>
                  <a:cubicBezTo>
                    <a:pt x="3835" y="3588"/>
                    <a:pt x="3744" y="3524"/>
                    <a:pt x="3680" y="3470"/>
                  </a:cubicBezTo>
                  <a:cubicBezTo>
                    <a:pt x="3589" y="3388"/>
                    <a:pt x="3489" y="3306"/>
                    <a:pt x="3398" y="3224"/>
                  </a:cubicBezTo>
                  <a:cubicBezTo>
                    <a:pt x="3206" y="3051"/>
                    <a:pt x="3015" y="2878"/>
                    <a:pt x="2833" y="2704"/>
                  </a:cubicBezTo>
                  <a:cubicBezTo>
                    <a:pt x="2514" y="2404"/>
                    <a:pt x="2250" y="2040"/>
                    <a:pt x="2059" y="1648"/>
                  </a:cubicBezTo>
                  <a:lnTo>
                    <a:pt x="2059" y="1648"/>
                  </a:lnTo>
                  <a:cubicBezTo>
                    <a:pt x="2232" y="1693"/>
                    <a:pt x="3580" y="1921"/>
                    <a:pt x="3644" y="2058"/>
                  </a:cubicBezTo>
                  <a:cubicBezTo>
                    <a:pt x="3698" y="2167"/>
                    <a:pt x="3771" y="2276"/>
                    <a:pt x="3853" y="2386"/>
                  </a:cubicBezTo>
                  <a:cubicBezTo>
                    <a:pt x="3917" y="2486"/>
                    <a:pt x="3990" y="2586"/>
                    <a:pt x="4063" y="2695"/>
                  </a:cubicBezTo>
                  <a:cubicBezTo>
                    <a:pt x="4190" y="2887"/>
                    <a:pt x="4336" y="3078"/>
                    <a:pt x="4491" y="3251"/>
                  </a:cubicBezTo>
                  <a:cubicBezTo>
                    <a:pt x="4637" y="3424"/>
                    <a:pt x="4810" y="3579"/>
                    <a:pt x="4992" y="3706"/>
                  </a:cubicBezTo>
                  <a:cubicBezTo>
                    <a:pt x="5083" y="3779"/>
                    <a:pt x="5174" y="3834"/>
                    <a:pt x="5274" y="3889"/>
                  </a:cubicBezTo>
                  <a:cubicBezTo>
                    <a:pt x="5365" y="3943"/>
                    <a:pt x="5465" y="3980"/>
                    <a:pt x="5566" y="3980"/>
                  </a:cubicBezTo>
                  <a:cubicBezTo>
                    <a:pt x="5593" y="3980"/>
                    <a:pt x="5602" y="3952"/>
                    <a:pt x="5593" y="3934"/>
                  </a:cubicBezTo>
                  <a:cubicBezTo>
                    <a:pt x="5520" y="3861"/>
                    <a:pt x="5438" y="3798"/>
                    <a:pt x="5347" y="3752"/>
                  </a:cubicBezTo>
                  <a:cubicBezTo>
                    <a:pt x="5256" y="3688"/>
                    <a:pt x="5174" y="3624"/>
                    <a:pt x="5092" y="3552"/>
                  </a:cubicBezTo>
                  <a:cubicBezTo>
                    <a:pt x="4928" y="3406"/>
                    <a:pt x="4773" y="3242"/>
                    <a:pt x="4637" y="3060"/>
                  </a:cubicBezTo>
                  <a:cubicBezTo>
                    <a:pt x="4500" y="2887"/>
                    <a:pt x="4372" y="2714"/>
                    <a:pt x="4245" y="2531"/>
                  </a:cubicBezTo>
                  <a:cubicBezTo>
                    <a:pt x="4181" y="2431"/>
                    <a:pt x="4117" y="2340"/>
                    <a:pt x="4044" y="2240"/>
                  </a:cubicBezTo>
                  <a:cubicBezTo>
                    <a:pt x="4026" y="2203"/>
                    <a:pt x="3999" y="2167"/>
                    <a:pt x="3981" y="2140"/>
                  </a:cubicBezTo>
                  <a:lnTo>
                    <a:pt x="3981" y="2140"/>
                  </a:lnTo>
                  <a:cubicBezTo>
                    <a:pt x="4536" y="2258"/>
                    <a:pt x="5110" y="2377"/>
                    <a:pt x="5675" y="2468"/>
                  </a:cubicBezTo>
                  <a:cubicBezTo>
                    <a:pt x="5684" y="2486"/>
                    <a:pt x="5702" y="2495"/>
                    <a:pt x="5720" y="2513"/>
                  </a:cubicBezTo>
                  <a:cubicBezTo>
                    <a:pt x="5784" y="2568"/>
                    <a:pt x="5839" y="2622"/>
                    <a:pt x="5894" y="2695"/>
                  </a:cubicBezTo>
                  <a:cubicBezTo>
                    <a:pt x="6094" y="2950"/>
                    <a:pt x="6349" y="3160"/>
                    <a:pt x="6631" y="3324"/>
                  </a:cubicBezTo>
                  <a:cubicBezTo>
                    <a:pt x="6786" y="3415"/>
                    <a:pt x="6950" y="3488"/>
                    <a:pt x="7123" y="3543"/>
                  </a:cubicBezTo>
                  <a:cubicBezTo>
                    <a:pt x="7148" y="3555"/>
                    <a:pt x="7317" y="3616"/>
                    <a:pt x="7413" y="3616"/>
                  </a:cubicBezTo>
                  <a:cubicBezTo>
                    <a:pt x="7456" y="3616"/>
                    <a:pt x="7484" y="3604"/>
                    <a:pt x="7479" y="3570"/>
                  </a:cubicBezTo>
                  <a:cubicBezTo>
                    <a:pt x="7469" y="3515"/>
                    <a:pt x="7415" y="3506"/>
                    <a:pt x="7369" y="3488"/>
                  </a:cubicBezTo>
                  <a:cubicBezTo>
                    <a:pt x="7296" y="3451"/>
                    <a:pt x="7214" y="3424"/>
                    <a:pt x="7141" y="3397"/>
                  </a:cubicBezTo>
                  <a:cubicBezTo>
                    <a:pt x="6987" y="3324"/>
                    <a:pt x="6841" y="3242"/>
                    <a:pt x="6704" y="3142"/>
                  </a:cubicBezTo>
                  <a:cubicBezTo>
                    <a:pt x="6467" y="2969"/>
                    <a:pt x="6258" y="2759"/>
                    <a:pt x="6067" y="2531"/>
                  </a:cubicBezTo>
                  <a:lnTo>
                    <a:pt x="6067" y="2531"/>
                  </a:lnTo>
                  <a:cubicBezTo>
                    <a:pt x="6495" y="2595"/>
                    <a:pt x="6923" y="2641"/>
                    <a:pt x="7351" y="2677"/>
                  </a:cubicBezTo>
                  <a:cubicBezTo>
                    <a:pt x="7524" y="2686"/>
                    <a:pt x="7697" y="2704"/>
                    <a:pt x="7879" y="2714"/>
                  </a:cubicBezTo>
                  <a:cubicBezTo>
                    <a:pt x="7888" y="2723"/>
                    <a:pt x="7898" y="2732"/>
                    <a:pt x="7907" y="2741"/>
                  </a:cubicBezTo>
                  <a:cubicBezTo>
                    <a:pt x="7925" y="2750"/>
                    <a:pt x="7934" y="2759"/>
                    <a:pt x="7952" y="2759"/>
                  </a:cubicBezTo>
                  <a:cubicBezTo>
                    <a:pt x="7998" y="2777"/>
                    <a:pt x="8034" y="2796"/>
                    <a:pt x="8071" y="2814"/>
                  </a:cubicBezTo>
                  <a:cubicBezTo>
                    <a:pt x="8143" y="2868"/>
                    <a:pt x="8225" y="2914"/>
                    <a:pt x="8317" y="2960"/>
                  </a:cubicBezTo>
                  <a:cubicBezTo>
                    <a:pt x="8399" y="2996"/>
                    <a:pt x="8481" y="3032"/>
                    <a:pt x="8563" y="3078"/>
                  </a:cubicBezTo>
                  <a:cubicBezTo>
                    <a:pt x="8599" y="3096"/>
                    <a:pt x="8635" y="3123"/>
                    <a:pt x="8681" y="3142"/>
                  </a:cubicBezTo>
                  <a:cubicBezTo>
                    <a:pt x="8699" y="3151"/>
                    <a:pt x="8717" y="3160"/>
                    <a:pt x="8745" y="3160"/>
                  </a:cubicBezTo>
                  <a:cubicBezTo>
                    <a:pt x="8751" y="3163"/>
                    <a:pt x="8758" y="3164"/>
                    <a:pt x="8766" y="3164"/>
                  </a:cubicBezTo>
                  <a:cubicBezTo>
                    <a:pt x="8781" y="3164"/>
                    <a:pt x="8799" y="3160"/>
                    <a:pt x="8818" y="3160"/>
                  </a:cubicBezTo>
                  <a:cubicBezTo>
                    <a:pt x="8819" y="3162"/>
                    <a:pt x="8821" y="3162"/>
                    <a:pt x="8823" y="3162"/>
                  </a:cubicBezTo>
                  <a:cubicBezTo>
                    <a:pt x="8829" y="3162"/>
                    <a:pt x="8834" y="3149"/>
                    <a:pt x="8827" y="3142"/>
                  </a:cubicBezTo>
                  <a:cubicBezTo>
                    <a:pt x="8808" y="3123"/>
                    <a:pt x="8808" y="3096"/>
                    <a:pt x="8790" y="3078"/>
                  </a:cubicBezTo>
                  <a:cubicBezTo>
                    <a:pt x="8772" y="3060"/>
                    <a:pt x="8763" y="3042"/>
                    <a:pt x="8736" y="3032"/>
                  </a:cubicBezTo>
                  <a:cubicBezTo>
                    <a:pt x="8708" y="2996"/>
                    <a:pt x="8663" y="2978"/>
                    <a:pt x="8626" y="2950"/>
                  </a:cubicBezTo>
                  <a:cubicBezTo>
                    <a:pt x="8544" y="2887"/>
                    <a:pt x="8462" y="2823"/>
                    <a:pt x="8389" y="2759"/>
                  </a:cubicBezTo>
                  <a:cubicBezTo>
                    <a:pt x="8380" y="2750"/>
                    <a:pt x="8362" y="2750"/>
                    <a:pt x="8353" y="2741"/>
                  </a:cubicBezTo>
                  <a:lnTo>
                    <a:pt x="8353" y="2741"/>
                  </a:lnTo>
                  <a:cubicBezTo>
                    <a:pt x="8387" y="2742"/>
                    <a:pt x="8421" y="2742"/>
                    <a:pt x="8455" y="2742"/>
                  </a:cubicBezTo>
                  <a:cubicBezTo>
                    <a:pt x="8756" y="2742"/>
                    <a:pt x="9051" y="2706"/>
                    <a:pt x="9346" y="2641"/>
                  </a:cubicBezTo>
                  <a:cubicBezTo>
                    <a:pt x="9425" y="2632"/>
                    <a:pt x="9411" y="2513"/>
                    <a:pt x="9336" y="2513"/>
                  </a:cubicBezTo>
                  <a:cubicBezTo>
                    <a:pt x="9333" y="2513"/>
                    <a:pt x="9330" y="2513"/>
                    <a:pt x="9328" y="2513"/>
                  </a:cubicBezTo>
                  <a:cubicBezTo>
                    <a:pt x="9041" y="2518"/>
                    <a:pt x="8757" y="2528"/>
                    <a:pt x="8473" y="2528"/>
                  </a:cubicBezTo>
                  <a:cubicBezTo>
                    <a:pt x="8160" y="2528"/>
                    <a:pt x="7848" y="2515"/>
                    <a:pt x="7533" y="2468"/>
                  </a:cubicBezTo>
                  <a:lnTo>
                    <a:pt x="7442" y="2459"/>
                  </a:lnTo>
                  <a:cubicBezTo>
                    <a:pt x="7542" y="2413"/>
                    <a:pt x="7652" y="2377"/>
                    <a:pt x="7761" y="2331"/>
                  </a:cubicBezTo>
                  <a:lnTo>
                    <a:pt x="8089" y="2194"/>
                  </a:lnTo>
                  <a:cubicBezTo>
                    <a:pt x="8207" y="2158"/>
                    <a:pt x="8317" y="2103"/>
                    <a:pt x="8417" y="2040"/>
                  </a:cubicBezTo>
                  <a:cubicBezTo>
                    <a:pt x="8451" y="2005"/>
                    <a:pt x="8429" y="1948"/>
                    <a:pt x="8389" y="1948"/>
                  </a:cubicBezTo>
                  <a:cubicBezTo>
                    <a:pt x="8386" y="1948"/>
                    <a:pt x="8383" y="1948"/>
                    <a:pt x="8380" y="1948"/>
                  </a:cubicBezTo>
                  <a:cubicBezTo>
                    <a:pt x="8262" y="1967"/>
                    <a:pt x="8153" y="2003"/>
                    <a:pt x="8043" y="2049"/>
                  </a:cubicBezTo>
                  <a:lnTo>
                    <a:pt x="7715" y="2176"/>
                  </a:lnTo>
                  <a:cubicBezTo>
                    <a:pt x="7597" y="2222"/>
                    <a:pt x="7488" y="2267"/>
                    <a:pt x="7378" y="2304"/>
                  </a:cubicBezTo>
                  <a:cubicBezTo>
                    <a:pt x="7287" y="2331"/>
                    <a:pt x="7214" y="2367"/>
                    <a:pt x="7132" y="2413"/>
                  </a:cubicBezTo>
                  <a:cubicBezTo>
                    <a:pt x="6677" y="2349"/>
                    <a:pt x="6212" y="2295"/>
                    <a:pt x="5748" y="2213"/>
                  </a:cubicBezTo>
                  <a:lnTo>
                    <a:pt x="5311" y="2140"/>
                  </a:lnTo>
                  <a:lnTo>
                    <a:pt x="5538" y="2049"/>
                  </a:lnTo>
                  <a:cubicBezTo>
                    <a:pt x="5748" y="1948"/>
                    <a:pt x="5966" y="1857"/>
                    <a:pt x="6185" y="1775"/>
                  </a:cubicBezTo>
                  <a:cubicBezTo>
                    <a:pt x="6395" y="1702"/>
                    <a:pt x="6613" y="1639"/>
                    <a:pt x="6841" y="1584"/>
                  </a:cubicBezTo>
                  <a:lnTo>
                    <a:pt x="7187" y="1493"/>
                  </a:lnTo>
                  <a:cubicBezTo>
                    <a:pt x="7287" y="1466"/>
                    <a:pt x="7378" y="1457"/>
                    <a:pt x="7433" y="1365"/>
                  </a:cubicBezTo>
                  <a:cubicBezTo>
                    <a:pt x="7442" y="1365"/>
                    <a:pt x="7442" y="1356"/>
                    <a:pt x="7433" y="1347"/>
                  </a:cubicBezTo>
                  <a:cubicBezTo>
                    <a:pt x="7392" y="1334"/>
                    <a:pt x="7346" y="1327"/>
                    <a:pt x="7300" y="1327"/>
                  </a:cubicBezTo>
                  <a:cubicBezTo>
                    <a:pt x="7253" y="1327"/>
                    <a:pt x="7205" y="1334"/>
                    <a:pt x="7160" y="1347"/>
                  </a:cubicBezTo>
                  <a:lnTo>
                    <a:pt x="6804" y="1429"/>
                  </a:lnTo>
                  <a:cubicBezTo>
                    <a:pt x="6577" y="1475"/>
                    <a:pt x="6358" y="1529"/>
                    <a:pt x="6140" y="1593"/>
                  </a:cubicBezTo>
                  <a:cubicBezTo>
                    <a:pt x="5912" y="1675"/>
                    <a:pt x="5693" y="1757"/>
                    <a:pt x="5465" y="1848"/>
                  </a:cubicBezTo>
                  <a:cubicBezTo>
                    <a:pt x="5356" y="1894"/>
                    <a:pt x="5238" y="1939"/>
                    <a:pt x="5119" y="1985"/>
                  </a:cubicBezTo>
                  <a:cubicBezTo>
                    <a:pt x="5056" y="2012"/>
                    <a:pt x="5010" y="2040"/>
                    <a:pt x="4955" y="2076"/>
                  </a:cubicBezTo>
                  <a:cubicBezTo>
                    <a:pt x="4363" y="1958"/>
                    <a:pt x="3771" y="1830"/>
                    <a:pt x="3179" y="1684"/>
                  </a:cubicBezTo>
                  <a:lnTo>
                    <a:pt x="3370" y="1593"/>
                  </a:lnTo>
                  <a:cubicBezTo>
                    <a:pt x="3680" y="1457"/>
                    <a:pt x="3990" y="1329"/>
                    <a:pt x="4309" y="1211"/>
                  </a:cubicBezTo>
                  <a:cubicBezTo>
                    <a:pt x="4937" y="974"/>
                    <a:pt x="5575" y="792"/>
                    <a:pt x="6203" y="591"/>
                  </a:cubicBezTo>
                  <a:cubicBezTo>
                    <a:pt x="6267" y="564"/>
                    <a:pt x="6240" y="482"/>
                    <a:pt x="6176" y="482"/>
                  </a:cubicBezTo>
                  <a:cubicBezTo>
                    <a:pt x="5584" y="582"/>
                    <a:pt x="5001" y="737"/>
                    <a:pt x="4427" y="937"/>
                  </a:cubicBezTo>
                  <a:cubicBezTo>
                    <a:pt x="4145" y="1038"/>
                    <a:pt x="3862" y="1147"/>
                    <a:pt x="3580" y="1265"/>
                  </a:cubicBezTo>
                  <a:cubicBezTo>
                    <a:pt x="3443" y="1320"/>
                    <a:pt x="3307" y="1384"/>
                    <a:pt x="3179" y="1438"/>
                  </a:cubicBezTo>
                  <a:lnTo>
                    <a:pt x="2960" y="1539"/>
                  </a:lnTo>
                  <a:lnTo>
                    <a:pt x="2851" y="1593"/>
                  </a:lnTo>
                  <a:lnTo>
                    <a:pt x="2842" y="1593"/>
                  </a:lnTo>
                  <a:cubicBezTo>
                    <a:pt x="2614" y="1539"/>
                    <a:pt x="2387" y="1475"/>
                    <a:pt x="2159" y="1411"/>
                  </a:cubicBezTo>
                  <a:cubicBezTo>
                    <a:pt x="1968" y="1356"/>
                    <a:pt x="1776" y="1293"/>
                    <a:pt x="1585" y="1238"/>
                  </a:cubicBezTo>
                  <a:cubicBezTo>
                    <a:pt x="1703" y="1156"/>
                    <a:pt x="1831" y="1074"/>
                    <a:pt x="1958" y="1010"/>
                  </a:cubicBezTo>
                  <a:cubicBezTo>
                    <a:pt x="2186" y="874"/>
                    <a:pt x="2432" y="755"/>
                    <a:pt x="2678" y="646"/>
                  </a:cubicBezTo>
                  <a:cubicBezTo>
                    <a:pt x="2915" y="527"/>
                    <a:pt x="3143" y="427"/>
                    <a:pt x="3370" y="336"/>
                  </a:cubicBezTo>
                  <a:cubicBezTo>
                    <a:pt x="3489" y="291"/>
                    <a:pt x="3598" y="245"/>
                    <a:pt x="3717" y="200"/>
                  </a:cubicBezTo>
                  <a:cubicBezTo>
                    <a:pt x="3798" y="163"/>
                    <a:pt x="3944" y="136"/>
                    <a:pt x="3972" y="45"/>
                  </a:cubicBezTo>
                  <a:cubicBezTo>
                    <a:pt x="3981" y="45"/>
                    <a:pt x="3981" y="36"/>
                    <a:pt x="3972" y="26"/>
                  </a:cubicBezTo>
                  <a:cubicBezTo>
                    <a:pt x="3950" y="8"/>
                    <a:pt x="3924" y="1"/>
                    <a:pt x="38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8"/>
            <p:cNvSpPr/>
            <p:nvPr/>
          </p:nvSpPr>
          <p:spPr>
            <a:xfrm>
              <a:off x="880916" y="1463992"/>
              <a:ext cx="7551" cy="4769"/>
            </a:xfrm>
            <a:custGeom>
              <a:avLst/>
              <a:gdLst/>
              <a:ahLst/>
              <a:cxnLst/>
              <a:rect l="l" t="t" r="r" b="b"/>
              <a:pathLst>
                <a:path w="247" h="156" extrusionOk="0">
                  <a:moveTo>
                    <a:pt x="64" y="0"/>
                  </a:moveTo>
                  <a:cubicBezTo>
                    <a:pt x="46" y="0"/>
                    <a:pt x="19" y="10"/>
                    <a:pt x="10" y="28"/>
                  </a:cubicBezTo>
                  <a:lnTo>
                    <a:pt x="1" y="46"/>
                  </a:lnTo>
                  <a:cubicBezTo>
                    <a:pt x="1" y="55"/>
                    <a:pt x="1" y="64"/>
                    <a:pt x="1" y="73"/>
                  </a:cubicBezTo>
                  <a:cubicBezTo>
                    <a:pt x="1" y="92"/>
                    <a:pt x="1" y="110"/>
                    <a:pt x="10" y="119"/>
                  </a:cubicBezTo>
                  <a:cubicBezTo>
                    <a:pt x="28" y="146"/>
                    <a:pt x="55" y="155"/>
                    <a:pt x="83" y="155"/>
                  </a:cubicBezTo>
                  <a:lnTo>
                    <a:pt x="101" y="137"/>
                  </a:lnTo>
                  <a:lnTo>
                    <a:pt x="137" y="137"/>
                  </a:lnTo>
                  <a:cubicBezTo>
                    <a:pt x="155" y="137"/>
                    <a:pt x="165" y="137"/>
                    <a:pt x="183" y="128"/>
                  </a:cubicBezTo>
                  <a:lnTo>
                    <a:pt x="201" y="128"/>
                  </a:lnTo>
                  <a:cubicBezTo>
                    <a:pt x="210" y="128"/>
                    <a:pt x="219" y="119"/>
                    <a:pt x="228" y="110"/>
                  </a:cubicBezTo>
                  <a:cubicBezTo>
                    <a:pt x="237" y="101"/>
                    <a:pt x="247" y="82"/>
                    <a:pt x="247" y="73"/>
                  </a:cubicBezTo>
                  <a:cubicBezTo>
                    <a:pt x="247" y="55"/>
                    <a:pt x="247" y="37"/>
                    <a:pt x="228" y="28"/>
                  </a:cubicBezTo>
                  <a:lnTo>
                    <a:pt x="210" y="10"/>
                  </a:lnTo>
                  <a:cubicBezTo>
                    <a:pt x="201" y="10"/>
                    <a:pt x="192" y="0"/>
                    <a:pt x="1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8"/>
            <p:cNvSpPr/>
            <p:nvPr/>
          </p:nvSpPr>
          <p:spPr>
            <a:xfrm>
              <a:off x="875902" y="1471512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1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8"/>
            <p:cNvSpPr/>
            <p:nvPr/>
          </p:nvSpPr>
          <p:spPr>
            <a:xfrm>
              <a:off x="869238" y="1468180"/>
              <a:ext cx="6970" cy="4738"/>
            </a:xfrm>
            <a:custGeom>
              <a:avLst/>
              <a:gdLst/>
              <a:ahLst/>
              <a:cxnLst/>
              <a:rect l="l" t="t" r="r" b="b"/>
              <a:pathLst>
                <a:path w="228" h="155" extrusionOk="0">
                  <a:moveTo>
                    <a:pt x="64" y="0"/>
                  </a:moveTo>
                  <a:lnTo>
                    <a:pt x="36" y="18"/>
                  </a:lnTo>
                  <a:cubicBezTo>
                    <a:pt x="18" y="27"/>
                    <a:pt x="9" y="46"/>
                    <a:pt x="0" y="73"/>
                  </a:cubicBezTo>
                  <a:cubicBezTo>
                    <a:pt x="0" y="82"/>
                    <a:pt x="9" y="100"/>
                    <a:pt x="9" y="119"/>
                  </a:cubicBezTo>
                  <a:cubicBezTo>
                    <a:pt x="18" y="128"/>
                    <a:pt x="27" y="137"/>
                    <a:pt x="46" y="146"/>
                  </a:cubicBezTo>
                  <a:lnTo>
                    <a:pt x="64" y="155"/>
                  </a:lnTo>
                  <a:cubicBezTo>
                    <a:pt x="82" y="155"/>
                    <a:pt x="91" y="146"/>
                    <a:pt x="109" y="146"/>
                  </a:cubicBezTo>
                  <a:cubicBezTo>
                    <a:pt x="118" y="137"/>
                    <a:pt x="118" y="137"/>
                    <a:pt x="128" y="137"/>
                  </a:cubicBezTo>
                  <a:lnTo>
                    <a:pt x="118" y="137"/>
                  </a:lnTo>
                  <a:lnTo>
                    <a:pt x="137" y="128"/>
                  </a:lnTo>
                  <a:lnTo>
                    <a:pt x="155" y="128"/>
                  </a:lnTo>
                  <a:cubicBezTo>
                    <a:pt x="164" y="132"/>
                    <a:pt x="171" y="134"/>
                    <a:pt x="177" y="134"/>
                  </a:cubicBezTo>
                  <a:cubicBezTo>
                    <a:pt x="182" y="134"/>
                    <a:pt x="187" y="132"/>
                    <a:pt x="191" y="128"/>
                  </a:cubicBezTo>
                  <a:lnTo>
                    <a:pt x="200" y="128"/>
                  </a:lnTo>
                  <a:cubicBezTo>
                    <a:pt x="210" y="128"/>
                    <a:pt x="219" y="119"/>
                    <a:pt x="219" y="109"/>
                  </a:cubicBezTo>
                  <a:cubicBezTo>
                    <a:pt x="228" y="100"/>
                    <a:pt x="228" y="82"/>
                    <a:pt x="219" y="73"/>
                  </a:cubicBezTo>
                  <a:cubicBezTo>
                    <a:pt x="219" y="73"/>
                    <a:pt x="219" y="64"/>
                    <a:pt x="219" y="64"/>
                  </a:cubicBezTo>
                  <a:cubicBezTo>
                    <a:pt x="219" y="55"/>
                    <a:pt x="210" y="55"/>
                    <a:pt x="210" y="46"/>
                  </a:cubicBezTo>
                  <a:cubicBezTo>
                    <a:pt x="200" y="27"/>
                    <a:pt x="182" y="9"/>
                    <a:pt x="164" y="9"/>
                  </a:cubicBezTo>
                  <a:lnTo>
                    <a:pt x="128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8"/>
            <p:cNvSpPr/>
            <p:nvPr/>
          </p:nvSpPr>
          <p:spPr>
            <a:xfrm>
              <a:off x="875902" y="147151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8"/>
            <p:cNvSpPr/>
            <p:nvPr/>
          </p:nvSpPr>
          <p:spPr>
            <a:xfrm>
              <a:off x="872845" y="1471298"/>
              <a:ext cx="4494" cy="4433"/>
            </a:xfrm>
            <a:custGeom>
              <a:avLst/>
              <a:gdLst/>
              <a:ahLst/>
              <a:cxnLst/>
              <a:rect l="l" t="t" r="r" b="b"/>
              <a:pathLst>
                <a:path w="147" h="145" extrusionOk="0">
                  <a:moveTo>
                    <a:pt x="69" y="1"/>
                  </a:moveTo>
                  <a:cubicBezTo>
                    <a:pt x="64" y="1"/>
                    <a:pt x="60" y="3"/>
                    <a:pt x="55" y="7"/>
                  </a:cubicBezTo>
                  <a:lnTo>
                    <a:pt x="37" y="7"/>
                  </a:lnTo>
                  <a:cubicBezTo>
                    <a:pt x="28" y="7"/>
                    <a:pt x="19" y="7"/>
                    <a:pt x="19" y="17"/>
                  </a:cubicBezTo>
                  <a:cubicBezTo>
                    <a:pt x="10" y="17"/>
                    <a:pt x="10" y="26"/>
                    <a:pt x="10" y="35"/>
                  </a:cubicBezTo>
                  <a:cubicBezTo>
                    <a:pt x="0" y="35"/>
                    <a:pt x="0" y="44"/>
                    <a:pt x="0" y="53"/>
                  </a:cubicBezTo>
                  <a:lnTo>
                    <a:pt x="0" y="71"/>
                  </a:lnTo>
                  <a:cubicBezTo>
                    <a:pt x="0" y="80"/>
                    <a:pt x="0" y="89"/>
                    <a:pt x="10" y="99"/>
                  </a:cubicBezTo>
                  <a:cubicBezTo>
                    <a:pt x="19" y="117"/>
                    <a:pt x="28" y="126"/>
                    <a:pt x="46" y="135"/>
                  </a:cubicBezTo>
                  <a:cubicBezTo>
                    <a:pt x="55" y="135"/>
                    <a:pt x="64" y="144"/>
                    <a:pt x="73" y="144"/>
                  </a:cubicBezTo>
                  <a:lnTo>
                    <a:pt x="110" y="144"/>
                  </a:lnTo>
                  <a:cubicBezTo>
                    <a:pt x="119" y="135"/>
                    <a:pt x="119" y="135"/>
                    <a:pt x="128" y="135"/>
                  </a:cubicBezTo>
                  <a:lnTo>
                    <a:pt x="137" y="126"/>
                  </a:lnTo>
                  <a:cubicBezTo>
                    <a:pt x="146" y="117"/>
                    <a:pt x="146" y="117"/>
                    <a:pt x="146" y="108"/>
                  </a:cubicBezTo>
                  <a:cubicBezTo>
                    <a:pt x="146" y="99"/>
                    <a:pt x="146" y="99"/>
                    <a:pt x="146" y="99"/>
                  </a:cubicBezTo>
                  <a:cubicBezTo>
                    <a:pt x="146" y="89"/>
                    <a:pt x="146" y="89"/>
                    <a:pt x="146" y="80"/>
                  </a:cubicBezTo>
                  <a:cubicBezTo>
                    <a:pt x="146" y="80"/>
                    <a:pt x="146" y="71"/>
                    <a:pt x="146" y="71"/>
                  </a:cubicBezTo>
                  <a:cubicBezTo>
                    <a:pt x="146" y="62"/>
                    <a:pt x="137" y="62"/>
                    <a:pt x="137" y="53"/>
                  </a:cubicBezTo>
                  <a:lnTo>
                    <a:pt x="128" y="44"/>
                  </a:lnTo>
                  <a:cubicBezTo>
                    <a:pt x="128" y="35"/>
                    <a:pt x="119" y="26"/>
                    <a:pt x="110" y="26"/>
                  </a:cubicBezTo>
                  <a:lnTo>
                    <a:pt x="101" y="17"/>
                  </a:lnTo>
                  <a:cubicBezTo>
                    <a:pt x="92" y="7"/>
                    <a:pt x="82" y="7"/>
                    <a:pt x="82" y="7"/>
                  </a:cubicBezTo>
                  <a:cubicBezTo>
                    <a:pt x="78" y="3"/>
                    <a:pt x="73" y="1"/>
                    <a:pt x="69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8"/>
            <p:cNvSpPr/>
            <p:nvPr/>
          </p:nvSpPr>
          <p:spPr>
            <a:xfrm>
              <a:off x="862818" y="1449502"/>
              <a:ext cx="7001" cy="4769"/>
            </a:xfrm>
            <a:custGeom>
              <a:avLst/>
              <a:gdLst/>
              <a:ahLst/>
              <a:cxnLst/>
              <a:rect l="l" t="t" r="r" b="b"/>
              <a:pathLst>
                <a:path w="229" h="156" extrusionOk="0">
                  <a:moveTo>
                    <a:pt x="64" y="1"/>
                  </a:moveTo>
                  <a:cubicBezTo>
                    <a:pt x="46" y="1"/>
                    <a:pt x="37" y="10"/>
                    <a:pt x="28" y="10"/>
                  </a:cubicBezTo>
                  <a:cubicBezTo>
                    <a:pt x="10" y="19"/>
                    <a:pt x="1" y="37"/>
                    <a:pt x="1" y="46"/>
                  </a:cubicBezTo>
                  <a:cubicBezTo>
                    <a:pt x="1" y="55"/>
                    <a:pt x="1" y="74"/>
                    <a:pt x="1" y="83"/>
                  </a:cubicBezTo>
                  <a:cubicBezTo>
                    <a:pt x="10" y="101"/>
                    <a:pt x="19" y="119"/>
                    <a:pt x="37" y="137"/>
                  </a:cubicBezTo>
                  <a:cubicBezTo>
                    <a:pt x="46" y="137"/>
                    <a:pt x="55" y="147"/>
                    <a:pt x="64" y="147"/>
                  </a:cubicBezTo>
                  <a:cubicBezTo>
                    <a:pt x="73" y="156"/>
                    <a:pt x="83" y="156"/>
                    <a:pt x="83" y="156"/>
                  </a:cubicBezTo>
                  <a:lnTo>
                    <a:pt x="110" y="156"/>
                  </a:lnTo>
                  <a:cubicBezTo>
                    <a:pt x="128" y="156"/>
                    <a:pt x="146" y="156"/>
                    <a:pt x="174" y="147"/>
                  </a:cubicBezTo>
                  <a:cubicBezTo>
                    <a:pt x="189" y="139"/>
                    <a:pt x="216" y="125"/>
                    <a:pt x="220" y="100"/>
                  </a:cubicBezTo>
                  <a:lnTo>
                    <a:pt x="220" y="100"/>
                  </a:lnTo>
                  <a:cubicBezTo>
                    <a:pt x="228" y="91"/>
                    <a:pt x="228" y="82"/>
                    <a:pt x="219" y="74"/>
                  </a:cubicBezTo>
                  <a:cubicBezTo>
                    <a:pt x="210" y="55"/>
                    <a:pt x="201" y="46"/>
                    <a:pt x="183" y="46"/>
                  </a:cubicBezTo>
                  <a:lnTo>
                    <a:pt x="164" y="46"/>
                  </a:lnTo>
                  <a:lnTo>
                    <a:pt x="137" y="28"/>
                  </a:lnTo>
                  <a:cubicBezTo>
                    <a:pt x="128" y="28"/>
                    <a:pt x="119" y="19"/>
                    <a:pt x="110" y="19"/>
                  </a:cubicBezTo>
                  <a:lnTo>
                    <a:pt x="101" y="10"/>
                  </a:lnTo>
                  <a:cubicBezTo>
                    <a:pt x="92" y="10"/>
                    <a:pt x="73" y="1"/>
                    <a:pt x="64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48"/>
            <p:cNvSpPr/>
            <p:nvPr/>
          </p:nvSpPr>
          <p:spPr>
            <a:xfrm>
              <a:off x="853342" y="1442899"/>
              <a:ext cx="6725" cy="4708"/>
            </a:xfrm>
            <a:custGeom>
              <a:avLst/>
              <a:gdLst/>
              <a:ahLst/>
              <a:cxnLst/>
              <a:rect l="l" t="t" r="r" b="b"/>
              <a:pathLst>
                <a:path w="220" h="154" extrusionOk="0">
                  <a:moveTo>
                    <a:pt x="133" y="0"/>
                  </a:moveTo>
                  <a:cubicBezTo>
                    <a:pt x="128" y="0"/>
                    <a:pt x="124" y="3"/>
                    <a:pt x="119" y="7"/>
                  </a:cubicBezTo>
                  <a:cubicBezTo>
                    <a:pt x="114" y="5"/>
                    <a:pt x="109" y="4"/>
                    <a:pt x="103" y="4"/>
                  </a:cubicBezTo>
                  <a:cubicBezTo>
                    <a:pt x="90" y="4"/>
                    <a:pt x="77" y="10"/>
                    <a:pt x="65" y="16"/>
                  </a:cubicBezTo>
                  <a:lnTo>
                    <a:pt x="37" y="26"/>
                  </a:lnTo>
                  <a:cubicBezTo>
                    <a:pt x="28" y="35"/>
                    <a:pt x="10" y="53"/>
                    <a:pt x="10" y="62"/>
                  </a:cubicBezTo>
                  <a:cubicBezTo>
                    <a:pt x="1" y="89"/>
                    <a:pt x="1" y="108"/>
                    <a:pt x="19" y="126"/>
                  </a:cubicBezTo>
                  <a:cubicBezTo>
                    <a:pt x="28" y="144"/>
                    <a:pt x="46" y="153"/>
                    <a:pt x="74" y="153"/>
                  </a:cubicBezTo>
                  <a:cubicBezTo>
                    <a:pt x="83" y="153"/>
                    <a:pt x="101" y="144"/>
                    <a:pt x="110" y="135"/>
                  </a:cubicBezTo>
                  <a:lnTo>
                    <a:pt x="101" y="135"/>
                  </a:lnTo>
                  <a:lnTo>
                    <a:pt x="128" y="126"/>
                  </a:lnTo>
                  <a:lnTo>
                    <a:pt x="147" y="126"/>
                  </a:lnTo>
                  <a:lnTo>
                    <a:pt x="174" y="117"/>
                  </a:lnTo>
                  <a:lnTo>
                    <a:pt x="192" y="117"/>
                  </a:lnTo>
                  <a:cubicBezTo>
                    <a:pt x="210" y="108"/>
                    <a:pt x="219" y="89"/>
                    <a:pt x="219" y="71"/>
                  </a:cubicBezTo>
                  <a:cubicBezTo>
                    <a:pt x="219" y="53"/>
                    <a:pt x="210" y="44"/>
                    <a:pt x="201" y="35"/>
                  </a:cubicBezTo>
                  <a:lnTo>
                    <a:pt x="192" y="26"/>
                  </a:lnTo>
                  <a:lnTo>
                    <a:pt x="183" y="16"/>
                  </a:lnTo>
                  <a:lnTo>
                    <a:pt x="165" y="7"/>
                  </a:lnTo>
                  <a:lnTo>
                    <a:pt x="147" y="7"/>
                  </a:lnTo>
                  <a:cubicBezTo>
                    <a:pt x="142" y="3"/>
                    <a:pt x="137" y="0"/>
                    <a:pt x="133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48"/>
            <p:cNvSpPr/>
            <p:nvPr/>
          </p:nvSpPr>
          <p:spPr>
            <a:xfrm>
              <a:off x="855848" y="144727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8"/>
            <p:cNvSpPr/>
            <p:nvPr/>
          </p:nvSpPr>
          <p:spPr>
            <a:xfrm>
              <a:off x="855573" y="144727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8"/>
            <p:cNvSpPr/>
            <p:nvPr/>
          </p:nvSpPr>
          <p:spPr>
            <a:xfrm>
              <a:off x="847778" y="1449227"/>
              <a:ext cx="5594" cy="4219"/>
            </a:xfrm>
            <a:custGeom>
              <a:avLst/>
              <a:gdLst/>
              <a:ahLst/>
              <a:cxnLst/>
              <a:rect l="l" t="t" r="r" b="b"/>
              <a:pathLst>
                <a:path w="183" h="138" extrusionOk="0">
                  <a:moveTo>
                    <a:pt x="46" y="1"/>
                  </a:moveTo>
                  <a:cubicBezTo>
                    <a:pt x="37" y="10"/>
                    <a:pt x="28" y="10"/>
                    <a:pt x="19" y="19"/>
                  </a:cubicBezTo>
                  <a:cubicBezTo>
                    <a:pt x="10" y="37"/>
                    <a:pt x="1" y="46"/>
                    <a:pt x="10" y="64"/>
                  </a:cubicBezTo>
                  <a:cubicBezTo>
                    <a:pt x="10" y="74"/>
                    <a:pt x="10" y="92"/>
                    <a:pt x="19" y="101"/>
                  </a:cubicBezTo>
                  <a:cubicBezTo>
                    <a:pt x="28" y="101"/>
                    <a:pt x="28" y="110"/>
                    <a:pt x="37" y="110"/>
                  </a:cubicBezTo>
                  <a:cubicBezTo>
                    <a:pt x="46" y="119"/>
                    <a:pt x="55" y="128"/>
                    <a:pt x="64" y="128"/>
                  </a:cubicBezTo>
                  <a:lnTo>
                    <a:pt x="83" y="137"/>
                  </a:lnTo>
                  <a:lnTo>
                    <a:pt x="110" y="137"/>
                  </a:lnTo>
                  <a:lnTo>
                    <a:pt x="128" y="128"/>
                  </a:lnTo>
                  <a:lnTo>
                    <a:pt x="146" y="119"/>
                  </a:lnTo>
                  <a:lnTo>
                    <a:pt x="165" y="119"/>
                  </a:lnTo>
                  <a:cubicBezTo>
                    <a:pt x="174" y="110"/>
                    <a:pt x="183" y="92"/>
                    <a:pt x="174" y="83"/>
                  </a:cubicBezTo>
                  <a:cubicBezTo>
                    <a:pt x="174" y="74"/>
                    <a:pt x="174" y="64"/>
                    <a:pt x="165" y="64"/>
                  </a:cubicBezTo>
                  <a:lnTo>
                    <a:pt x="156" y="55"/>
                  </a:lnTo>
                  <a:lnTo>
                    <a:pt x="146" y="46"/>
                  </a:lnTo>
                  <a:cubicBezTo>
                    <a:pt x="146" y="37"/>
                    <a:pt x="137" y="37"/>
                    <a:pt x="128" y="28"/>
                  </a:cubicBezTo>
                  <a:cubicBezTo>
                    <a:pt x="119" y="19"/>
                    <a:pt x="101" y="10"/>
                    <a:pt x="83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8"/>
            <p:cNvSpPr/>
            <p:nvPr/>
          </p:nvSpPr>
          <p:spPr>
            <a:xfrm>
              <a:off x="586863" y="1261069"/>
              <a:ext cx="249604" cy="170917"/>
            </a:xfrm>
            <a:custGeom>
              <a:avLst/>
              <a:gdLst/>
              <a:ahLst/>
              <a:cxnLst/>
              <a:rect l="l" t="t" r="r" b="b"/>
              <a:pathLst>
                <a:path w="8165" h="5591" extrusionOk="0">
                  <a:moveTo>
                    <a:pt x="7979" y="1"/>
                  </a:moveTo>
                  <a:cubicBezTo>
                    <a:pt x="7964" y="1"/>
                    <a:pt x="7950" y="3"/>
                    <a:pt x="7934" y="7"/>
                  </a:cubicBezTo>
                  <a:cubicBezTo>
                    <a:pt x="6787" y="335"/>
                    <a:pt x="5593" y="308"/>
                    <a:pt x="4418" y="490"/>
                  </a:cubicBezTo>
                  <a:cubicBezTo>
                    <a:pt x="2888" y="727"/>
                    <a:pt x="1613" y="1191"/>
                    <a:pt x="848" y="2603"/>
                  </a:cubicBezTo>
                  <a:cubicBezTo>
                    <a:pt x="438" y="3350"/>
                    <a:pt x="210" y="4188"/>
                    <a:pt x="19" y="5008"/>
                  </a:cubicBezTo>
                  <a:cubicBezTo>
                    <a:pt x="0" y="5081"/>
                    <a:pt x="37" y="5163"/>
                    <a:pt x="110" y="5199"/>
                  </a:cubicBezTo>
                  <a:cubicBezTo>
                    <a:pt x="784" y="5464"/>
                    <a:pt x="1482" y="5591"/>
                    <a:pt x="2169" y="5591"/>
                  </a:cubicBezTo>
                  <a:cubicBezTo>
                    <a:pt x="4221" y="5591"/>
                    <a:pt x="6185" y="4466"/>
                    <a:pt x="7188" y="2549"/>
                  </a:cubicBezTo>
                  <a:cubicBezTo>
                    <a:pt x="7579" y="1802"/>
                    <a:pt x="7716" y="964"/>
                    <a:pt x="8117" y="226"/>
                  </a:cubicBezTo>
                  <a:cubicBezTo>
                    <a:pt x="8165" y="113"/>
                    <a:pt x="8086" y="1"/>
                    <a:pt x="79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8"/>
            <p:cNvSpPr/>
            <p:nvPr/>
          </p:nvSpPr>
          <p:spPr>
            <a:xfrm>
              <a:off x="562682" y="1272991"/>
              <a:ext cx="253976" cy="152758"/>
            </a:xfrm>
            <a:custGeom>
              <a:avLst/>
              <a:gdLst/>
              <a:ahLst/>
              <a:cxnLst/>
              <a:rect l="l" t="t" r="r" b="b"/>
              <a:pathLst>
                <a:path w="8308" h="4997" extrusionOk="0">
                  <a:moveTo>
                    <a:pt x="8215" y="0"/>
                  </a:moveTo>
                  <a:cubicBezTo>
                    <a:pt x="8197" y="0"/>
                    <a:pt x="8177" y="8"/>
                    <a:pt x="8161" y="27"/>
                  </a:cubicBezTo>
                  <a:cubicBezTo>
                    <a:pt x="7723" y="428"/>
                    <a:pt x="7295" y="838"/>
                    <a:pt x="6794" y="1175"/>
                  </a:cubicBezTo>
                  <a:lnTo>
                    <a:pt x="6712" y="1229"/>
                  </a:lnTo>
                  <a:cubicBezTo>
                    <a:pt x="6758" y="1129"/>
                    <a:pt x="6813" y="1020"/>
                    <a:pt x="6867" y="920"/>
                  </a:cubicBezTo>
                  <a:cubicBezTo>
                    <a:pt x="6913" y="820"/>
                    <a:pt x="6967" y="710"/>
                    <a:pt x="7022" y="601"/>
                  </a:cubicBezTo>
                  <a:cubicBezTo>
                    <a:pt x="7086" y="492"/>
                    <a:pt x="7131" y="382"/>
                    <a:pt x="7168" y="264"/>
                  </a:cubicBezTo>
                  <a:cubicBezTo>
                    <a:pt x="7174" y="231"/>
                    <a:pt x="7144" y="203"/>
                    <a:pt x="7112" y="203"/>
                  </a:cubicBezTo>
                  <a:cubicBezTo>
                    <a:pt x="7100" y="203"/>
                    <a:pt x="7087" y="208"/>
                    <a:pt x="7077" y="218"/>
                  </a:cubicBezTo>
                  <a:cubicBezTo>
                    <a:pt x="7004" y="309"/>
                    <a:pt x="6949" y="410"/>
                    <a:pt x="6895" y="519"/>
                  </a:cubicBezTo>
                  <a:cubicBezTo>
                    <a:pt x="6840" y="637"/>
                    <a:pt x="6785" y="738"/>
                    <a:pt x="6721" y="847"/>
                  </a:cubicBezTo>
                  <a:cubicBezTo>
                    <a:pt x="6658" y="956"/>
                    <a:pt x="6603" y="1056"/>
                    <a:pt x="6558" y="1166"/>
                  </a:cubicBezTo>
                  <a:cubicBezTo>
                    <a:pt x="6503" y="1239"/>
                    <a:pt x="6466" y="1321"/>
                    <a:pt x="6439" y="1403"/>
                  </a:cubicBezTo>
                  <a:cubicBezTo>
                    <a:pt x="6057" y="1658"/>
                    <a:pt x="5665" y="1922"/>
                    <a:pt x="5273" y="2168"/>
                  </a:cubicBezTo>
                  <a:cubicBezTo>
                    <a:pt x="5146" y="2250"/>
                    <a:pt x="5018" y="2323"/>
                    <a:pt x="4891" y="2395"/>
                  </a:cubicBezTo>
                  <a:cubicBezTo>
                    <a:pt x="4927" y="2323"/>
                    <a:pt x="4963" y="2250"/>
                    <a:pt x="5000" y="2177"/>
                  </a:cubicBezTo>
                  <a:cubicBezTo>
                    <a:pt x="5091" y="1967"/>
                    <a:pt x="5191" y="1758"/>
                    <a:pt x="5300" y="1557"/>
                  </a:cubicBezTo>
                  <a:cubicBezTo>
                    <a:pt x="5419" y="1348"/>
                    <a:pt x="5537" y="1166"/>
                    <a:pt x="5665" y="974"/>
                  </a:cubicBezTo>
                  <a:lnTo>
                    <a:pt x="5874" y="674"/>
                  </a:lnTo>
                  <a:cubicBezTo>
                    <a:pt x="5929" y="592"/>
                    <a:pt x="5993" y="519"/>
                    <a:pt x="5975" y="419"/>
                  </a:cubicBezTo>
                  <a:cubicBezTo>
                    <a:pt x="5975" y="410"/>
                    <a:pt x="5975" y="410"/>
                    <a:pt x="5965" y="410"/>
                  </a:cubicBezTo>
                  <a:cubicBezTo>
                    <a:pt x="5856" y="428"/>
                    <a:pt x="5820" y="510"/>
                    <a:pt x="5756" y="592"/>
                  </a:cubicBezTo>
                  <a:lnTo>
                    <a:pt x="5537" y="883"/>
                  </a:lnTo>
                  <a:cubicBezTo>
                    <a:pt x="5401" y="1065"/>
                    <a:pt x="5273" y="1257"/>
                    <a:pt x="5146" y="1457"/>
                  </a:cubicBezTo>
                  <a:cubicBezTo>
                    <a:pt x="5027" y="1658"/>
                    <a:pt x="4918" y="1876"/>
                    <a:pt x="4809" y="2086"/>
                  </a:cubicBezTo>
                  <a:cubicBezTo>
                    <a:pt x="4754" y="2195"/>
                    <a:pt x="4690" y="2313"/>
                    <a:pt x="4636" y="2423"/>
                  </a:cubicBezTo>
                  <a:cubicBezTo>
                    <a:pt x="4608" y="2477"/>
                    <a:pt x="4590" y="2532"/>
                    <a:pt x="4572" y="2596"/>
                  </a:cubicBezTo>
                  <a:cubicBezTo>
                    <a:pt x="4053" y="2896"/>
                    <a:pt x="3515" y="3188"/>
                    <a:pt x="2978" y="3470"/>
                  </a:cubicBezTo>
                  <a:cubicBezTo>
                    <a:pt x="3005" y="3406"/>
                    <a:pt x="3032" y="3343"/>
                    <a:pt x="3060" y="3279"/>
                  </a:cubicBezTo>
                  <a:cubicBezTo>
                    <a:pt x="3205" y="2969"/>
                    <a:pt x="3351" y="2669"/>
                    <a:pt x="3515" y="2368"/>
                  </a:cubicBezTo>
                  <a:cubicBezTo>
                    <a:pt x="3834" y="1776"/>
                    <a:pt x="4189" y="1220"/>
                    <a:pt x="4544" y="656"/>
                  </a:cubicBezTo>
                  <a:cubicBezTo>
                    <a:pt x="4571" y="616"/>
                    <a:pt x="4530" y="571"/>
                    <a:pt x="4488" y="571"/>
                  </a:cubicBezTo>
                  <a:cubicBezTo>
                    <a:pt x="4472" y="571"/>
                    <a:pt x="4457" y="577"/>
                    <a:pt x="4444" y="592"/>
                  </a:cubicBezTo>
                  <a:cubicBezTo>
                    <a:pt x="4062" y="1056"/>
                    <a:pt x="3725" y="1557"/>
                    <a:pt x="3433" y="2095"/>
                  </a:cubicBezTo>
                  <a:cubicBezTo>
                    <a:pt x="3287" y="2359"/>
                    <a:pt x="3142" y="2623"/>
                    <a:pt x="3014" y="2887"/>
                  </a:cubicBezTo>
                  <a:cubicBezTo>
                    <a:pt x="2941" y="3024"/>
                    <a:pt x="2887" y="3151"/>
                    <a:pt x="2823" y="3288"/>
                  </a:cubicBezTo>
                  <a:lnTo>
                    <a:pt x="2723" y="3498"/>
                  </a:lnTo>
                  <a:lnTo>
                    <a:pt x="2677" y="3616"/>
                  </a:lnTo>
                  <a:lnTo>
                    <a:pt x="2677" y="3625"/>
                  </a:lnTo>
                  <a:cubicBezTo>
                    <a:pt x="2468" y="3725"/>
                    <a:pt x="2249" y="3835"/>
                    <a:pt x="2039" y="3935"/>
                  </a:cubicBezTo>
                  <a:cubicBezTo>
                    <a:pt x="1857" y="4017"/>
                    <a:pt x="1675" y="4099"/>
                    <a:pt x="1493" y="4181"/>
                  </a:cubicBezTo>
                  <a:cubicBezTo>
                    <a:pt x="1538" y="4044"/>
                    <a:pt x="1575" y="3898"/>
                    <a:pt x="1620" y="3762"/>
                  </a:cubicBezTo>
                  <a:cubicBezTo>
                    <a:pt x="1712" y="3507"/>
                    <a:pt x="1812" y="3261"/>
                    <a:pt x="1921" y="3015"/>
                  </a:cubicBezTo>
                  <a:cubicBezTo>
                    <a:pt x="2030" y="2787"/>
                    <a:pt x="2131" y="2550"/>
                    <a:pt x="2249" y="2323"/>
                  </a:cubicBezTo>
                  <a:cubicBezTo>
                    <a:pt x="2304" y="2204"/>
                    <a:pt x="2358" y="2104"/>
                    <a:pt x="2413" y="1995"/>
                  </a:cubicBezTo>
                  <a:cubicBezTo>
                    <a:pt x="2458" y="1913"/>
                    <a:pt x="2550" y="1794"/>
                    <a:pt x="2513" y="1712"/>
                  </a:cubicBezTo>
                  <a:cubicBezTo>
                    <a:pt x="2509" y="1703"/>
                    <a:pt x="2502" y="1699"/>
                    <a:pt x="2496" y="1699"/>
                  </a:cubicBezTo>
                  <a:cubicBezTo>
                    <a:pt x="2490" y="1699"/>
                    <a:pt x="2486" y="1703"/>
                    <a:pt x="2486" y="1712"/>
                  </a:cubicBezTo>
                  <a:cubicBezTo>
                    <a:pt x="2395" y="1712"/>
                    <a:pt x="2349" y="1812"/>
                    <a:pt x="2304" y="1876"/>
                  </a:cubicBezTo>
                  <a:cubicBezTo>
                    <a:pt x="2231" y="1985"/>
                    <a:pt x="2167" y="2104"/>
                    <a:pt x="2103" y="2213"/>
                  </a:cubicBezTo>
                  <a:cubicBezTo>
                    <a:pt x="1957" y="2450"/>
                    <a:pt x="1830" y="2687"/>
                    <a:pt x="1721" y="2933"/>
                  </a:cubicBezTo>
                  <a:cubicBezTo>
                    <a:pt x="1611" y="3170"/>
                    <a:pt x="1511" y="3406"/>
                    <a:pt x="1420" y="3652"/>
                  </a:cubicBezTo>
                  <a:cubicBezTo>
                    <a:pt x="1329" y="3871"/>
                    <a:pt x="1256" y="4090"/>
                    <a:pt x="1192" y="4317"/>
                  </a:cubicBezTo>
                  <a:lnTo>
                    <a:pt x="1065" y="4372"/>
                  </a:lnTo>
                  <a:cubicBezTo>
                    <a:pt x="755" y="4509"/>
                    <a:pt x="427" y="4627"/>
                    <a:pt x="117" y="4773"/>
                  </a:cubicBezTo>
                  <a:cubicBezTo>
                    <a:pt x="1" y="4831"/>
                    <a:pt x="75" y="4996"/>
                    <a:pt x="186" y="4996"/>
                  </a:cubicBezTo>
                  <a:cubicBezTo>
                    <a:pt x="196" y="4996"/>
                    <a:pt x="207" y="4995"/>
                    <a:pt x="218" y="4991"/>
                  </a:cubicBezTo>
                  <a:cubicBezTo>
                    <a:pt x="518" y="4891"/>
                    <a:pt x="810" y="4773"/>
                    <a:pt x="1092" y="4636"/>
                  </a:cubicBezTo>
                  <a:cubicBezTo>
                    <a:pt x="1165" y="4609"/>
                    <a:pt x="1238" y="4572"/>
                    <a:pt x="1320" y="4536"/>
                  </a:cubicBezTo>
                  <a:cubicBezTo>
                    <a:pt x="1329" y="4536"/>
                    <a:pt x="1338" y="4536"/>
                    <a:pt x="1338" y="4527"/>
                  </a:cubicBezTo>
                  <a:cubicBezTo>
                    <a:pt x="1502" y="4454"/>
                    <a:pt x="1666" y="4381"/>
                    <a:pt x="1830" y="4308"/>
                  </a:cubicBezTo>
                  <a:cubicBezTo>
                    <a:pt x="1830" y="4317"/>
                    <a:pt x="1839" y="4326"/>
                    <a:pt x="1848" y="4326"/>
                  </a:cubicBezTo>
                  <a:cubicBezTo>
                    <a:pt x="2294" y="4582"/>
                    <a:pt x="2832" y="4682"/>
                    <a:pt x="3333" y="4709"/>
                  </a:cubicBezTo>
                  <a:cubicBezTo>
                    <a:pt x="3426" y="4716"/>
                    <a:pt x="3520" y="4719"/>
                    <a:pt x="3614" y="4719"/>
                  </a:cubicBezTo>
                  <a:cubicBezTo>
                    <a:pt x="3784" y="4719"/>
                    <a:pt x="3955" y="4708"/>
                    <a:pt x="4125" y="4691"/>
                  </a:cubicBezTo>
                  <a:cubicBezTo>
                    <a:pt x="4253" y="4682"/>
                    <a:pt x="4380" y="4664"/>
                    <a:pt x="4508" y="4654"/>
                  </a:cubicBezTo>
                  <a:cubicBezTo>
                    <a:pt x="4590" y="4645"/>
                    <a:pt x="4736" y="4645"/>
                    <a:pt x="4781" y="4554"/>
                  </a:cubicBezTo>
                  <a:cubicBezTo>
                    <a:pt x="4790" y="4554"/>
                    <a:pt x="4790" y="4545"/>
                    <a:pt x="4790" y="4536"/>
                  </a:cubicBezTo>
                  <a:cubicBezTo>
                    <a:pt x="4754" y="4487"/>
                    <a:pt x="4689" y="4479"/>
                    <a:pt x="4626" y="4479"/>
                  </a:cubicBezTo>
                  <a:cubicBezTo>
                    <a:pt x="4594" y="4479"/>
                    <a:pt x="4563" y="4481"/>
                    <a:pt x="4535" y="4481"/>
                  </a:cubicBezTo>
                  <a:lnTo>
                    <a:pt x="4162" y="4481"/>
                  </a:lnTo>
                  <a:cubicBezTo>
                    <a:pt x="3907" y="4481"/>
                    <a:pt x="3652" y="4481"/>
                    <a:pt x="3397" y="4463"/>
                  </a:cubicBezTo>
                  <a:cubicBezTo>
                    <a:pt x="2950" y="4445"/>
                    <a:pt x="2522" y="4354"/>
                    <a:pt x="2112" y="4181"/>
                  </a:cubicBezTo>
                  <a:cubicBezTo>
                    <a:pt x="2269" y="4102"/>
                    <a:pt x="3345" y="3439"/>
                    <a:pt x="3556" y="3439"/>
                  </a:cubicBezTo>
                  <a:cubicBezTo>
                    <a:pt x="3565" y="3439"/>
                    <a:pt x="3573" y="3440"/>
                    <a:pt x="3579" y="3443"/>
                  </a:cubicBezTo>
                  <a:cubicBezTo>
                    <a:pt x="3697" y="3488"/>
                    <a:pt x="3816" y="3525"/>
                    <a:pt x="3943" y="3552"/>
                  </a:cubicBezTo>
                  <a:lnTo>
                    <a:pt x="4308" y="3652"/>
                  </a:lnTo>
                  <a:cubicBezTo>
                    <a:pt x="4535" y="3707"/>
                    <a:pt x="4772" y="3753"/>
                    <a:pt x="5009" y="3789"/>
                  </a:cubicBezTo>
                  <a:cubicBezTo>
                    <a:pt x="5136" y="3805"/>
                    <a:pt x="5266" y="3815"/>
                    <a:pt x="5396" y="3815"/>
                  </a:cubicBezTo>
                  <a:cubicBezTo>
                    <a:pt x="5489" y="3815"/>
                    <a:pt x="5582" y="3810"/>
                    <a:pt x="5674" y="3798"/>
                  </a:cubicBezTo>
                  <a:cubicBezTo>
                    <a:pt x="5792" y="3789"/>
                    <a:pt x="5911" y="3771"/>
                    <a:pt x="6020" y="3744"/>
                  </a:cubicBezTo>
                  <a:cubicBezTo>
                    <a:pt x="6120" y="3734"/>
                    <a:pt x="6220" y="3689"/>
                    <a:pt x="6293" y="3616"/>
                  </a:cubicBezTo>
                  <a:cubicBezTo>
                    <a:pt x="6312" y="3607"/>
                    <a:pt x="6302" y="3580"/>
                    <a:pt x="6284" y="3570"/>
                  </a:cubicBezTo>
                  <a:cubicBezTo>
                    <a:pt x="6257" y="3568"/>
                    <a:pt x="6230" y="3567"/>
                    <a:pt x="6204" y="3567"/>
                  </a:cubicBezTo>
                  <a:cubicBezTo>
                    <a:pt x="6125" y="3567"/>
                    <a:pt x="6050" y="3577"/>
                    <a:pt x="5975" y="3598"/>
                  </a:cubicBezTo>
                  <a:cubicBezTo>
                    <a:pt x="5874" y="3607"/>
                    <a:pt x="5765" y="3616"/>
                    <a:pt x="5656" y="3616"/>
                  </a:cubicBezTo>
                  <a:cubicBezTo>
                    <a:pt x="5437" y="3607"/>
                    <a:pt x="5209" y="3580"/>
                    <a:pt x="4991" y="3534"/>
                  </a:cubicBezTo>
                  <a:cubicBezTo>
                    <a:pt x="4772" y="3498"/>
                    <a:pt x="4554" y="3443"/>
                    <a:pt x="4344" y="3388"/>
                  </a:cubicBezTo>
                  <a:lnTo>
                    <a:pt x="3998" y="3306"/>
                  </a:lnTo>
                  <a:cubicBezTo>
                    <a:pt x="3961" y="3297"/>
                    <a:pt x="3916" y="3279"/>
                    <a:pt x="3879" y="3270"/>
                  </a:cubicBezTo>
                  <a:cubicBezTo>
                    <a:pt x="4390" y="2997"/>
                    <a:pt x="4891" y="2705"/>
                    <a:pt x="5373" y="2405"/>
                  </a:cubicBezTo>
                  <a:cubicBezTo>
                    <a:pt x="5385" y="2405"/>
                    <a:pt x="5402" y="2409"/>
                    <a:pt x="5417" y="2409"/>
                  </a:cubicBezTo>
                  <a:cubicBezTo>
                    <a:pt x="5424" y="2409"/>
                    <a:pt x="5431" y="2408"/>
                    <a:pt x="5437" y="2405"/>
                  </a:cubicBezTo>
                  <a:cubicBezTo>
                    <a:pt x="5519" y="2405"/>
                    <a:pt x="5601" y="2414"/>
                    <a:pt x="5692" y="2432"/>
                  </a:cubicBezTo>
                  <a:cubicBezTo>
                    <a:pt x="5833" y="2456"/>
                    <a:pt x="5976" y="2468"/>
                    <a:pt x="6119" y="2468"/>
                  </a:cubicBezTo>
                  <a:cubicBezTo>
                    <a:pt x="6299" y="2468"/>
                    <a:pt x="6480" y="2449"/>
                    <a:pt x="6658" y="2414"/>
                  </a:cubicBezTo>
                  <a:cubicBezTo>
                    <a:pt x="6840" y="2377"/>
                    <a:pt x="7004" y="2323"/>
                    <a:pt x="7177" y="2259"/>
                  </a:cubicBezTo>
                  <a:cubicBezTo>
                    <a:pt x="7213" y="2241"/>
                    <a:pt x="7550" y="2113"/>
                    <a:pt x="7468" y="2040"/>
                  </a:cubicBezTo>
                  <a:cubicBezTo>
                    <a:pt x="7449" y="2027"/>
                    <a:pt x="7430" y="2022"/>
                    <a:pt x="7412" y="2022"/>
                  </a:cubicBezTo>
                  <a:cubicBezTo>
                    <a:pt x="7380" y="2022"/>
                    <a:pt x="7349" y="2038"/>
                    <a:pt x="7314" y="2049"/>
                  </a:cubicBezTo>
                  <a:cubicBezTo>
                    <a:pt x="7241" y="2077"/>
                    <a:pt x="7168" y="2113"/>
                    <a:pt x="7086" y="2131"/>
                  </a:cubicBezTo>
                  <a:cubicBezTo>
                    <a:pt x="6931" y="2177"/>
                    <a:pt x="6767" y="2213"/>
                    <a:pt x="6603" y="2231"/>
                  </a:cubicBezTo>
                  <a:cubicBezTo>
                    <a:pt x="6510" y="2240"/>
                    <a:pt x="6418" y="2244"/>
                    <a:pt x="6326" y="2244"/>
                  </a:cubicBezTo>
                  <a:cubicBezTo>
                    <a:pt x="6121" y="2244"/>
                    <a:pt x="5918" y="2224"/>
                    <a:pt x="5710" y="2186"/>
                  </a:cubicBezTo>
                  <a:cubicBezTo>
                    <a:pt x="6075" y="1958"/>
                    <a:pt x="6430" y="1712"/>
                    <a:pt x="6776" y="1457"/>
                  </a:cubicBezTo>
                  <a:cubicBezTo>
                    <a:pt x="6913" y="1357"/>
                    <a:pt x="7059" y="1248"/>
                    <a:pt x="7204" y="1138"/>
                  </a:cubicBezTo>
                  <a:lnTo>
                    <a:pt x="7232" y="1138"/>
                  </a:lnTo>
                  <a:cubicBezTo>
                    <a:pt x="7250" y="1129"/>
                    <a:pt x="7268" y="1129"/>
                    <a:pt x="7286" y="1120"/>
                  </a:cubicBezTo>
                  <a:cubicBezTo>
                    <a:pt x="7323" y="1111"/>
                    <a:pt x="7368" y="1093"/>
                    <a:pt x="7414" y="1084"/>
                  </a:cubicBezTo>
                  <a:cubicBezTo>
                    <a:pt x="7505" y="1075"/>
                    <a:pt x="7596" y="1056"/>
                    <a:pt x="7687" y="1029"/>
                  </a:cubicBezTo>
                  <a:cubicBezTo>
                    <a:pt x="7778" y="1002"/>
                    <a:pt x="7860" y="974"/>
                    <a:pt x="7951" y="956"/>
                  </a:cubicBezTo>
                  <a:cubicBezTo>
                    <a:pt x="7997" y="947"/>
                    <a:pt x="8042" y="938"/>
                    <a:pt x="8088" y="929"/>
                  </a:cubicBezTo>
                  <a:cubicBezTo>
                    <a:pt x="8106" y="920"/>
                    <a:pt x="8124" y="911"/>
                    <a:pt x="8142" y="902"/>
                  </a:cubicBezTo>
                  <a:cubicBezTo>
                    <a:pt x="8170" y="892"/>
                    <a:pt x="8179" y="874"/>
                    <a:pt x="8197" y="856"/>
                  </a:cubicBezTo>
                  <a:cubicBezTo>
                    <a:pt x="8206" y="856"/>
                    <a:pt x="8206" y="838"/>
                    <a:pt x="8197" y="838"/>
                  </a:cubicBezTo>
                  <a:cubicBezTo>
                    <a:pt x="8170" y="829"/>
                    <a:pt x="8161" y="810"/>
                    <a:pt x="8133" y="801"/>
                  </a:cubicBezTo>
                  <a:lnTo>
                    <a:pt x="8060" y="801"/>
                  </a:lnTo>
                  <a:cubicBezTo>
                    <a:pt x="8015" y="801"/>
                    <a:pt x="7969" y="810"/>
                    <a:pt x="7924" y="820"/>
                  </a:cubicBezTo>
                  <a:cubicBezTo>
                    <a:pt x="7824" y="829"/>
                    <a:pt x="7723" y="829"/>
                    <a:pt x="7623" y="838"/>
                  </a:cubicBezTo>
                  <a:lnTo>
                    <a:pt x="7578" y="838"/>
                  </a:lnTo>
                  <a:cubicBezTo>
                    <a:pt x="7842" y="619"/>
                    <a:pt x="8070" y="382"/>
                    <a:pt x="8261" y="109"/>
                  </a:cubicBezTo>
                  <a:cubicBezTo>
                    <a:pt x="8308" y="62"/>
                    <a:pt x="8266" y="0"/>
                    <a:pt x="8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8"/>
            <p:cNvSpPr/>
            <p:nvPr/>
          </p:nvSpPr>
          <p:spPr>
            <a:xfrm>
              <a:off x="819929" y="1271004"/>
              <a:ext cx="7001" cy="6573"/>
            </a:xfrm>
            <a:custGeom>
              <a:avLst/>
              <a:gdLst/>
              <a:ahLst/>
              <a:cxnLst/>
              <a:rect l="l" t="t" r="r" b="b"/>
              <a:pathLst>
                <a:path w="229" h="215" extrusionOk="0">
                  <a:moveTo>
                    <a:pt x="146" y="1"/>
                  </a:moveTo>
                  <a:cubicBezTo>
                    <a:pt x="137" y="1"/>
                    <a:pt x="128" y="10"/>
                    <a:pt x="110" y="19"/>
                  </a:cubicBezTo>
                  <a:lnTo>
                    <a:pt x="101" y="28"/>
                  </a:lnTo>
                  <a:cubicBezTo>
                    <a:pt x="92" y="28"/>
                    <a:pt x="74" y="37"/>
                    <a:pt x="74" y="47"/>
                  </a:cubicBezTo>
                  <a:lnTo>
                    <a:pt x="46" y="74"/>
                  </a:lnTo>
                  <a:lnTo>
                    <a:pt x="28" y="83"/>
                  </a:lnTo>
                  <a:cubicBezTo>
                    <a:pt x="10" y="101"/>
                    <a:pt x="1" y="119"/>
                    <a:pt x="1" y="147"/>
                  </a:cubicBezTo>
                  <a:lnTo>
                    <a:pt x="1" y="165"/>
                  </a:lnTo>
                  <a:cubicBezTo>
                    <a:pt x="10" y="174"/>
                    <a:pt x="10" y="183"/>
                    <a:pt x="19" y="192"/>
                  </a:cubicBezTo>
                  <a:cubicBezTo>
                    <a:pt x="28" y="201"/>
                    <a:pt x="46" y="210"/>
                    <a:pt x="55" y="210"/>
                  </a:cubicBezTo>
                  <a:cubicBezTo>
                    <a:pt x="63" y="213"/>
                    <a:pt x="70" y="214"/>
                    <a:pt x="77" y="214"/>
                  </a:cubicBezTo>
                  <a:cubicBezTo>
                    <a:pt x="97" y="214"/>
                    <a:pt x="115" y="206"/>
                    <a:pt x="128" y="192"/>
                  </a:cubicBezTo>
                  <a:lnTo>
                    <a:pt x="156" y="183"/>
                  </a:lnTo>
                  <a:lnTo>
                    <a:pt x="183" y="156"/>
                  </a:lnTo>
                  <a:cubicBezTo>
                    <a:pt x="192" y="138"/>
                    <a:pt x="201" y="128"/>
                    <a:pt x="210" y="110"/>
                  </a:cubicBezTo>
                  <a:cubicBezTo>
                    <a:pt x="210" y="110"/>
                    <a:pt x="219" y="101"/>
                    <a:pt x="219" y="101"/>
                  </a:cubicBezTo>
                  <a:cubicBezTo>
                    <a:pt x="219" y="92"/>
                    <a:pt x="228" y="74"/>
                    <a:pt x="228" y="65"/>
                  </a:cubicBezTo>
                  <a:cubicBezTo>
                    <a:pt x="228" y="47"/>
                    <a:pt x="228" y="37"/>
                    <a:pt x="219" y="19"/>
                  </a:cubicBezTo>
                  <a:cubicBezTo>
                    <a:pt x="201" y="10"/>
                    <a:pt x="192" y="1"/>
                    <a:pt x="174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48"/>
            <p:cNvSpPr/>
            <p:nvPr/>
          </p:nvSpPr>
          <p:spPr>
            <a:xfrm>
              <a:off x="820784" y="128411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48"/>
            <p:cNvSpPr/>
            <p:nvPr/>
          </p:nvSpPr>
          <p:spPr>
            <a:xfrm>
              <a:off x="814090" y="1282987"/>
              <a:ext cx="6725" cy="5533"/>
            </a:xfrm>
            <a:custGeom>
              <a:avLst/>
              <a:gdLst/>
              <a:ahLst/>
              <a:cxnLst/>
              <a:rect l="l" t="t" r="r" b="b"/>
              <a:pathLst>
                <a:path w="220" h="181" extrusionOk="0">
                  <a:moveTo>
                    <a:pt x="101" y="1"/>
                  </a:moveTo>
                  <a:lnTo>
                    <a:pt x="64" y="19"/>
                  </a:lnTo>
                  <a:lnTo>
                    <a:pt x="55" y="19"/>
                  </a:lnTo>
                  <a:cubicBezTo>
                    <a:pt x="55" y="19"/>
                    <a:pt x="46" y="19"/>
                    <a:pt x="37" y="28"/>
                  </a:cubicBezTo>
                  <a:cubicBezTo>
                    <a:pt x="37" y="28"/>
                    <a:pt x="37" y="37"/>
                    <a:pt x="37" y="37"/>
                  </a:cubicBezTo>
                  <a:cubicBezTo>
                    <a:pt x="28" y="46"/>
                    <a:pt x="19" y="55"/>
                    <a:pt x="19" y="64"/>
                  </a:cubicBezTo>
                  <a:cubicBezTo>
                    <a:pt x="19" y="74"/>
                    <a:pt x="19" y="83"/>
                    <a:pt x="10" y="83"/>
                  </a:cubicBezTo>
                  <a:cubicBezTo>
                    <a:pt x="0" y="110"/>
                    <a:pt x="10" y="128"/>
                    <a:pt x="19" y="146"/>
                  </a:cubicBezTo>
                  <a:cubicBezTo>
                    <a:pt x="28" y="165"/>
                    <a:pt x="37" y="174"/>
                    <a:pt x="55" y="174"/>
                  </a:cubicBezTo>
                  <a:cubicBezTo>
                    <a:pt x="64" y="178"/>
                    <a:pt x="73" y="181"/>
                    <a:pt x="81" y="181"/>
                  </a:cubicBezTo>
                  <a:cubicBezTo>
                    <a:pt x="89" y="181"/>
                    <a:pt x="96" y="178"/>
                    <a:pt x="101" y="174"/>
                  </a:cubicBezTo>
                  <a:lnTo>
                    <a:pt x="119" y="165"/>
                  </a:lnTo>
                  <a:cubicBezTo>
                    <a:pt x="137" y="165"/>
                    <a:pt x="146" y="146"/>
                    <a:pt x="155" y="137"/>
                  </a:cubicBezTo>
                  <a:cubicBezTo>
                    <a:pt x="155" y="128"/>
                    <a:pt x="164" y="128"/>
                    <a:pt x="164" y="119"/>
                  </a:cubicBezTo>
                  <a:lnTo>
                    <a:pt x="164" y="128"/>
                  </a:lnTo>
                  <a:cubicBezTo>
                    <a:pt x="164" y="119"/>
                    <a:pt x="174" y="119"/>
                    <a:pt x="174" y="110"/>
                  </a:cubicBezTo>
                  <a:cubicBezTo>
                    <a:pt x="183" y="110"/>
                    <a:pt x="183" y="101"/>
                    <a:pt x="183" y="101"/>
                  </a:cubicBezTo>
                  <a:cubicBezTo>
                    <a:pt x="183" y="101"/>
                    <a:pt x="183" y="92"/>
                    <a:pt x="192" y="92"/>
                  </a:cubicBezTo>
                  <a:cubicBezTo>
                    <a:pt x="201" y="92"/>
                    <a:pt x="210" y="83"/>
                    <a:pt x="219" y="64"/>
                  </a:cubicBezTo>
                  <a:lnTo>
                    <a:pt x="219" y="64"/>
                  </a:lnTo>
                  <a:lnTo>
                    <a:pt x="210" y="74"/>
                  </a:lnTo>
                  <a:cubicBezTo>
                    <a:pt x="219" y="64"/>
                    <a:pt x="219" y="55"/>
                    <a:pt x="219" y="46"/>
                  </a:cubicBezTo>
                  <a:cubicBezTo>
                    <a:pt x="210" y="28"/>
                    <a:pt x="201" y="19"/>
                    <a:pt x="192" y="10"/>
                  </a:cubicBezTo>
                  <a:cubicBezTo>
                    <a:pt x="183" y="10"/>
                    <a:pt x="174" y="10"/>
                    <a:pt x="164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48"/>
            <p:cNvSpPr/>
            <p:nvPr/>
          </p:nvSpPr>
          <p:spPr>
            <a:xfrm>
              <a:off x="820479" y="1283813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1"/>
                  </a:moveTo>
                  <a:lnTo>
                    <a:pt x="1" y="1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48"/>
            <p:cNvSpPr/>
            <p:nvPr/>
          </p:nvSpPr>
          <p:spPr>
            <a:xfrm>
              <a:off x="818828" y="1284669"/>
              <a:ext cx="5044" cy="3913"/>
            </a:xfrm>
            <a:custGeom>
              <a:avLst/>
              <a:gdLst/>
              <a:ahLst/>
              <a:cxnLst/>
              <a:rect l="l" t="t" r="r" b="b"/>
              <a:pathLst>
                <a:path w="165" h="128" extrusionOk="0">
                  <a:moveTo>
                    <a:pt x="46" y="0"/>
                  </a:moveTo>
                  <a:cubicBezTo>
                    <a:pt x="37" y="9"/>
                    <a:pt x="28" y="9"/>
                    <a:pt x="19" y="19"/>
                  </a:cubicBezTo>
                  <a:lnTo>
                    <a:pt x="9" y="37"/>
                  </a:lnTo>
                  <a:cubicBezTo>
                    <a:pt x="9" y="37"/>
                    <a:pt x="9" y="46"/>
                    <a:pt x="9" y="55"/>
                  </a:cubicBezTo>
                  <a:cubicBezTo>
                    <a:pt x="0" y="64"/>
                    <a:pt x="0" y="64"/>
                    <a:pt x="9" y="73"/>
                  </a:cubicBezTo>
                  <a:cubicBezTo>
                    <a:pt x="9" y="82"/>
                    <a:pt x="9" y="91"/>
                    <a:pt x="9" y="101"/>
                  </a:cubicBezTo>
                  <a:lnTo>
                    <a:pt x="28" y="110"/>
                  </a:lnTo>
                  <a:cubicBezTo>
                    <a:pt x="37" y="119"/>
                    <a:pt x="46" y="119"/>
                    <a:pt x="55" y="128"/>
                  </a:cubicBezTo>
                  <a:lnTo>
                    <a:pt x="101" y="128"/>
                  </a:lnTo>
                  <a:cubicBezTo>
                    <a:pt x="110" y="119"/>
                    <a:pt x="119" y="119"/>
                    <a:pt x="128" y="110"/>
                  </a:cubicBezTo>
                  <a:cubicBezTo>
                    <a:pt x="137" y="101"/>
                    <a:pt x="146" y="91"/>
                    <a:pt x="155" y="82"/>
                  </a:cubicBezTo>
                  <a:cubicBezTo>
                    <a:pt x="155" y="73"/>
                    <a:pt x="164" y="64"/>
                    <a:pt x="164" y="55"/>
                  </a:cubicBezTo>
                  <a:lnTo>
                    <a:pt x="164" y="46"/>
                  </a:lnTo>
                  <a:cubicBezTo>
                    <a:pt x="164" y="37"/>
                    <a:pt x="164" y="37"/>
                    <a:pt x="164" y="28"/>
                  </a:cubicBezTo>
                  <a:cubicBezTo>
                    <a:pt x="164" y="28"/>
                    <a:pt x="164" y="19"/>
                    <a:pt x="155" y="19"/>
                  </a:cubicBezTo>
                  <a:cubicBezTo>
                    <a:pt x="155" y="9"/>
                    <a:pt x="155" y="9"/>
                    <a:pt x="146" y="9"/>
                  </a:cubicBezTo>
                  <a:cubicBezTo>
                    <a:pt x="146" y="9"/>
                    <a:pt x="146" y="0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48"/>
            <p:cNvSpPr/>
            <p:nvPr/>
          </p:nvSpPr>
          <p:spPr>
            <a:xfrm>
              <a:off x="796818" y="1273327"/>
              <a:ext cx="6970" cy="4952"/>
            </a:xfrm>
            <a:custGeom>
              <a:avLst/>
              <a:gdLst/>
              <a:ahLst/>
              <a:cxnLst/>
              <a:rect l="l" t="t" r="r" b="b"/>
              <a:pathLst>
                <a:path w="228" h="162" extrusionOk="0">
                  <a:moveTo>
                    <a:pt x="174" y="0"/>
                  </a:moveTo>
                  <a:cubicBezTo>
                    <a:pt x="167" y="0"/>
                    <a:pt x="160" y="2"/>
                    <a:pt x="156" y="7"/>
                  </a:cubicBezTo>
                  <a:lnTo>
                    <a:pt x="146" y="7"/>
                  </a:lnTo>
                  <a:lnTo>
                    <a:pt x="128" y="16"/>
                  </a:lnTo>
                  <a:lnTo>
                    <a:pt x="101" y="25"/>
                  </a:lnTo>
                  <a:lnTo>
                    <a:pt x="64" y="25"/>
                  </a:lnTo>
                  <a:cubicBezTo>
                    <a:pt x="46" y="25"/>
                    <a:pt x="37" y="34"/>
                    <a:pt x="28" y="43"/>
                  </a:cubicBezTo>
                  <a:cubicBezTo>
                    <a:pt x="19" y="52"/>
                    <a:pt x="10" y="62"/>
                    <a:pt x="10" y="80"/>
                  </a:cubicBezTo>
                  <a:cubicBezTo>
                    <a:pt x="1" y="89"/>
                    <a:pt x="10" y="107"/>
                    <a:pt x="10" y="116"/>
                  </a:cubicBezTo>
                  <a:cubicBezTo>
                    <a:pt x="19" y="125"/>
                    <a:pt x="28" y="134"/>
                    <a:pt x="37" y="144"/>
                  </a:cubicBezTo>
                  <a:cubicBezTo>
                    <a:pt x="46" y="153"/>
                    <a:pt x="74" y="162"/>
                    <a:pt x="101" y="162"/>
                  </a:cubicBezTo>
                  <a:lnTo>
                    <a:pt x="119" y="162"/>
                  </a:lnTo>
                  <a:lnTo>
                    <a:pt x="146" y="144"/>
                  </a:lnTo>
                  <a:cubicBezTo>
                    <a:pt x="156" y="144"/>
                    <a:pt x="165" y="144"/>
                    <a:pt x="165" y="134"/>
                  </a:cubicBezTo>
                  <a:cubicBezTo>
                    <a:pt x="183" y="125"/>
                    <a:pt x="201" y="107"/>
                    <a:pt x="210" y="98"/>
                  </a:cubicBezTo>
                  <a:cubicBezTo>
                    <a:pt x="219" y="72"/>
                    <a:pt x="228" y="37"/>
                    <a:pt x="212" y="18"/>
                  </a:cubicBezTo>
                  <a:lnTo>
                    <a:pt x="212" y="18"/>
                  </a:lnTo>
                  <a:cubicBezTo>
                    <a:pt x="214" y="20"/>
                    <a:pt x="217" y="23"/>
                    <a:pt x="219" y="25"/>
                  </a:cubicBezTo>
                  <a:lnTo>
                    <a:pt x="210" y="16"/>
                  </a:lnTo>
                  <a:lnTo>
                    <a:pt x="210" y="16"/>
                  </a:lnTo>
                  <a:cubicBezTo>
                    <a:pt x="211" y="17"/>
                    <a:pt x="211" y="17"/>
                    <a:pt x="212" y="18"/>
                  </a:cubicBezTo>
                  <a:lnTo>
                    <a:pt x="212" y="18"/>
                  </a:lnTo>
                  <a:cubicBezTo>
                    <a:pt x="205" y="12"/>
                    <a:pt x="199" y="7"/>
                    <a:pt x="192" y="7"/>
                  </a:cubicBezTo>
                  <a:cubicBezTo>
                    <a:pt x="187" y="2"/>
                    <a:pt x="181" y="0"/>
                    <a:pt x="174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48"/>
            <p:cNvSpPr/>
            <p:nvPr/>
          </p:nvSpPr>
          <p:spPr>
            <a:xfrm>
              <a:off x="786240" y="1274091"/>
              <a:ext cx="5869" cy="5869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134" y="140"/>
                  </a:moveTo>
                  <a:lnTo>
                    <a:pt x="128" y="146"/>
                  </a:lnTo>
                  <a:lnTo>
                    <a:pt x="128" y="146"/>
                  </a:lnTo>
                  <a:lnTo>
                    <a:pt x="134" y="140"/>
                  </a:lnTo>
                  <a:close/>
                  <a:moveTo>
                    <a:pt x="92" y="0"/>
                  </a:moveTo>
                  <a:cubicBezTo>
                    <a:pt x="83" y="9"/>
                    <a:pt x="73" y="9"/>
                    <a:pt x="64" y="18"/>
                  </a:cubicBezTo>
                  <a:cubicBezTo>
                    <a:pt x="64" y="18"/>
                    <a:pt x="55" y="18"/>
                    <a:pt x="46" y="27"/>
                  </a:cubicBezTo>
                  <a:cubicBezTo>
                    <a:pt x="28" y="37"/>
                    <a:pt x="19" y="55"/>
                    <a:pt x="10" y="73"/>
                  </a:cubicBezTo>
                  <a:cubicBezTo>
                    <a:pt x="10" y="82"/>
                    <a:pt x="10" y="91"/>
                    <a:pt x="1" y="100"/>
                  </a:cubicBezTo>
                  <a:cubicBezTo>
                    <a:pt x="1" y="119"/>
                    <a:pt x="1" y="128"/>
                    <a:pt x="1" y="146"/>
                  </a:cubicBezTo>
                  <a:cubicBezTo>
                    <a:pt x="10" y="164"/>
                    <a:pt x="28" y="182"/>
                    <a:pt x="46" y="191"/>
                  </a:cubicBezTo>
                  <a:cubicBezTo>
                    <a:pt x="73" y="191"/>
                    <a:pt x="92" y="191"/>
                    <a:pt x="110" y="173"/>
                  </a:cubicBezTo>
                  <a:cubicBezTo>
                    <a:pt x="119" y="164"/>
                    <a:pt x="119" y="155"/>
                    <a:pt x="128" y="146"/>
                  </a:cubicBezTo>
                  <a:lnTo>
                    <a:pt x="128" y="146"/>
                  </a:lnTo>
                  <a:lnTo>
                    <a:pt x="119" y="155"/>
                  </a:lnTo>
                  <a:cubicBezTo>
                    <a:pt x="128" y="146"/>
                    <a:pt x="137" y="137"/>
                    <a:pt x="137" y="119"/>
                  </a:cubicBezTo>
                  <a:cubicBezTo>
                    <a:pt x="137" y="109"/>
                    <a:pt x="146" y="100"/>
                    <a:pt x="155" y="100"/>
                  </a:cubicBezTo>
                  <a:lnTo>
                    <a:pt x="183" y="82"/>
                  </a:lnTo>
                  <a:lnTo>
                    <a:pt x="183" y="64"/>
                  </a:lnTo>
                  <a:cubicBezTo>
                    <a:pt x="192" y="46"/>
                    <a:pt x="183" y="27"/>
                    <a:pt x="165" y="18"/>
                  </a:cubicBezTo>
                  <a:cubicBezTo>
                    <a:pt x="155" y="9"/>
                    <a:pt x="146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8"/>
            <p:cNvSpPr/>
            <p:nvPr/>
          </p:nvSpPr>
          <p:spPr>
            <a:xfrm>
              <a:off x="789572" y="1279105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9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8"/>
            <p:cNvSpPr/>
            <p:nvPr/>
          </p:nvSpPr>
          <p:spPr>
            <a:xfrm>
              <a:off x="789297" y="1279380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8"/>
            <p:cNvSpPr/>
            <p:nvPr/>
          </p:nvSpPr>
          <p:spPr>
            <a:xfrm>
              <a:off x="785690" y="1284118"/>
              <a:ext cx="5044" cy="3913"/>
            </a:xfrm>
            <a:custGeom>
              <a:avLst/>
              <a:gdLst/>
              <a:ahLst/>
              <a:cxnLst/>
              <a:rect l="l" t="t" r="r" b="b"/>
              <a:pathLst>
                <a:path w="165" h="128" extrusionOk="0">
                  <a:moveTo>
                    <a:pt x="82" y="0"/>
                  </a:moveTo>
                  <a:cubicBezTo>
                    <a:pt x="64" y="0"/>
                    <a:pt x="46" y="0"/>
                    <a:pt x="37" y="9"/>
                  </a:cubicBezTo>
                  <a:cubicBezTo>
                    <a:pt x="19" y="18"/>
                    <a:pt x="9" y="27"/>
                    <a:pt x="9" y="37"/>
                  </a:cubicBezTo>
                  <a:cubicBezTo>
                    <a:pt x="0" y="46"/>
                    <a:pt x="0" y="64"/>
                    <a:pt x="0" y="73"/>
                  </a:cubicBezTo>
                  <a:cubicBezTo>
                    <a:pt x="0" y="82"/>
                    <a:pt x="9" y="100"/>
                    <a:pt x="19" y="109"/>
                  </a:cubicBezTo>
                  <a:cubicBezTo>
                    <a:pt x="28" y="119"/>
                    <a:pt x="37" y="128"/>
                    <a:pt x="55" y="128"/>
                  </a:cubicBezTo>
                  <a:lnTo>
                    <a:pt x="73" y="128"/>
                  </a:lnTo>
                  <a:cubicBezTo>
                    <a:pt x="82" y="128"/>
                    <a:pt x="91" y="119"/>
                    <a:pt x="110" y="119"/>
                  </a:cubicBezTo>
                  <a:lnTo>
                    <a:pt x="119" y="109"/>
                  </a:lnTo>
                  <a:cubicBezTo>
                    <a:pt x="128" y="100"/>
                    <a:pt x="137" y="100"/>
                    <a:pt x="137" y="91"/>
                  </a:cubicBezTo>
                  <a:lnTo>
                    <a:pt x="155" y="73"/>
                  </a:lnTo>
                  <a:lnTo>
                    <a:pt x="164" y="55"/>
                  </a:lnTo>
                  <a:cubicBezTo>
                    <a:pt x="164" y="46"/>
                    <a:pt x="164" y="46"/>
                    <a:pt x="164" y="37"/>
                  </a:cubicBezTo>
                  <a:cubicBezTo>
                    <a:pt x="164" y="27"/>
                    <a:pt x="164" y="9"/>
                    <a:pt x="155" y="9"/>
                  </a:cubicBezTo>
                  <a:cubicBezTo>
                    <a:pt x="146" y="0"/>
                    <a:pt x="137" y="0"/>
                    <a:pt x="12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4" name="Google Shape;2864;p48"/>
          <p:cNvGrpSpPr/>
          <p:nvPr/>
        </p:nvGrpSpPr>
        <p:grpSpPr>
          <a:xfrm rot="-10604706" flipH="1">
            <a:off x="7678338" y="128201"/>
            <a:ext cx="1656976" cy="1075099"/>
            <a:chOff x="2672837" y="1594496"/>
            <a:chExt cx="612501" cy="397410"/>
          </a:xfrm>
        </p:grpSpPr>
        <p:sp>
          <p:nvSpPr>
            <p:cNvPr id="2865" name="Google Shape;2865;p48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8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48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48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48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48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48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48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48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48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48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48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48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48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48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48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48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48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48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48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48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48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48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48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48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48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48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2" name="Google Shape;2892;p48"/>
          <p:cNvGrpSpPr/>
          <p:nvPr/>
        </p:nvGrpSpPr>
        <p:grpSpPr>
          <a:xfrm>
            <a:off x="8382032" y="3764363"/>
            <a:ext cx="406596" cy="416893"/>
            <a:chOff x="3795031" y="3639842"/>
            <a:chExt cx="163488" cy="167615"/>
          </a:xfrm>
        </p:grpSpPr>
        <p:sp>
          <p:nvSpPr>
            <p:cNvPr id="2893" name="Google Shape;2893;p48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48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5" name="Google Shape;2895;p48"/>
          <p:cNvGrpSpPr/>
          <p:nvPr/>
        </p:nvGrpSpPr>
        <p:grpSpPr>
          <a:xfrm>
            <a:off x="1408831" y="299386"/>
            <a:ext cx="406607" cy="376405"/>
            <a:chOff x="3286561" y="3897211"/>
            <a:chExt cx="156243" cy="144627"/>
          </a:xfrm>
        </p:grpSpPr>
        <p:sp>
          <p:nvSpPr>
            <p:cNvPr id="2896" name="Google Shape;2896;p48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48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8" name="Google Shape;2898;p48"/>
          <p:cNvGrpSpPr/>
          <p:nvPr/>
        </p:nvGrpSpPr>
        <p:grpSpPr>
          <a:xfrm rot="-7349782">
            <a:off x="-166003" y="291768"/>
            <a:ext cx="1656984" cy="1075104"/>
            <a:chOff x="2672837" y="1594496"/>
            <a:chExt cx="612501" cy="397410"/>
          </a:xfrm>
        </p:grpSpPr>
        <p:sp>
          <p:nvSpPr>
            <p:cNvPr id="2899" name="Google Shape;2899;p48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48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48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48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48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48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48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48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48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48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48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48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48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48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48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48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48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48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48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48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48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48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48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48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48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48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48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6" name="Google Shape;2926;p48"/>
          <p:cNvGrpSpPr/>
          <p:nvPr/>
        </p:nvGrpSpPr>
        <p:grpSpPr>
          <a:xfrm>
            <a:off x="7225665" y="168608"/>
            <a:ext cx="219819" cy="203504"/>
            <a:chOff x="3286561" y="3897211"/>
            <a:chExt cx="156243" cy="144627"/>
          </a:xfrm>
        </p:grpSpPr>
        <p:sp>
          <p:nvSpPr>
            <p:cNvPr id="2927" name="Google Shape;2927;p48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8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9" name="Google Shape;2929;p48"/>
          <p:cNvGrpSpPr/>
          <p:nvPr/>
        </p:nvGrpSpPr>
        <p:grpSpPr>
          <a:xfrm>
            <a:off x="111238" y="3267351"/>
            <a:ext cx="1834765" cy="1665322"/>
            <a:chOff x="3718729" y="2759640"/>
            <a:chExt cx="431648" cy="391785"/>
          </a:xfrm>
        </p:grpSpPr>
        <p:sp>
          <p:nvSpPr>
            <p:cNvPr id="2930" name="Google Shape;2930;p48"/>
            <p:cNvSpPr/>
            <p:nvPr/>
          </p:nvSpPr>
          <p:spPr>
            <a:xfrm>
              <a:off x="3718729" y="2759640"/>
              <a:ext cx="431648" cy="391785"/>
            </a:xfrm>
            <a:custGeom>
              <a:avLst/>
              <a:gdLst/>
              <a:ahLst/>
              <a:cxnLst/>
              <a:rect l="l" t="t" r="r" b="b"/>
              <a:pathLst>
                <a:path w="14120" h="12816" extrusionOk="0">
                  <a:moveTo>
                    <a:pt x="7045" y="0"/>
                  </a:moveTo>
                  <a:cubicBezTo>
                    <a:pt x="4162" y="0"/>
                    <a:pt x="1544" y="1968"/>
                    <a:pt x="830" y="4902"/>
                  </a:cubicBezTo>
                  <a:cubicBezTo>
                    <a:pt x="1" y="8336"/>
                    <a:pt x="2114" y="11798"/>
                    <a:pt x="5548" y="12636"/>
                  </a:cubicBezTo>
                  <a:cubicBezTo>
                    <a:pt x="6054" y="12757"/>
                    <a:pt x="6559" y="12816"/>
                    <a:pt x="7057" y="12816"/>
                  </a:cubicBezTo>
                  <a:cubicBezTo>
                    <a:pt x="9951" y="12816"/>
                    <a:pt x="12574" y="10847"/>
                    <a:pt x="13282" y="7917"/>
                  </a:cubicBezTo>
                  <a:cubicBezTo>
                    <a:pt x="14120" y="4474"/>
                    <a:pt x="12006" y="1013"/>
                    <a:pt x="8563" y="184"/>
                  </a:cubicBezTo>
                  <a:cubicBezTo>
                    <a:pt x="8055" y="60"/>
                    <a:pt x="7546" y="0"/>
                    <a:pt x="7045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8"/>
            <p:cNvSpPr/>
            <p:nvPr/>
          </p:nvSpPr>
          <p:spPr>
            <a:xfrm>
              <a:off x="3766357" y="2787245"/>
              <a:ext cx="335842" cy="335842"/>
            </a:xfrm>
            <a:custGeom>
              <a:avLst/>
              <a:gdLst/>
              <a:ahLst/>
              <a:cxnLst/>
              <a:rect l="l" t="t" r="r" b="b"/>
              <a:pathLst>
                <a:path w="10986" h="10986" extrusionOk="0">
                  <a:moveTo>
                    <a:pt x="5493" y="0"/>
                  </a:moveTo>
                  <a:cubicBezTo>
                    <a:pt x="2460" y="0"/>
                    <a:pt x="0" y="2460"/>
                    <a:pt x="0" y="5493"/>
                  </a:cubicBezTo>
                  <a:cubicBezTo>
                    <a:pt x="0" y="8526"/>
                    <a:pt x="2460" y="10986"/>
                    <a:pt x="5493" y="10986"/>
                  </a:cubicBezTo>
                  <a:cubicBezTo>
                    <a:pt x="8526" y="10986"/>
                    <a:pt x="10986" y="8526"/>
                    <a:pt x="10986" y="5493"/>
                  </a:cubicBezTo>
                  <a:cubicBezTo>
                    <a:pt x="10986" y="2460"/>
                    <a:pt x="8526" y="0"/>
                    <a:pt x="5493" y="0"/>
                  </a:cubicBezTo>
                  <a:close/>
                </a:path>
              </a:pathLst>
            </a:custGeom>
            <a:solidFill>
              <a:srgbClr val="3F4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8"/>
            <p:cNvSpPr/>
            <p:nvPr/>
          </p:nvSpPr>
          <p:spPr>
            <a:xfrm>
              <a:off x="3767732" y="2804089"/>
              <a:ext cx="333091" cy="302612"/>
            </a:xfrm>
            <a:custGeom>
              <a:avLst/>
              <a:gdLst/>
              <a:ahLst/>
              <a:cxnLst/>
              <a:rect l="l" t="t" r="r" b="b"/>
              <a:pathLst>
                <a:path w="10896" h="9899" extrusionOk="0">
                  <a:moveTo>
                    <a:pt x="5437" y="0"/>
                  </a:moveTo>
                  <a:cubicBezTo>
                    <a:pt x="3209" y="0"/>
                    <a:pt x="1182" y="1525"/>
                    <a:pt x="638" y="3785"/>
                  </a:cubicBezTo>
                  <a:cubicBezTo>
                    <a:pt x="1" y="6445"/>
                    <a:pt x="1631" y="9114"/>
                    <a:pt x="4291" y="9761"/>
                  </a:cubicBezTo>
                  <a:cubicBezTo>
                    <a:pt x="4679" y="9854"/>
                    <a:pt x="5068" y="9898"/>
                    <a:pt x="5450" y="9898"/>
                  </a:cubicBezTo>
                  <a:cubicBezTo>
                    <a:pt x="7687" y="9898"/>
                    <a:pt x="9713" y="8372"/>
                    <a:pt x="10258" y="6108"/>
                  </a:cubicBezTo>
                  <a:cubicBezTo>
                    <a:pt x="10895" y="3448"/>
                    <a:pt x="9265" y="779"/>
                    <a:pt x="6605" y="142"/>
                  </a:cubicBezTo>
                  <a:cubicBezTo>
                    <a:pt x="6214" y="46"/>
                    <a:pt x="5822" y="0"/>
                    <a:pt x="5437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8"/>
            <p:cNvSpPr/>
            <p:nvPr/>
          </p:nvSpPr>
          <p:spPr>
            <a:xfrm>
              <a:off x="3770239" y="2833467"/>
              <a:ext cx="333916" cy="273204"/>
            </a:xfrm>
            <a:custGeom>
              <a:avLst/>
              <a:gdLst/>
              <a:ahLst/>
              <a:cxnLst/>
              <a:rect l="l" t="t" r="r" b="b"/>
              <a:pathLst>
                <a:path w="10923" h="8937" extrusionOk="0">
                  <a:moveTo>
                    <a:pt x="2451" y="0"/>
                  </a:moveTo>
                  <a:cubicBezTo>
                    <a:pt x="720" y="1257"/>
                    <a:pt x="1" y="3489"/>
                    <a:pt x="666" y="5529"/>
                  </a:cubicBezTo>
                  <a:cubicBezTo>
                    <a:pt x="1322" y="7561"/>
                    <a:pt x="3225" y="8936"/>
                    <a:pt x="5366" y="8936"/>
                  </a:cubicBezTo>
                  <a:cubicBezTo>
                    <a:pt x="8563" y="8936"/>
                    <a:pt x="10923" y="5939"/>
                    <a:pt x="10176" y="2824"/>
                  </a:cubicBezTo>
                  <a:lnTo>
                    <a:pt x="10176" y="2824"/>
                  </a:lnTo>
                  <a:cubicBezTo>
                    <a:pt x="10039" y="3562"/>
                    <a:pt x="9793" y="4272"/>
                    <a:pt x="9429" y="4928"/>
                  </a:cubicBezTo>
                  <a:cubicBezTo>
                    <a:pt x="8818" y="6012"/>
                    <a:pt x="7771" y="6905"/>
                    <a:pt x="6532" y="7032"/>
                  </a:cubicBezTo>
                  <a:cubicBezTo>
                    <a:pt x="6440" y="7043"/>
                    <a:pt x="6347" y="7048"/>
                    <a:pt x="6254" y="7048"/>
                  </a:cubicBezTo>
                  <a:cubicBezTo>
                    <a:pt x="5106" y="7048"/>
                    <a:pt x="3936" y="6286"/>
                    <a:pt x="3717" y="5165"/>
                  </a:cubicBezTo>
                  <a:cubicBezTo>
                    <a:pt x="3672" y="4946"/>
                    <a:pt x="3654" y="4719"/>
                    <a:pt x="3535" y="4537"/>
                  </a:cubicBezTo>
                  <a:cubicBezTo>
                    <a:pt x="3398" y="4327"/>
                    <a:pt x="3153" y="4218"/>
                    <a:pt x="2934" y="4099"/>
                  </a:cubicBezTo>
                  <a:cubicBezTo>
                    <a:pt x="1549" y="3298"/>
                    <a:pt x="1313" y="1075"/>
                    <a:pt x="2488" y="0"/>
                  </a:cubicBezTo>
                  <a:close/>
                </a:path>
              </a:pathLst>
            </a:custGeom>
            <a:solidFill>
              <a:srgbClr val="C273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8"/>
            <p:cNvSpPr/>
            <p:nvPr/>
          </p:nvSpPr>
          <p:spPr>
            <a:xfrm>
              <a:off x="3847765" y="2818671"/>
              <a:ext cx="204330" cy="95562"/>
            </a:xfrm>
            <a:custGeom>
              <a:avLst/>
              <a:gdLst/>
              <a:ahLst/>
              <a:cxnLst/>
              <a:rect l="l" t="t" r="r" b="b"/>
              <a:pathLst>
                <a:path w="6684" h="3126" extrusionOk="0">
                  <a:moveTo>
                    <a:pt x="2682" y="1"/>
                  </a:moveTo>
                  <a:cubicBezTo>
                    <a:pt x="1803" y="1"/>
                    <a:pt x="1" y="610"/>
                    <a:pt x="580" y="1796"/>
                  </a:cubicBezTo>
                  <a:cubicBezTo>
                    <a:pt x="758" y="2144"/>
                    <a:pt x="1130" y="2321"/>
                    <a:pt x="1505" y="2321"/>
                  </a:cubicBezTo>
                  <a:cubicBezTo>
                    <a:pt x="1611" y="2321"/>
                    <a:pt x="1717" y="2307"/>
                    <a:pt x="1819" y="2279"/>
                  </a:cubicBezTo>
                  <a:cubicBezTo>
                    <a:pt x="2101" y="2206"/>
                    <a:pt x="2256" y="1996"/>
                    <a:pt x="2493" y="1869"/>
                  </a:cubicBezTo>
                  <a:cubicBezTo>
                    <a:pt x="2598" y="1809"/>
                    <a:pt x="2673" y="1783"/>
                    <a:pt x="2742" y="1783"/>
                  </a:cubicBezTo>
                  <a:cubicBezTo>
                    <a:pt x="2851" y="1783"/>
                    <a:pt x="2941" y="1850"/>
                    <a:pt x="3103" y="1951"/>
                  </a:cubicBezTo>
                  <a:cubicBezTo>
                    <a:pt x="3559" y="2242"/>
                    <a:pt x="3978" y="2561"/>
                    <a:pt x="4533" y="2570"/>
                  </a:cubicBezTo>
                  <a:cubicBezTo>
                    <a:pt x="4643" y="2570"/>
                    <a:pt x="4775" y="2524"/>
                    <a:pt x="4889" y="2524"/>
                  </a:cubicBezTo>
                  <a:cubicBezTo>
                    <a:pt x="4918" y="2524"/>
                    <a:pt x="4945" y="2527"/>
                    <a:pt x="4971" y="2534"/>
                  </a:cubicBezTo>
                  <a:cubicBezTo>
                    <a:pt x="5180" y="2579"/>
                    <a:pt x="5235" y="2716"/>
                    <a:pt x="5390" y="2825"/>
                  </a:cubicBezTo>
                  <a:cubicBezTo>
                    <a:pt x="5617" y="2989"/>
                    <a:pt x="5772" y="3126"/>
                    <a:pt x="6055" y="3126"/>
                  </a:cubicBezTo>
                  <a:cubicBezTo>
                    <a:pt x="6155" y="3126"/>
                    <a:pt x="6246" y="3071"/>
                    <a:pt x="6291" y="2989"/>
                  </a:cubicBezTo>
                  <a:cubicBezTo>
                    <a:pt x="6301" y="2962"/>
                    <a:pt x="6310" y="2935"/>
                    <a:pt x="6319" y="2907"/>
                  </a:cubicBezTo>
                  <a:cubicBezTo>
                    <a:pt x="6428" y="2871"/>
                    <a:pt x="6519" y="2798"/>
                    <a:pt x="6556" y="2698"/>
                  </a:cubicBezTo>
                  <a:cubicBezTo>
                    <a:pt x="6683" y="2415"/>
                    <a:pt x="6674" y="2097"/>
                    <a:pt x="6510" y="1832"/>
                  </a:cubicBezTo>
                  <a:cubicBezTo>
                    <a:pt x="6492" y="1778"/>
                    <a:pt x="6465" y="1732"/>
                    <a:pt x="6428" y="1696"/>
                  </a:cubicBezTo>
                  <a:cubicBezTo>
                    <a:pt x="6182" y="1368"/>
                    <a:pt x="5772" y="1095"/>
                    <a:pt x="5381" y="894"/>
                  </a:cubicBezTo>
                  <a:cubicBezTo>
                    <a:pt x="4588" y="393"/>
                    <a:pt x="3686" y="29"/>
                    <a:pt x="2739" y="2"/>
                  </a:cubicBezTo>
                  <a:cubicBezTo>
                    <a:pt x="2721" y="1"/>
                    <a:pt x="2702" y="1"/>
                    <a:pt x="2682" y="1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8"/>
            <p:cNvSpPr/>
            <p:nvPr/>
          </p:nvSpPr>
          <p:spPr>
            <a:xfrm>
              <a:off x="3841528" y="3021136"/>
              <a:ext cx="21216" cy="21216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301" y="1"/>
                    <a:pt x="256" y="10"/>
                    <a:pt x="219" y="28"/>
                  </a:cubicBezTo>
                  <a:cubicBezTo>
                    <a:pt x="174" y="46"/>
                    <a:pt x="137" y="74"/>
                    <a:pt x="101" y="101"/>
                  </a:cubicBezTo>
                  <a:cubicBezTo>
                    <a:pt x="74" y="137"/>
                    <a:pt x="46" y="174"/>
                    <a:pt x="37" y="219"/>
                  </a:cubicBezTo>
                  <a:cubicBezTo>
                    <a:pt x="10" y="256"/>
                    <a:pt x="1" y="301"/>
                    <a:pt x="1" y="347"/>
                  </a:cubicBezTo>
                  <a:lnTo>
                    <a:pt x="19" y="438"/>
                  </a:lnTo>
                  <a:cubicBezTo>
                    <a:pt x="28" y="493"/>
                    <a:pt x="65" y="547"/>
                    <a:pt x="101" y="593"/>
                  </a:cubicBezTo>
                  <a:lnTo>
                    <a:pt x="174" y="638"/>
                  </a:lnTo>
                  <a:cubicBezTo>
                    <a:pt x="228" y="675"/>
                    <a:pt x="283" y="693"/>
                    <a:pt x="347" y="693"/>
                  </a:cubicBezTo>
                  <a:cubicBezTo>
                    <a:pt x="392" y="693"/>
                    <a:pt x="438" y="684"/>
                    <a:pt x="474" y="657"/>
                  </a:cubicBezTo>
                  <a:cubicBezTo>
                    <a:pt x="520" y="648"/>
                    <a:pt x="556" y="620"/>
                    <a:pt x="593" y="593"/>
                  </a:cubicBezTo>
                  <a:cubicBezTo>
                    <a:pt x="620" y="556"/>
                    <a:pt x="647" y="520"/>
                    <a:pt x="666" y="474"/>
                  </a:cubicBezTo>
                  <a:cubicBezTo>
                    <a:pt x="684" y="438"/>
                    <a:pt x="693" y="392"/>
                    <a:pt x="693" y="347"/>
                  </a:cubicBezTo>
                  <a:lnTo>
                    <a:pt x="675" y="256"/>
                  </a:lnTo>
                  <a:cubicBezTo>
                    <a:pt x="666" y="192"/>
                    <a:pt x="629" y="147"/>
                    <a:pt x="593" y="101"/>
                  </a:cubicBezTo>
                  <a:lnTo>
                    <a:pt x="520" y="46"/>
                  </a:lnTo>
                  <a:cubicBezTo>
                    <a:pt x="465" y="19"/>
                    <a:pt x="411" y="1"/>
                    <a:pt x="347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8"/>
            <p:cNvSpPr/>
            <p:nvPr/>
          </p:nvSpPr>
          <p:spPr>
            <a:xfrm>
              <a:off x="3852106" y="3049628"/>
              <a:ext cx="10638" cy="10822"/>
            </a:xfrm>
            <a:custGeom>
              <a:avLst/>
              <a:gdLst/>
              <a:ahLst/>
              <a:cxnLst/>
              <a:rect l="l" t="t" r="r" b="b"/>
              <a:pathLst>
                <a:path w="348" h="354" extrusionOk="0">
                  <a:moveTo>
                    <a:pt x="160" y="0"/>
                  </a:moveTo>
                  <a:cubicBezTo>
                    <a:pt x="147" y="0"/>
                    <a:pt x="133" y="2"/>
                    <a:pt x="119" y="7"/>
                  </a:cubicBezTo>
                  <a:cubicBezTo>
                    <a:pt x="101" y="7"/>
                    <a:pt x="83" y="16"/>
                    <a:pt x="65" y="34"/>
                  </a:cubicBezTo>
                  <a:cubicBezTo>
                    <a:pt x="46" y="43"/>
                    <a:pt x="37" y="62"/>
                    <a:pt x="28" y="80"/>
                  </a:cubicBezTo>
                  <a:cubicBezTo>
                    <a:pt x="10" y="98"/>
                    <a:pt x="1" y="125"/>
                    <a:pt x="1" y="162"/>
                  </a:cubicBezTo>
                  <a:cubicBezTo>
                    <a:pt x="1" y="180"/>
                    <a:pt x="1" y="207"/>
                    <a:pt x="10" y="226"/>
                  </a:cubicBezTo>
                  <a:cubicBezTo>
                    <a:pt x="28" y="289"/>
                    <a:pt x="74" y="335"/>
                    <a:pt x="128" y="344"/>
                  </a:cubicBezTo>
                  <a:lnTo>
                    <a:pt x="174" y="353"/>
                  </a:lnTo>
                  <a:cubicBezTo>
                    <a:pt x="210" y="353"/>
                    <a:pt x="238" y="344"/>
                    <a:pt x="265" y="335"/>
                  </a:cubicBezTo>
                  <a:cubicBezTo>
                    <a:pt x="301" y="308"/>
                    <a:pt x="329" y="271"/>
                    <a:pt x="347" y="226"/>
                  </a:cubicBezTo>
                  <a:cubicBezTo>
                    <a:pt x="347" y="198"/>
                    <a:pt x="347" y="162"/>
                    <a:pt x="338" y="135"/>
                  </a:cubicBezTo>
                  <a:cubicBezTo>
                    <a:pt x="329" y="98"/>
                    <a:pt x="311" y="80"/>
                    <a:pt x="292" y="53"/>
                  </a:cubicBezTo>
                  <a:lnTo>
                    <a:pt x="256" y="25"/>
                  </a:lnTo>
                  <a:lnTo>
                    <a:pt x="219" y="7"/>
                  </a:lnTo>
                  <a:lnTo>
                    <a:pt x="201" y="7"/>
                  </a:lnTo>
                  <a:cubicBezTo>
                    <a:pt x="188" y="2"/>
                    <a:pt x="174" y="0"/>
                    <a:pt x="160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8"/>
            <p:cNvSpPr/>
            <p:nvPr/>
          </p:nvSpPr>
          <p:spPr>
            <a:xfrm>
              <a:off x="3825938" y="3019761"/>
              <a:ext cx="12014" cy="10547"/>
            </a:xfrm>
            <a:custGeom>
              <a:avLst/>
              <a:gdLst/>
              <a:ahLst/>
              <a:cxnLst/>
              <a:rect l="l" t="t" r="r" b="b"/>
              <a:pathLst>
                <a:path w="393" h="345" extrusionOk="0">
                  <a:moveTo>
                    <a:pt x="201" y="0"/>
                  </a:moveTo>
                  <a:cubicBezTo>
                    <a:pt x="183" y="0"/>
                    <a:pt x="165" y="9"/>
                    <a:pt x="137" y="9"/>
                  </a:cubicBezTo>
                  <a:lnTo>
                    <a:pt x="128" y="9"/>
                  </a:lnTo>
                  <a:lnTo>
                    <a:pt x="92" y="28"/>
                  </a:lnTo>
                  <a:lnTo>
                    <a:pt x="55" y="55"/>
                  </a:lnTo>
                  <a:cubicBezTo>
                    <a:pt x="46" y="64"/>
                    <a:pt x="28" y="82"/>
                    <a:pt x="19" y="100"/>
                  </a:cubicBezTo>
                  <a:cubicBezTo>
                    <a:pt x="19" y="119"/>
                    <a:pt x="10" y="128"/>
                    <a:pt x="1" y="137"/>
                  </a:cubicBezTo>
                  <a:lnTo>
                    <a:pt x="1" y="182"/>
                  </a:lnTo>
                  <a:lnTo>
                    <a:pt x="1" y="228"/>
                  </a:lnTo>
                  <a:cubicBezTo>
                    <a:pt x="10" y="246"/>
                    <a:pt x="19" y="264"/>
                    <a:pt x="28" y="273"/>
                  </a:cubicBezTo>
                  <a:cubicBezTo>
                    <a:pt x="37" y="292"/>
                    <a:pt x="46" y="301"/>
                    <a:pt x="55" y="310"/>
                  </a:cubicBezTo>
                  <a:cubicBezTo>
                    <a:pt x="64" y="319"/>
                    <a:pt x="83" y="319"/>
                    <a:pt x="92" y="328"/>
                  </a:cubicBezTo>
                  <a:cubicBezTo>
                    <a:pt x="110" y="328"/>
                    <a:pt x="119" y="337"/>
                    <a:pt x="137" y="337"/>
                  </a:cubicBezTo>
                  <a:cubicBezTo>
                    <a:pt x="146" y="342"/>
                    <a:pt x="155" y="344"/>
                    <a:pt x="166" y="344"/>
                  </a:cubicBezTo>
                  <a:cubicBezTo>
                    <a:pt x="176" y="344"/>
                    <a:pt x="187" y="342"/>
                    <a:pt x="201" y="337"/>
                  </a:cubicBezTo>
                  <a:lnTo>
                    <a:pt x="219" y="328"/>
                  </a:lnTo>
                  <a:cubicBezTo>
                    <a:pt x="247" y="328"/>
                    <a:pt x="265" y="310"/>
                    <a:pt x="283" y="301"/>
                  </a:cubicBezTo>
                  <a:lnTo>
                    <a:pt x="292" y="301"/>
                  </a:lnTo>
                  <a:lnTo>
                    <a:pt x="301" y="292"/>
                  </a:lnTo>
                  <a:cubicBezTo>
                    <a:pt x="319" y="283"/>
                    <a:pt x="329" y="273"/>
                    <a:pt x="338" y="255"/>
                  </a:cubicBezTo>
                  <a:cubicBezTo>
                    <a:pt x="347" y="246"/>
                    <a:pt x="347" y="246"/>
                    <a:pt x="347" y="237"/>
                  </a:cubicBezTo>
                  <a:lnTo>
                    <a:pt x="356" y="228"/>
                  </a:lnTo>
                  <a:cubicBezTo>
                    <a:pt x="374" y="219"/>
                    <a:pt x="383" y="201"/>
                    <a:pt x="392" y="182"/>
                  </a:cubicBezTo>
                  <a:cubicBezTo>
                    <a:pt x="392" y="155"/>
                    <a:pt x="392" y="137"/>
                    <a:pt x="374" y="119"/>
                  </a:cubicBezTo>
                  <a:cubicBezTo>
                    <a:pt x="365" y="100"/>
                    <a:pt x="356" y="82"/>
                    <a:pt x="338" y="64"/>
                  </a:cubicBezTo>
                  <a:cubicBezTo>
                    <a:pt x="338" y="64"/>
                    <a:pt x="329" y="55"/>
                    <a:pt x="319" y="46"/>
                  </a:cubicBezTo>
                  <a:cubicBezTo>
                    <a:pt x="310" y="37"/>
                    <a:pt x="292" y="28"/>
                    <a:pt x="283" y="18"/>
                  </a:cubicBezTo>
                  <a:cubicBezTo>
                    <a:pt x="265" y="9"/>
                    <a:pt x="247" y="0"/>
                    <a:pt x="228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8"/>
            <p:cNvSpPr/>
            <p:nvPr/>
          </p:nvSpPr>
          <p:spPr>
            <a:xfrm>
              <a:off x="3876898" y="3036238"/>
              <a:ext cx="11739" cy="11892"/>
            </a:xfrm>
            <a:custGeom>
              <a:avLst/>
              <a:gdLst/>
              <a:ahLst/>
              <a:cxnLst/>
              <a:rect l="l" t="t" r="r" b="b"/>
              <a:pathLst>
                <a:path w="384" h="389" extrusionOk="0">
                  <a:moveTo>
                    <a:pt x="204" y="1"/>
                  </a:moveTo>
                  <a:cubicBezTo>
                    <a:pt x="192" y="1"/>
                    <a:pt x="178" y="3"/>
                    <a:pt x="165" y="8"/>
                  </a:cubicBezTo>
                  <a:cubicBezTo>
                    <a:pt x="146" y="8"/>
                    <a:pt x="128" y="17"/>
                    <a:pt x="119" y="26"/>
                  </a:cubicBezTo>
                  <a:cubicBezTo>
                    <a:pt x="92" y="26"/>
                    <a:pt x="73" y="44"/>
                    <a:pt x="55" y="62"/>
                  </a:cubicBezTo>
                  <a:lnTo>
                    <a:pt x="28" y="99"/>
                  </a:lnTo>
                  <a:cubicBezTo>
                    <a:pt x="19" y="117"/>
                    <a:pt x="10" y="135"/>
                    <a:pt x="10" y="144"/>
                  </a:cubicBezTo>
                  <a:cubicBezTo>
                    <a:pt x="1" y="181"/>
                    <a:pt x="1" y="217"/>
                    <a:pt x="10" y="245"/>
                  </a:cubicBezTo>
                  <a:cubicBezTo>
                    <a:pt x="10" y="281"/>
                    <a:pt x="28" y="308"/>
                    <a:pt x="55" y="336"/>
                  </a:cubicBezTo>
                  <a:cubicBezTo>
                    <a:pt x="73" y="354"/>
                    <a:pt x="110" y="372"/>
                    <a:pt x="137" y="381"/>
                  </a:cubicBezTo>
                  <a:cubicBezTo>
                    <a:pt x="151" y="386"/>
                    <a:pt x="165" y="388"/>
                    <a:pt x="177" y="388"/>
                  </a:cubicBezTo>
                  <a:cubicBezTo>
                    <a:pt x="190" y="388"/>
                    <a:pt x="201" y="386"/>
                    <a:pt x="210" y="381"/>
                  </a:cubicBezTo>
                  <a:cubicBezTo>
                    <a:pt x="228" y="381"/>
                    <a:pt x="247" y="372"/>
                    <a:pt x="265" y="372"/>
                  </a:cubicBezTo>
                  <a:cubicBezTo>
                    <a:pt x="283" y="363"/>
                    <a:pt x="310" y="345"/>
                    <a:pt x="329" y="327"/>
                  </a:cubicBezTo>
                  <a:lnTo>
                    <a:pt x="356" y="290"/>
                  </a:lnTo>
                  <a:cubicBezTo>
                    <a:pt x="365" y="272"/>
                    <a:pt x="365" y="263"/>
                    <a:pt x="374" y="245"/>
                  </a:cubicBezTo>
                  <a:cubicBezTo>
                    <a:pt x="383" y="217"/>
                    <a:pt x="383" y="190"/>
                    <a:pt x="374" y="172"/>
                  </a:cubicBezTo>
                  <a:cubicBezTo>
                    <a:pt x="374" y="154"/>
                    <a:pt x="374" y="135"/>
                    <a:pt x="365" y="117"/>
                  </a:cubicBezTo>
                  <a:cubicBezTo>
                    <a:pt x="356" y="99"/>
                    <a:pt x="347" y="72"/>
                    <a:pt x="329" y="62"/>
                  </a:cubicBezTo>
                  <a:lnTo>
                    <a:pt x="283" y="26"/>
                  </a:lnTo>
                  <a:lnTo>
                    <a:pt x="237" y="8"/>
                  </a:lnTo>
                  <a:cubicBezTo>
                    <a:pt x="228" y="3"/>
                    <a:pt x="217" y="1"/>
                    <a:pt x="204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8"/>
            <p:cNvSpPr/>
            <p:nvPr/>
          </p:nvSpPr>
          <p:spPr>
            <a:xfrm>
              <a:off x="3888606" y="3065982"/>
              <a:ext cx="21460" cy="22010"/>
            </a:xfrm>
            <a:custGeom>
              <a:avLst/>
              <a:gdLst/>
              <a:ahLst/>
              <a:cxnLst/>
              <a:rect l="l" t="t" r="r" b="b"/>
              <a:pathLst>
                <a:path w="702" h="720" extrusionOk="0">
                  <a:moveTo>
                    <a:pt x="346" y="0"/>
                  </a:moveTo>
                  <a:cubicBezTo>
                    <a:pt x="301" y="0"/>
                    <a:pt x="255" y="9"/>
                    <a:pt x="210" y="28"/>
                  </a:cubicBezTo>
                  <a:cubicBezTo>
                    <a:pt x="182" y="37"/>
                    <a:pt x="155" y="55"/>
                    <a:pt x="137" y="73"/>
                  </a:cubicBezTo>
                  <a:cubicBezTo>
                    <a:pt x="109" y="91"/>
                    <a:pt x="91" y="110"/>
                    <a:pt x="73" y="137"/>
                  </a:cubicBezTo>
                  <a:cubicBezTo>
                    <a:pt x="55" y="155"/>
                    <a:pt x="46" y="182"/>
                    <a:pt x="37" y="210"/>
                  </a:cubicBezTo>
                  <a:cubicBezTo>
                    <a:pt x="18" y="237"/>
                    <a:pt x="9" y="264"/>
                    <a:pt x="9" y="292"/>
                  </a:cubicBezTo>
                  <a:cubicBezTo>
                    <a:pt x="0" y="319"/>
                    <a:pt x="0" y="346"/>
                    <a:pt x="0" y="374"/>
                  </a:cubicBezTo>
                  <a:cubicBezTo>
                    <a:pt x="0" y="438"/>
                    <a:pt x="9" y="492"/>
                    <a:pt x="46" y="547"/>
                  </a:cubicBezTo>
                  <a:cubicBezTo>
                    <a:pt x="73" y="601"/>
                    <a:pt x="119" y="647"/>
                    <a:pt x="173" y="674"/>
                  </a:cubicBezTo>
                  <a:cubicBezTo>
                    <a:pt x="229" y="705"/>
                    <a:pt x="294" y="720"/>
                    <a:pt x="358" y="720"/>
                  </a:cubicBezTo>
                  <a:cubicBezTo>
                    <a:pt x="388" y="720"/>
                    <a:pt x="418" y="717"/>
                    <a:pt x="447" y="711"/>
                  </a:cubicBezTo>
                  <a:cubicBezTo>
                    <a:pt x="501" y="693"/>
                    <a:pt x="556" y="665"/>
                    <a:pt x="601" y="620"/>
                  </a:cubicBezTo>
                  <a:cubicBezTo>
                    <a:pt x="638" y="574"/>
                    <a:pt x="674" y="520"/>
                    <a:pt x="692" y="465"/>
                  </a:cubicBezTo>
                  <a:cubicBezTo>
                    <a:pt x="702" y="401"/>
                    <a:pt x="702" y="337"/>
                    <a:pt x="683" y="274"/>
                  </a:cubicBezTo>
                  <a:lnTo>
                    <a:pt x="683" y="264"/>
                  </a:lnTo>
                  <a:cubicBezTo>
                    <a:pt x="674" y="255"/>
                    <a:pt x="665" y="237"/>
                    <a:pt x="665" y="219"/>
                  </a:cubicBezTo>
                  <a:lnTo>
                    <a:pt x="638" y="182"/>
                  </a:lnTo>
                  <a:lnTo>
                    <a:pt x="638" y="173"/>
                  </a:lnTo>
                  <a:cubicBezTo>
                    <a:pt x="629" y="146"/>
                    <a:pt x="610" y="128"/>
                    <a:pt x="583" y="101"/>
                  </a:cubicBezTo>
                  <a:cubicBezTo>
                    <a:pt x="565" y="82"/>
                    <a:pt x="538" y="64"/>
                    <a:pt x="519" y="46"/>
                  </a:cubicBezTo>
                  <a:lnTo>
                    <a:pt x="437" y="19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8"/>
            <p:cNvSpPr/>
            <p:nvPr/>
          </p:nvSpPr>
          <p:spPr>
            <a:xfrm>
              <a:off x="3912267" y="3063476"/>
              <a:ext cx="12289" cy="10272"/>
            </a:xfrm>
            <a:custGeom>
              <a:avLst/>
              <a:gdLst/>
              <a:ahLst/>
              <a:cxnLst/>
              <a:rect l="l" t="t" r="r" b="b"/>
              <a:pathLst>
                <a:path w="402" h="336" extrusionOk="0">
                  <a:moveTo>
                    <a:pt x="128" y="0"/>
                  </a:moveTo>
                  <a:lnTo>
                    <a:pt x="82" y="19"/>
                  </a:lnTo>
                  <a:cubicBezTo>
                    <a:pt x="64" y="28"/>
                    <a:pt x="46" y="46"/>
                    <a:pt x="37" y="64"/>
                  </a:cubicBezTo>
                  <a:cubicBezTo>
                    <a:pt x="28" y="73"/>
                    <a:pt x="19" y="91"/>
                    <a:pt x="19" y="101"/>
                  </a:cubicBezTo>
                  <a:cubicBezTo>
                    <a:pt x="10" y="119"/>
                    <a:pt x="0" y="146"/>
                    <a:pt x="0" y="164"/>
                  </a:cubicBezTo>
                  <a:lnTo>
                    <a:pt x="10" y="210"/>
                  </a:lnTo>
                  <a:lnTo>
                    <a:pt x="28" y="255"/>
                  </a:lnTo>
                  <a:cubicBezTo>
                    <a:pt x="37" y="274"/>
                    <a:pt x="46" y="283"/>
                    <a:pt x="64" y="301"/>
                  </a:cubicBezTo>
                  <a:cubicBezTo>
                    <a:pt x="82" y="310"/>
                    <a:pt x="101" y="328"/>
                    <a:pt x="128" y="328"/>
                  </a:cubicBezTo>
                  <a:lnTo>
                    <a:pt x="146" y="328"/>
                  </a:lnTo>
                  <a:cubicBezTo>
                    <a:pt x="164" y="333"/>
                    <a:pt x="183" y="335"/>
                    <a:pt x="200" y="335"/>
                  </a:cubicBezTo>
                  <a:cubicBezTo>
                    <a:pt x="217" y="335"/>
                    <a:pt x="233" y="333"/>
                    <a:pt x="246" y="328"/>
                  </a:cubicBezTo>
                  <a:lnTo>
                    <a:pt x="283" y="319"/>
                  </a:lnTo>
                  <a:lnTo>
                    <a:pt x="319" y="301"/>
                  </a:lnTo>
                  <a:cubicBezTo>
                    <a:pt x="337" y="292"/>
                    <a:pt x="356" y="274"/>
                    <a:pt x="365" y="264"/>
                  </a:cubicBezTo>
                  <a:cubicBezTo>
                    <a:pt x="374" y="246"/>
                    <a:pt x="383" y="237"/>
                    <a:pt x="383" y="228"/>
                  </a:cubicBezTo>
                  <a:cubicBezTo>
                    <a:pt x="392" y="210"/>
                    <a:pt x="401" y="183"/>
                    <a:pt x="401" y="164"/>
                  </a:cubicBezTo>
                  <a:lnTo>
                    <a:pt x="392" y="137"/>
                  </a:lnTo>
                  <a:lnTo>
                    <a:pt x="374" y="91"/>
                  </a:lnTo>
                  <a:cubicBezTo>
                    <a:pt x="365" y="73"/>
                    <a:pt x="347" y="64"/>
                    <a:pt x="328" y="46"/>
                  </a:cubicBezTo>
                  <a:cubicBezTo>
                    <a:pt x="319" y="37"/>
                    <a:pt x="301" y="28"/>
                    <a:pt x="274" y="19"/>
                  </a:cubicBezTo>
                  <a:lnTo>
                    <a:pt x="246" y="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8"/>
            <p:cNvSpPr/>
            <p:nvPr/>
          </p:nvSpPr>
          <p:spPr>
            <a:xfrm>
              <a:off x="3933422" y="3079984"/>
              <a:ext cx="16752" cy="16110"/>
            </a:xfrm>
            <a:custGeom>
              <a:avLst/>
              <a:gdLst/>
              <a:ahLst/>
              <a:cxnLst/>
              <a:rect l="l" t="t" r="r" b="b"/>
              <a:pathLst>
                <a:path w="548" h="527" extrusionOk="0">
                  <a:moveTo>
                    <a:pt x="293" y="0"/>
                  </a:moveTo>
                  <a:cubicBezTo>
                    <a:pt x="276" y="0"/>
                    <a:pt x="260" y="2"/>
                    <a:pt x="247" y="7"/>
                  </a:cubicBezTo>
                  <a:cubicBezTo>
                    <a:pt x="210" y="7"/>
                    <a:pt x="174" y="16"/>
                    <a:pt x="146" y="34"/>
                  </a:cubicBezTo>
                  <a:lnTo>
                    <a:pt x="128" y="43"/>
                  </a:lnTo>
                  <a:cubicBezTo>
                    <a:pt x="119" y="52"/>
                    <a:pt x="110" y="62"/>
                    <a:pt x="101" y="71"/>
                  </a:cubicBezTo>
                  <a:cubicBezTo>
                    <a:pt x="92" y="71"/>
                    <a:pt x="83" y="80"/>
                    <a:pt x="74" y="89"/>
                  </a:cubicBezTo>
                  <a:lnTo>
                    <a:pt x="37" y="143"/>
                  </a:lnTo>
                  <a:lnTo>
                    <a:pt x="37" y="153"/>
                  </a:lnTo>
                  <a:lnTo>
                    <a:pt x="10" y="207"/>
                  </a:lnTo>
                  <a:cubicBezTo>
                    <a:pt x="10" y="235"/>
                    <a:pt x="10" y="253"/>
                    <a:pt x="1" y="271"/>
                  </a:cubicBezTo>
                  <a:cubicBezTo>
                    <a:pt x="1" y="307"/>
                    <a:pt x="10" y="344"/>
                    <a:pt x="28" y="371"/>
                  </a:cubicBezTo>
                  <a:cubicBezTo>
                    <a:pt x="28" y="389"/>
                    <a:pt x="37" y="408"/>
                    <a:pt x="55" y="426"/>
                  </a:cubicBezTo>
                  <a:cubicBezTo>
                    <a:pt x="64" y="444"/>
                    <a:pt x="83" y="462"/>
                    <a:pt x="101" y="471"/>
                  </a:cubicBezTo>
                  <a:cubicBezTo>
                    <a:pt x="119" y="490"/>
                    <a:pt x="137" y="499"/>
                    <a:pt x="156" y="508"/>
                  </a:cubicBezTo>
                  <a:cubicBezTo>
                    <a:pt x="183" y="517"/>
                    <a:pt x="219" y="526"/>
                    <a:pt x="256" y="526"/>
                  </a:cubicBezTo>
                  <a:lnTo>
                    <a:pt x="265" y="526"/>
                  </a:lnTo>
                  <a:cubicBezTo>
                    <a:pt x="301" y="526"/>
                    <a:pt x="338" y="517"/>
                    <a:pt x="365" y="499"/>
                  </a:cubicBezTo>
                  <a:cubicBezTo>
                    <a:pt x="383" y="499"/>
                    <a:pt x="392" y="490"/>
                    <a:pt x="402" y="490"/>
                  </a:cubicBezTo>
                  <a:cubicBezTo>
                    <a:pt x="447" y="462"/>
                    <a:pt x="493" y="417"/>
                    <a:pt x="520" y="371"/>
                  </a:cubicBezTo>
                  <a:lnTo>
                    <a:pt x="538" y="317"/>
                  </a:lnTo>
                  <a:cubicBezTo>
                    <a:pt x="547" y="280"/>
                    <a:pt x="538" y="253"/>
                    <a:pt x="529" y="216"/>
                  </a:cubicBezTo>
                  <a:cubicBezTo>
                    <a:pt x="529" y="198"/>
                    <a:pt x="520" y="171"/>
                    <a:pt x="511" y="153"/>
                  </a:cubicBezTo>
                  <a:cubicBezTo>
                    <a:pt x="502" y="125"/>
                    <a:pt x="483" y="98"/>
                    <a:pt x="456" y="71"/>
                  </a:cubicBezTo>
                  <a:lnTo>
                    <a:pt x="411" y="34"/>
                  </a:lnTo>
                  <a:lnTo>
                    <a:pt x="347" y="7"/>
                  </a:lnTo>
                  <a:cubicBezTo>
                    <a:pt x="329" y="2"/>
                    <a:pt x="310" y="0"/>
                    <a:pt x="293" y="0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8"/>
            <p:cNvSpPr/>
            <p:nvPr/>
          </p:nvSpPr>
          <p:spPr>
            <a:xfrm>
              <a:off x="3958489" y="3074664"/>
              <a:ext cx="9507" cy="9996"/>
            </a:xfrm>
            <a:custGeom>
              <a:avLst/>
              <a:gdLst/>
              <a:ahLst/>
              <a:cxnLst/>
              <a:rect l="l" t="t" r="r" b="b"/>
              <a:pathLst>
                <a:path w="311" h="327" extrusionOk="0">
                  <a:moveTo>
                    <a:pt x="155" y="1"/>
                  </a:moveTo>
                  <a:cubicBezTo>
                    <a:pt x="149" y="1"/>
                    <a:pt x="142" y="3"/>
                    <a:pt x="137" y="8"/>
                  </a:cubicBezTo>
                  <a:cubicBezTo>
                    <a:pt x="119" y="8"/>
                    <a:pt x="101" y="8"/>
                    <a:pt x="92" y="17"/>
                  </a:cubicBezTo>
                  <a:cubicBezTo>
                    <a:pt x="73" y="26"/>
                    <a:pt x="55" y="35"/>
                    <a:pt x="37" y="53"/>
                  </a:cubicBezTo>
                  <a:lnTo>
                    <a:pt x="19" y="81"/>
                  </a:lnTo>
                  <a:cubicBezTo>
                    <a:pt x="19" y="99"/>
                    <a:pt x="10" y="108"/>
                    <a:pt x="1" y="117"/>
                  </a:cubicBezTo>
                  <a:lnTo>
                    <a:pt x="1" y="163"/>
                  </a:lnTo>
                  <a:lnTo>
                    <a:pt x="1" y="208"/>
                  </a:lnTo>
                  <a:lnTo>
                    <a:pt x="19" y="245"/>
                  </a:lnTo>
                  <a:cubicBezTo>
                    <a:pt x="28" y="263"/>
                    <a:pt x="37" y="281"/>
                    <a:pt x="55" y="290"/>
                  </a:cubicBezTo>
                  <a:cubicBezTo>
                    <a:pt x="64" y="299"/>
                    <a:pt x="83" y="308"/>
                    <a:pt x="92" y="308"/>
                  </a:cubicBezTo>
                  <a:cubicBezTo>
                    <a:pt x="110" y="317"/>
                    <a:pt x="128" y="327"/>
                    <a:pt x="155" y="327"/>
                  </a:cubicBezTo>
                  <a:lnTo>
                    <a:pt x="201" y="327"/>
                  </a:lnTo>
                  <a:lnTo>
                    <a:pt x="237" y="308"/>
                  </a:lnTo>
                  <a:cubicBezTo>
                    <a:pt x="246" y="299"/>
                    <a:pt x="256" y="290"/>
                    <a:pt x="265" y="281"/>
                  </a:cubicBezTo>
                  <a:lnTo>
                    <a:pt x="292" y="254"/>
                  </a:lnTo>
                  <a:cubicBezTo>
                    <a:pt x="292" y="245"/>
                    <a:pt x="301" y="226"/>
                    <a:pt x="301" y="217"/>
                  </a:cubicBezTo>
                  <a:cubicBezTo>
                    <a:pt x="310" y="190"/>
                    <a:pt x="310" y="163"/>
                    <a:pt x="301" y="135"/>
                  </a:cubicBezTo>
                  <a:lnTo>
                    <a:pt x="301" y="117"/>
                  </a:lnTo>
                  <a:cubicBezTo>
                    <a:pt x="301" y="108"/>
                    <a:pt x="292" y="108"/>
                    <a:pt x="292" y="99"/>
                  </a:cubicBezTo>
                  <a:lnTo>
                    <a:pt x="292" y="90"/>
                  </a:lnTo>
                  <a:lnTo>
                    <a:pt x="292" y="81"/>
                  </a:lnTo>
                  <a:cubicBezTo>
                    <a:pt x="283" y="62"/>
                    <a:pt x="265" y="44"/>
                    <a:pt x="256" y="35"/>
                  </a:cubicBezTo>
                  <a:cubicBezTo>
                    <a:pt x="228" y="17"/>
                    <a:pt x="201" y="8"/>
                    <a:pt x="174" y="8"/>
                  </a:cubicBezTo>
                  <a:cubicBezTo>
                    <a:pt x="169" y="3"/>
                    <a:pt x="162" y="1"/>
                    <a:pt x="155" y="1"/>
                  </a:cubicBezTo>
                  <a:close/>
                </a:path>
              </a:pathLst>
            </a:custGeom>
            <a:solidFill>
              <a:srgbClr val="E19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8"/>
            <p:cNvSpPr/>
            <p:nvPr/>
          </p:nvSpPr>
          <p:spPr>
            <a:xfrm>
              <a:off x="3935653" y="2830410"/>
              <a:ext cx="13970" cy="13023"/>
            </a:xfrm>
            <a:custGeom>
              <a:avLst/>
              <a:gdLst/>
              <a:ahLst/>
              <a:cxnLst/>
              <a:rect l="l" t="t" r="r" b="b"/>
              <a:pathLst>
                <a:path w="457" h="426" extrusionOk="0">
                  <a:moveTo>
                    <a:pt x="228" y="0"/>
                  </a:moveTo>
                  <a:cubicBezTo>
                    <a:pt x="201" y="0"/>
                    <a:pt x="174" y="9"/>
                    <a:pt x="155" y="18"/>
                  </a:cubicBezTo>
                  <a:lnTo>
                    <a:pt x="128" y="37"/>
                  </a:lnTo>
                  <a:lnTo>
                    <a:pt x="101" y="55"/>
                  </a:lnTo>
                  <a:cubicBezTo>
                    <a:pt x="73" y="64"/>
                    <a:pt x="55" y="82"/>
                    <a:pt x="46" y="100"/>
                  </a:cubicBezTo>
                  <a:cubicBezTo>
                    <a:pt x="28" y="119"/>
                    <a:pt x="10" y="146"/>
                    <a:pt x="10" y="173"/>
                  </a:cubicBezTo>
                  <a:lnTo>
                    <a:pt x="1" y="228"/>
                  </a:lnTo>
                  <a:cubicBezTo>
                    <a:pt x="1" y="255"/>
                    <a:pt x="1" y="283"/>
                    <a:pt x="19" y="301"/>
                  </a:cubicBezTo>
                  <a:cubicBezTo>
                    <a:pt x="19" y="319"/>
                    <a:pt x="28" y="337"/>
                    <a:pt x="46" y="346"/>
                  </a:cubicBezTo>
                  <a:cubicBezTo>
                    <a:pt x="55" y="374"/>
                    <a:pt x="73" y="392"/>
                    <a:pt x="101" y="401"/>
                  </a:cubicBezTo>
                  <a:lnTo>
                    <a:pt x="146" y="419"/>
                  </a:lnTo>
                  <a:cubicBezTo>
                    <a:pt x="165" y="424"/>
                    <a:pt x="183" y="426"/>
                    <a:pt x="201" y="426"/>
                  </a:cubicBezTo>
                  <a:cubicBezTo>
                    <a:pt x="219" y="426"/>
                    <a:pt x="237" y="424"/>
                    <a:pt x="256" y="419"/>
                  </a:cubicBezTo>
                  <a:lnTo>
                    <a:pt x="283" y="410"/>
                  </a:lnTo>
                  <a:lnTo>
                    <a:pt x="292" y="410"/>
                  </a:lnTo>
                  <a:lnTo>
                    <a:pt x="347" y="392"/>
                  </a:lnTo>
                  <a:lnTo>
                    <a:pt x="383" y="355"/>
                  </a:lnTo>
                  <a:cubicBezTo>
                    <a:pt x="401" y="337"/>
                    <a:pt x="410" y="319"/>
                    <a:pt x="429" y="301"/>
                  </a:cubicBezTo>
                  <a:cubicBezTo>
                    <a:pt x="438" y="273"/>
                    <a:pt x="456" y="237"/>
                    <a:pt x="456" y="201"/>
                  </a:cubicBezTo>
                  <a:cubicBezTo>
                    <a:pt x="447" y="164"/>
                    <a:pt x="438" y="137"/>
                    <a:pt x="420" y="100"/>
                  </a:cubicBezTo>
                  <a:cubicBezTo>
                    <a:pt x="401" y="73"/>
                    <a:pt x="374" y="46"/>
                    <a:pt x="347" y="27"/>
                  </a:cubicBezTo>
                  <a:cubicBezTo>
                    <a:pt x="319" y="9"/>
                    <a:pt x="283" y="0"/>
                    <a:pt x="247" y="0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8"/>
            <p:cNvSpPr/>
            <p:nvPr/>
          </p:nvSpPr>
          <p:spPr>
            <a:xfrm>
              <a:off x="3949869" y="2848232"/>
              <a:ext cx="12564" cy="12259"/>
            </a:xfrm>
            <a:custGeom>
              <a:avLst/>
              <a:gdLst/>
              <a:ahLst/>
              <a:cxnLst/>
              <a:rect l="l" t="t" r="r" b="b"/>
              <a:pathLst>
                <a:path w="411" h="401" extrusionOk="0">
                  <a:moveTo>
                    <a:pt x="201" y="0"/>
                  </a:moveTo>
                  <a:cubicBezTo>
                    <a:pt x="182" y="0"/>
                    <a:pt x="164" y="9"/>
                    <a:pt x="155" y="9"/>
                  </a:cubicBezTo>
                  <a:cubicBezTo>
                    <a:pt x="119" y="18"/>
                    <a:pt x="91" y="37"/>
                    <a:pt x="64" y="64"/>
                  </a:cubicBezTo>
                  <a:lnTo>
                    <a:pt x="27" y="100"/>
                  </a:lnTo>
                  <a:cubicBezTo>
                    <a:pt x="18" y="119"/>
                    <a:pt x="18" y="137"/>
                    <a:pt x="9" y="155"/>
                  </a:cubicBezTo>
                  <a:cubicBezTo>
                    <a:pt x="0" y="173"/>
                    <a:pt x="0" y="191"/>
                    <a:pt x="0" y="210"/>
                  </a:cubicBezTo>
                  <a:cubicBezTo>
                    <a:pt x="0" y="264"/>
                    <a:pt x="18" y="310"/>
                    <a:pt x="55" y="346"/>
                  </a:cubicBezTo>
                  <a:cubicBezTo>
                    <a:pt x="82" y="364"/>
                    <a:pt x="109" y="383"/>
                    <a:pt x="137" y="392"/>
                  </a:cubicBezTo>
                  <a:cubicBezTo>
                    <a:pt x="146" y="392"/>
                    <a:pt x="164" y="401"/>
                    <a:pt x="173" y="401"/>
                  </a:cubicBezTo>
                  <a:lnTo>
                    <a:pt x="201" y="401"/>
                  </a:lnTo>
                  <a:lnTo>
                    <a:pt x="255" y="392"/>
                  </a:lnTo>
                  <a:cubicBezTo>
                    <a:pt x="273" y="392"/>
                    <a:pt x="292" y="383"/>
                    <a:pt x="310" y="374"/>
                  </a:cubicBezTo>
                  <a:lnTo>
                    <a:pt x="328" y="355"/>
                  </a:lnTo>
                  <a:cubicBezTo>
                    <a:pt x="346" y="337"/>
                    <a:pt x="365" y="319"/>
                    <a:pt x="383" y="301"/>
                  </a:cubicBezTo>
                  <a:lnTo>
                    <a:pt x="401" y="246"/>
                  </a:lnTo>
                  <a:cubicBezTo>
                    <a:pt x="401" y="246"/>
                    <a:pt x="401" y="237"/>
                    <a:pt x="401" y="237"/>
                  </a:cubicBezTo>
                  <a:cubicBezTo>
                    <a:pt x="410" y="210"/>
                    <a:pt x="410" y="191"/>
                    <a:pt x="401" y="164"/>
                  </a:cubicBezTo>
                  <a:lnTo>
                    <a:pt x="401" y="137"/>
                  </a:lnTo>
                  <a:lnTo>
                    <a:pt x="383" y="100"/>
                  </a:lnTo>
                  <a:cubicBezTo>
                    <a:pt x="374" y="73"/>
                    <a:pt x="355" y="55"/>
                    <a:pt x="337" y="46"/>
                  </a:cubicBezTo>
                  <a:cubicBezTo>
                    <a:pt x="328" y="37"/>
                    <a:pt x="310" y="27"/>
                    <a:pt x="292" y="18"/>
                  </a:cubicBezTo>
                  <a:cubicBezTo>
                    <a:pt x="273" y="9"/>
                    <a:pt x="246" y="0"/>
                    <a:pt x="228" y="0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8"/>
            <p:cNvSpPr/>
            <p:nvPr/>
          </p:nvSpPr>
          <p:spPr>
            <a:xfrm>
              <a:off x="3963778" y="2837074"/>
              <a:ext cx="12289" cy="13390"/>
            </a:xfrm>
            <a:custGeom>
              <a:avLst/>
              <a:gdLst/>
              <a:ahLst/>
              <a:cxnLst/>
              <a:rect l="l" t="t" r="r" b="b"/>
              <a:pathLst>
                <a:path w="402" h="438" extrusionOk="0">
                  <a:moveTo>
                    <a:pt x="228" y="1"/>
                  </a:moveTo>
                  <a:cubicBezTo>
                    <a:pt x="201" y="1"/>
                    <a:pt x="174" y="10"/>
                    <a:pt x="146" y="28"/>
                  </a:cubicBezTo>
                  <a:lnTo>
                    <a:pt x="128" y="28"/>
                  </a:lnTo>
                  <a:cubicBezTo>
                    <a:pt x="92" y="46"/>
                    <a:pt x="64" y="74"/>
                    <a:pt x="46" y="110"/>
                  </a:cubicBezTo>
                  <a:lnTo>
                    <a:pt x="28" y="146"/>
                  </a:lnTo>
                  <a:cubicBezTo>
                    <a:pt x="10" y="174"/>
                    <a:pt x="1" y="201"/>
                    <a:pt x="1" y="238"/>
                  </a:cubicBezTo>
                  <a:lnTo>
                    <a:pt x="10" y="292"/>
                  </a:lnTo>
                  <a:cubicBezTo>
                    <a:pt x="19" y="320"/>
                    <a:pt x="37" y="356"/>
                    <a:pt x="55" y="374"/>
                  </a:cubicBezTo>
                  <a:cubicBezTo>
                    <a:pt x="73" y="392"/>
                    <a:pt x="92" y="411"/>
                    <a:pt x="119" y="420"/>
                  </a:cubicBezTo>
                  <a:cubicBezTo>
                    <a:pt x="146" y="429"/>
                    <a:pt x="165" y="438"/>
                    <a:pt x="192" y="438"/>
                  </a:cubicBezTo>
                  <a:cubicBezTo>
                    <a:pt x="219" y="438"/>
                    <a:pt x="247" y="429"/>
                    <a:pt x="265" y="420"/>
                  </a:cubicBezTo>
                  <a:cubicBezTo>
                    <a:pt x="292" y="411"/>
                    <a:pt x="310" y="392"/>
                    <a:pt x="329" y="374"/>
                  </a:cubicBezTo>
                  <a:cubicBezTo>
                    <a:pt x="356" y="356"/>
                    <a:pt x="374" y="320"/>
                    <a:pt x="383" y="292"/>
                  </a:cubicBezTo>
                  <a:lnTo>
                    <a:pt x="392" y="256"/>
                  </a:lnTo>
                  <a:lnTo>
                    <a:pt x="401" y="201"/>
                  </a:lnTo>
                  <a:cubicBezTo>
                    <a:pt x="401" y="183"/>
                    <a:pt x="401" y="165"/>
                    <a:pt x="392" y="146"/>
                  </a:cubicBezTo>
                  <a:lnTo>
                    <a:pt x="392" y="137"/>
                  </a:lnTo>
                  <a:lnTo>
                    <a:pt x="392" y="128"/>
                  </a:lnTo>
                  <a:cubicBezTo>
                    <a:pt x="383" y="92"/>
                    <a:pt x="365" y="74"/>
                    <a:pt x="347" y="46"/>
                  </a:cubicBezTo>
                  <a:cubicBezTo>
                    <a:pt x="338" y="37"/>
                    <a:pt x="319" y="19"/>
                    <a:pt x="292" y="19"/>
                  </a:cubicBezTo>
                  <a:cubicBezTo>
                    <a:pt x="274" y="1"/>
                    <a:pt x="256" y="1"/>
                    <a:pt x="228" y="1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8"/>
            <p:cNvSpPr/>
            <p:nvPr/>
          </p:nvSpPr>
          <p:spPr>
            <a:xfrm>
              <a:off x="3977137" y="2846826"/>
              <a:ext cx="10913" cy="10883"/>
            </a:xfrm>
            <a:custGeom>
              <a:avLst/>
              <a:gdLst/>
              <a:ahLst/>
              <a:cxnLst/>
              <a:rect l="l" t="t" r="r" b="b"/>
              <a:pathLst>
                <a:path w="357" h="356" extrusionOk="0">
                  <a:moveTo>
                    <a:pt x="183" y="1"/>
                  </a:moveTo>
                  <a:cubicBezTo>
                    <a:pt x="156" y="1"/>
                    <a:pt x="128" y="1"/>
                    <a:pt x="110" y="19"/>
                  </a:cubicBezTo>
                  <a:cubicBezTo>
                    <a:pt x="92" y="19"/>
                    <a:pt x="65" y="37"/>
                    <a:pt x="55" y="55"/>
                  </a:cubicBezTo>
                  <a:cubicBezTo>
                    <a:pt x="37" y="64"/>
                    <a:pt x="28" y="92"/>
                    <a:pt x="19" y="110"/>
                  </a:cubicBezTo>
                  <a:cubicBezTo>
                    <a:pt x="10" y="128"/>
                    <a:pt x="1" y="155"/>
                    <a:pt x="1" y="174"/>
                  </a:cubicBezTo>
                  <a:lnTo>
                    <a:pt x="10" y="228"/>
                  </a:lnTo>
                  <a:cubicBezTo>
                    <a:pt x="19" y="256"/>
                    <a:pt x="28" y="283"/>
                    <a:pt x="55" y="301"/>
                  </a:cubicBezTo>
                  <a:lnTo>
                    <a:pt x="92" y="328"/>
                  </a:lnTo>
                  <a:cubicBezTo>
                    <a:pt x="119" y="347"/>
                    <a:pt x="147" y="356"/>
                    <a:pt x="183" y="356"/>
                  </a:cubicBezTo>
                  <a:cubicBezTo>
                    <a:pt x="201" y="356"/>
                    <a:pt x="229" y="347"/>
                    <a:pt x="247" y="338"/>
                  </a:cubicBezTo>
                  <a:cubicBezTo>
                    <a:pt x="265" y="328"/>
                    <a:pt x="283" y="319"/>
                    <a:pt x="301" y="301"/>
                  </a:cubicBezTo>
                  <a:cubicBezTo>
                    <a:pt x="320" y="283"/>
                    <a:pt x="329" y="265"/>
                    <a:pt x="338" y="246"/>
                  </a:cubicBezTo>
                  <a:cubicBezTo>
                    <a:pt x="347" y="219"/>
                    <a:pt x="356" y="201"/>
                    <a:pt x="356" y="174"/>
                  </a:cubicBezTo>
                  <a:lnTo>
                    <a:pt x="347" y="128"/>
                  </a:lnTo>
                  <a:cubicBezTo>
                    <a:pt x="338" y="101"/>
                    <a:pt x="320" y="73"/>
                    <a:pt x="301" y="55"/>
                  </a:cubicBezTo>
                  <a:lnTo>
                    <a:pt x="265" y="28"/>
                  </a:lnTo>
                  <a:cubicBezTo>
                    <a:pt x="238" y="10"/>
                    <a:pt x="210" y="1"/>
                    <a:pt x="183" y="1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8"/>
            <p:cNvSpPr/>
            <p:nvPr/>
          </p:nvSpPr>
          <p:spPr>
            <a:xfrm>
              <a:off x="3981600" y="2860766"/>
              <a:ext cx="10058" cy="9202"/>
            </a:xfrm>
            <a:custGeom>
              <a:avLst/>
              <a:gdLst/>
              <a:ahLst/>
              <a:cxnLst/>
              <a:rect l="l" t="t" r="r" b="b"/>
              <a:pathLst>
                <a:path w="329" h="301" extrusionOk="0">
                  <a:moveTo>
                    <a:pt x="165" y="0"/>
                  </a:moveTo>
                  <a:cubicBezTo>
                    <a:pt x="146" y="0"/>
                    <a:pt x="137" y="0"/>
                    <a:pt x="128" y="9"/>
                  </a:cubicBezTo>
                  <a:lnTo>
                    <a:pt x="101" y="18"/>
                  </a:lnTo>
                  <a:lnTo>
                    <a:pt x="92" y="18"/>
                  </a:lnTo>
                  <a:cubicBezTo>
                    <a:pt x="73" y="18"/>
                    <a:pt x="55" y="27"/>
                    <a:pt x="37" y="46"/>
                  </a:cubicBezTo>
                  <a:cubicBezTo>
                    <a:pt x="28" y="55"/>
                    <a:pt x="19" y="73"/>
                    <a:pt x="10" y="91"/>
                  </a:cubicBezTo>
                  <a:cubicBezTo>
                    <a:pt x="1" y="109"/>
                    <a:pt x="1" y="128"/>
                    <a:pt x="1" y="155"/>
                  </a:cubicBezTo>
                  <a:lnTo>
                    <a:pt x="1" y="191"/>
                  </a:lnTo>
                  <a:cubicBezTo>
                    <a:pt x="1" y="210"/>
                    <a:pt x="19" y="237"/>
                    <a:pt x="37" y="255"/>
                  </a:cubicBezTo>
                  <a:lnTo>
                    <a:pt x="64" y="282"/>
                  </a:lnTo>
                  <a:cubicBezTo>
                    <a:pt x="92" y="291"/>
                    <a:pt x="110" y="301"/>
                    <a:pt x="137" y="301"/>
                  </a:cubicBezTo>
                  <a:cubicBezTo>
                    <a:pt x="155" y="301"/>
                    <a:pt x="174" y="291"/>
                    <a:pt x="192" y="291"/>
                  </a:cubicBezTo>
                  <a:lnTo>
                    <a:pt x="201" y="291"/>
                  </a:lnTo>
                  <a:cubicBezTo>
                    <a:pt x="219" y="282"/>
                    <a:pt x="228" y="282"/>
                    <a:pt x="247" y="273"/>
                  </a:cubicBezTo>
                  <a:cubicBezTo>
                    <a:pt x="247" y="264"/>
                    <a:pt x="256" y="264"/>
                    <a:pt x="265" y="264"/>
                  </a:cubicBezTo>
                  <a:cubicBezTo>
                    <a:pt x="274" y="246"/>
                    <a:pt x="292" y="237"/>
                    <a:pt x="301" y="219"/>
                  </a:cubicBezTo>
                  <a:cubicBezTo>
                    <a:pt x="310" y="210"/>
                    <a:pt x="310" y="191"/>
                    <a:pt x="319" y="182"/>
                  </a:cubicBezTo>
                  <a:cubicBezTo>
                    <a:pt x="329" y="155"/>
                    <a:pt x="329" y="128"/>
                    <a:pt x="329" y="109"/>
                  </a:cubicBezTo>
                  <a:cubicBezTo>
                    <a:pt x="319" y="82"/>
                    <a:pt x="310" y="73"/>
                    <a:pt x="301" y="55"/>
                  </a:cubicBezTo>
                  <a:cubicBezTo>
                    <a:pt x="283" y="36"/>
                    <a:pt x="274" y="27"/>
                    <a:pt x="256" y="18"/>
                  </a:cubicBezTo>
                  <a:cubicBezTo>
                    <a:pt x="237" y="0"/>
                    <a:pt x="210" y="0"/>
                    <a:pt x="183" y="0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8"/>
            <p:cNvSpPr/>
            <p:nvPr/>
          </p:nvSpPr>
          <p:spPr>
            <a:xfrm>
              <a:off x="4004711" y="2855172"/>
              <a:ext cx="10883" cy="10547"/>
            </a:xfrm>
            <a:custGeom>
              <a:avLst/>
              <a:gdLst/>
              <a:ahLst/>
              <a:cxnLst/>
              <a:rect l="l" t="t" r="r" b="b"/>
              <a:pathLst>
                <a:path w="356" h="345" extrusionOk="0">
                  <a:moveTo>
                    <a:pt x="128" y="1"/>
                  </a:moveTo>
                  <a:lnTo>
                    <a:pt x="92" y="19"/>
                  </a:lnTo>
                  <a:lnTo>
                    <a:pt x="55" y="46"/>
                  </a:lnTo>
                  <a:cubicBezTo>
                    <a:pt x="37" y="65"/>
                    <a:pt x="28" y="83"/>
                    <a:pt x="19" y="101"/>
                  </a:cubicBezTo>
                  <a:cubicBezTo>
                    <a:pt x="10" y="110"/>
                    <a:pt x="10" y="128"/>
                    <a:pt x="10" y="147"/>
                  </a:cubicBezTo>
                  <a:cubicBezTo>
                    <a:pt x="1" y="174"/>
                    <a:pt x="10" y="201"/>
                    <a:pt x="19" y="238"/>
                  </a:cubicBezTo>
                  <a:cubicBezTo>
                    <a:pt x="28" y="247"/>
                    <a:pt x="28" y="265"/>
                    <a:pt x="46" y="274"/>
                  </a:cubicBezTo>
                  <a:cubicBezTo>
                    <a:pt x="46" y="283"/>
                    <a:pt x="64" y="292"/>
                    <a:pt x="74" y="301"/>
                  </a:cubicBezTo>
                  <a:cubicBezTo>
                    <a:pt x="83" y="311"/>
                    <a:pt x="101" y="320"/>
                    <a:pt x="110" y="329"/>
                  </a:cubicBezTo>
                  <a:cubicBezTo>
                    <a:pt x="128" y="338"/>
                    <a:pt x="137" y="338"/>
                    <a:pt x="155" y="338"/>
                  </a:cubicBezTo>
                  <a:cubicBezTo>
                    <a:pt x="165" y="342"/>
                    <a:pt x="176" y="345"/>
                    <a:pt x="187" y="345"/>
                  </a:cubicBezTo>
                  <a:cubicBezTo>
                    <a:pt x="199" y="345"/>
                    <a:pt x="210" y="342"/>
                    <a:pt x="219" y="338"/>
                  </a:cubicBezTo>
                  <a:cubicBezTo>
                    <a:pt x="237" y="338"/>
                    <a:pt x="265" y="329"/>
                    <a:pt x="283" y="320"/>
                  </a:cubicBezTo>
                  <a:cubicBezTo>
                    <a:pt x="301" y="311"/>
                    <a:pt x="310" y="292"/>
                    <a:pt x="329" y="274"/>
                  </a:cubicBezTo>
                  <a:cubicBezTo>
                    <a:pt x="338" y="265"/>
                    <a:pt x="347" y="247"/>
                    <a:pt x="356" y="229"/>
                  </a:cubicBezTo>
                  <a:cubicBezTo>
                    <a:pt x="356" y="192"/>
                    <a:pt x="356" y="165"/>
                    <a:pt x="347" y="128"/>
                  </a:cubicBezTo>
                  <a:lnTo>
                    <a:pt x="329" y="92"/>
                  </a:lnTo>
                  <a:lnTo>
                    <a:pt x="329" y="83"/>
                  </a:lnTo>
                  <a:lnTo>
                    <a:pt x="301" y="46"/>
                  </a:lnTo>
                  <a:lnTo>
                    <a:pt x="265" y="19"/>
                  </a:lnTo>
                  <a:lnTo>
                    <a:pt x="228" y="1"/>
                  </a:ln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8"/>
            <p:cNvSpPr/>
            <p:nvPr/>
          </p:nvSpPr>
          <p:spPr>
            <a:xfrm>
              <a:off x="4023665" y="2872719"/>
              <a:ext cx="306" cy="3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lnTo>
                    <a:pt x="0" y="1"/>
                  </a:lnTo>
                  <a:lnTo>
                    <a:pt x="9" y="10"/>
                  </a:ln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8"/>
            <p:cNvSpPr/>
            <p:nvPr/>
          </p:nvSpPr>
          <p:spPr>
            <a:xfrm>
              <a:off x="4015288" y="2871068"/>
              <a:ext cx="10913" cy="11005"/>
            </a:xfrm>
            <a:custGeom>
              <a:avLst/>
              <a:gdLst/>
              <a:ahLst/>
              <a:cxnLst/>
              <a:rect l="l" t="t" r="r" b="b"/>
              <a:pathLst>
                <a:path w="357" h="360" extrusionOk="0">
                  <a:moveTo>
                    <a:pt x="165" y="0"/>
                  </a:moveTo>
                  <a:cubicBezTo>
                    <a:pt x="147" y="0"/>
                    <a:pt x="119" y="0"/>
                    <a:pt x="101" y="18"/>
                  </a:cubicBezTo>
                  <a:lnTo>
                    <a:pt x="74" y="27"/>
                  </a:lnTo>
                  <a:cubicBezTo>
                    <a:pt x="74" y="27"/>
                    <a:pt x="62" y="39"/>
                    <a:pt x="57" y="39"/>
                  </a:cubicBezTo>
                  <a:cubicBezTo>
                    <a:pt x="56" y="39"/>
                    <a:pt x="55" y="38"/>
                    <a:pt x="55" y="36"/>
                  </a:cubicBezTo>
                  <a:cubicBezTo>
                    <a:pt x="37" y="55"/>
                    <a:pt x="28" y="64"/>
                    <a:pt x="19" y="82"/>
                  </a:cubicBezTo>
                  <a:cubicBezTo>
                    <a:pt x="10" y="100"/>
                    <a:pt x="1" y="109"/>
                    <a:pt x="1" y="128"/>
                  </a:cubicBezTo>
                  <a:lnTo>
                    <a:pt x="1" y="173"/>
                  </a:lnTo>
                  <a:cubicBezTo>
                    <a:pt x="1" y="180"/>
                    <a:pt x="1" y="211"/>
                    <a:pt x="1" y="219"/>
                  </a:cubicBezTo>
                  <a:cubicBezTo>
                    <a:pt x="10" y="237"/>
                    <a:pt x="19" y="255"/>
                    <a:pt x="19" y="264"/>
                  </a:cubicBezTo>
                  <a:lnTo>
                    <a:pt x="19" y="273"/>
                  </a:lnTo>
                  <a:cubicBezTo>
                    <a:pt x="37" y="282"/>
                    <a:pt x="46" y="301"/>
                    <a:pt x="55" y="310"/>
                  </a:cubicBezTo>
                  <a:lnTo>
                    <a:pt x="74" y="328"/>
                  </a:lnTo>
                  <a:lnTo>
                    <a:pt x="92" y="337"/>
                  </a:lnTo>
                  <a:cubicBezTo>
                    <a:pt x="110" y="346"/>
                    <a:pt x="119" y="355"/>
                    <a:pt x="137" y="355"/>
                  </a:cubicBezTo>
                  <a:lnTo>
                    <a:pt x="183" y="355"/>
                  </a:lnTo>
                  <a:cubicBezTo>
                    <a:pt x="191" y="358"/>
                    <a:pt x="198" y="359"/>
                    <a:pt x="205" y="359"/>
                  </a:cubicBezTo>
                  <a:cubicBezTo>
                    <a:pt x="221" y="359"/>
                    <a:pt x="234" y="353"/>
                    <a:pt x="247" y="346"/>
                  </a:cubicBezTo>
                  <a:cubicBezTo>
                    <a:pt x="265" y="337"/>
                    <a:pt x="274" y="328"/>
                    <a:pt x="283" y="319"/>
                  </a:cubicBezTo>
                  <a:cubicBezTo>
                    <a:pt x="301" y="310"/>
                    <a:pt x="320" y="292"/>
                    <a:pt x="329" y="273"/>
                  </a:cubicBezTo>
                  <a:lnTo>
                    <a:pt x="347" y="237"/>
                  </a:lnTo>
                  <a:lnTo>
                    <a:pt x="356" y="191"/>
                  </a:lnTo>
                  <a:cubicBezTo>
                    <a:pt x="356" y="173"/>
                    <a:pt x="347" y="155"/>
                    <a:pt x="338" y="137"/>
                  </a:cubicBezTo>
                  <a:cubicBezTo>
                    <a:pt x="338" y="128"/>
                    <a:pt x="320" y="109"/>
                    <a:pt x="310" y="100"/>
                  </a:cubicBezTo>
                  <a:lnTo>
                    <a:pt x="310" y="91"/>
                  </a:lnTo>
                  <a:cubicBezTo>
                    <a:pt x="310" y="91"/>
                    <a:pt x="301" y="91"/>
                    <a:pt x="301" y="82"/>
                  </a:cubicBezTo>
                  <a:lnTo>
                    <a:pt x="301" y="73"/>
                  </a:lnTo>
                  <a:cubicBezTo>
                    <a:pt x="301" y="64"/>
                    <a:pt x="292" y="64"/>
                    <a:pt x="283" y="55"/>
                  </a:cubicBezTo>
                  <a:lnTo>
                    <a:pt x="283" y="55"/>
                  </a:lnTo>
                  <a:lnTo>
                    <a:pt x="284" y="56"/>
                  </a:lnTo>
                  <a:lnTo>
                    <a:pt x="284" y="56"/>
                  </a:lnTo>
                  <a:cubicBezTo>
                    <a:pt x="281" y="52"/>
                    <a:pt x="277" y="49"/>
                    <a:pt x="274" y="46"/>
                  </a:cubicBezTo>
                  <a:cubicBezTo>
                    <a:pt x="265" y="36"/>
                    <a:pt x="256" y="27"/>
                    <a:pt x="247" y="18"/>
                  </a:cubicBezTo>
                  <a:cubicBezTo>
                    <a:pt x="219" y="9"/>
                    <a:pt x="192" y="0"/>
                    <a:pt x="165" y="0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8"/>
            <p:cNvSpPr/>
            <p:nvPr/>
          </p:nvSpPr>
          <p:spPr>
            <a:xfrm>
              <a:off x="4023665" y="287244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8"/>
            <p:cNvSpPr/>
            <p:nvPr/>
          </p:nvSpPr>
          <p:spPr>
            <a:xfrm>
              <a:off x="4025590" y="2886078"/>
              <a:ext cx="10058" cy="11494"/>
            </a:xfrm>
            <a:custGeom>
              <a:avLst/>
              <a:gdLst/>
              <a:ahLst/>
              <a:cxnLst/>
              <a:rect l="l" t="t" r="r" b="b"/>
              <a:pathLst>
                <a:path w="329" h="376" extrusionOk="0">
                  <a:moveTo>
                    <a:pt x="110" y="1"/>
                  </a:moveTo>
                  <a:cubicBezTo>
                    <a:pt x="92" y="1"/>
                    <a:pt x="74" y="10"/>
                    <a:pt x="65" y="10"/>
                  </a:cubicBezTo>
                  <a:cubicBezTo>
                    <a:pt x="46" y="19"/>
                    <a:pt x="37" y="19"/>
                    <a:pt x="28" y="37"/>
                  </a:cubicBezTo>
                  <a:cubicBezTo>
                    <a:pt x="10" y="46"/>
                    <a:pt x="10" y="56"/>
                    <a:pt x="1" y="74"/>
                  </a:cubicBezTo>
                  <a:cubicBezTo>
                    <a:pt x="1" y="83"/>
                    <a:pt x="1" y="101"/>
                    <a:pt x="1" y="119"/>
                  </a:cubicBezTo>
                  <a:cubicBezTo>
                    <a:pt x="10" y="128"/>
                    <a:pt x="10" y="147"/>
                    <a:pt x="28" y="156"/>
                  </a:cubicBezTo>
                  <a:cubicBezTo>
                    <a:pt x="1" y="201"/>
                    <a:pt x="10" y="256"/>
                    <a:pt x="28" y="302"/>
                  </a:cubicBezTo>
                  <a:cubicBezTo>
                    <a:pt x="46" y="320"/>
                    <a:pt x="65" y="338"/>
                    <a:pt x="92" y="356"/>
                  </a:cubicBezTo>
                  <a:cubicBezTo>
                    <a:pt x="114" y="367"/>
                    <a:pt x="137" y="375"/>
                    <a:pt x="162" y="375"/>
                  </a:cubicBezTo>
                  <a:cubicBezTo>
                    <a:pt x="177" y="375"/>
                    <a:pt x="193" y="372"/>
                    <a:pt x="210" y="365"/>
                  </a:cubicBezTo>
                  <a:cubicBezTo>
                    <a:pt x="238" y="365"/>
                    <a:pt x="265" y="347"/>
                    <a:pt x="283" y="329"/>
                  </a:cubicBezTo>
                  <a:cubicBezTo>
                    <a:pt x="301" y="311"/>
                    <a:pt x="311" y="283"/>
                    <a:pt x="320" y="256"/>
                  </a:cubicBezTo>
                  <a:cubicBezTo>
                    <a:pt x="329" y="229"/>
                    <a:pt x="329" y="201"/>
                    <a:pt x="329" y="183"/>
                  </a:cubicBezTo>
                  <a:cubicBezTo>
                    <a:pt x="329" y="174"/>
                    <a:pt x="329" y="165"/>
                    <a:pt x="329" y="156"/>
                  </a:cubicBezTo>
                  <a:cubicBezTo>
                    <a:pt x="320" y="138"/>
                    <a:pt x="311" y="119"/>
                    <a:pt x="301" y="110"/>
                  </a:cubicBezTo>
                  <a:cubicBezTo>
                    <a:pt x="283" y="74"/>
                    <a:pt x="256" y="46"/>
                    <a:pt x="229" y="28"/>
                  </a:cubicBezTo>
                  <a:cubicBezTo>
                    <a:pt x="210" y="19"/>
                    <a:pt x="192" y="19"/>
                    <a:pt x="174" y="10"/>
                  </a:cubicBezTo>
                  <a:cubicBezTo>
                    <a:pt x="165" y="10"/>
                    <a:pt x="147" y="1"/>
                    <a:pt x="128" y="1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8"/>
            <p:cNvSpPr/>
            <p:nvPr/>
          </p:nvSpPr>
          <p:spPr>
            <a:xfrm>
              <a:off x="3924526" y="2850372"/>
              <a:ext cx="9782" cy="9844"/>
            </a:xfrm>
            <a:custGeom>
              <a:avLst/>
              <a:gdLst/>
              <a:ahLst/>
              <a:cxnLst/>
              <a:rect l="l" t="t" r="r" b="b"/>
              <a:pathLst>
                <a:path w="320" h="322" extrusionOk="0">
                  <a:moveTo>
                    <a:pt x="169" y="1"/>
                  </a:moveTo>
                  <a:cubicBezTo>
                    <a:pt x="162" y="1"/>
                    <a:pt x="154" y="1"/>
                    <a:pt x="146" y="3"/>
                  </a:cubicBezTo>
                  <a:lnTo>
                    <a:pt x="110" y="3"/>
                  </a:lnTo>
                  <a:cubicBezTo>
                    <a:pt x="55" y="21"/>
                    <a:pt x="18" y="58"/>
                    <a:pt x="9" y="103"/>
                  </a:cubicBezTo>
                  <a:cubicBezTo>
                    <a:pt x="0" y="121"/>
                    <a:pt x="0" y="140"/>
                    <a:pt x="0" y="149"/>
                  </a:cubicBezTo>
                  <a:cubicBezTo>
                    <a:pt x="0" y="194"/>
                    <a:pt x="9" y="231"/>
                    <a:pt x="46" y="267"/>
                  </a:cubicBezTo>
                  <a:lnTo>
                    <a:pt x="55" y="276"/>
                  </a:lnTo>
                  <a:cubicBezTo>
                    <a:pt x="64" y="285"/>
                    <a:pt x="82" y="304"/>
                    <a:pt x="100" y="304"/>
                  </a:cubicBezTo>
                  <a:cubicBezTo>
                    <a:pt x="119" y="313"/>
                    <a:pt x="137" y="322"/>
                    <a:pt x="164" y="322"/>
                  </a:cubicBezTo>
                  <a:cubicBezTo>
                    <a:pt x="182" y="322"/>
                    <a:pt x="201" y="313"/>
                    <a:pt x="219" y="304"/>
                  </a:cubicBezTo>
                  <a:cubicBezTo>
                    <a:pt x="237" y="304"/>
                    <a:pt x="255" y="285"/>
                    <a:pt x="273" y="276"/>
                  </a:cubicBezTo>
                  <a:lnTo>
                    <a:pt x="292" y="240"/>
                  </a:lnTo>
                  <a:cubicBezTo>
                    <a:pt x="310" y="222"/>
                    <a:pt x="310" y="194"/>
                    <a:pt x="310" y="167"/>
                  </a:cubicBezTo>
                  <a:cubicBezTo>
                    <a:pt x="319" y="149"/>
                    <a:pt x="319" y="140"/>
                    <a:pt x="310" y="121"/>
                  </a:cubicBezTo>
                  <a:cubicBezTo>
                    <a:pt x="310" y="94"/>
                    <a:pt x="292" y="76"/>
                    <a:pt x="273" y="58"/>
                  </a:cubicBezTo>
                  <a:lnTo>
                    <a:pt x="264" y="49"/>
                  </a:lnTo>
                  <a:cubicBezTo>
                    <a:pt x="242" y="18"/>
                    <a:pt x="207" y="1"/>
                    <a:pt x="169" y="1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8"/>
            <p:cNvSpPr/>
            <p:nvPr/>
          </p:nvSpPr>
          <p:spPr>
            <a:xfrm>
              <a:off x="3894995" y="2837441"/>
              <a:ext cx="18984" cy="18036"/>
            </a:xfrm>
            <a:custGeom>
              <a:avLst/>
              <a:gdLst/>
              <a:ahLst/>
              <a:cxnLst/>
              <a:rect l="l" t="t" r="r" b="b"/>
              <a:pathLst>
                <a:path w="621" h="590" extrusionOk="0">
                  <a:moveTo>
                    <a:pt x="274" y="0"/>
                  </a:moveTo>
                  <a:cubicBezTo>
                    <a:pt x="256" y="0"/>
                    <a:pt x="238" y="2"/>
                    <a:pt x="219" y="7"/>
                  </a:cubicBezTo>
                  <a:cubicBezTo>
                    <a:pt x="174" y="16"/>
                    <a:pt x="137" y="34"/>
                    <a:pt x="110" y="71"/>
                  </a:cubicBezTo>
                  <a:cubicBezTo>
                    <a:pt x="83" y="89"/>
                    <a:pt x="64" y="116"/>
                    <a:pt x="46" y="144"/>
                  </a:cubicBezTo>
                  <a:cubicBezTo>
                    <a:pt x="28" y="189"/>
                    <a:pt x="10" y="235"/>
                    <a:pt x="10" y="280"/>
                  </a:cubicBezTo>
                  <a:cubicBezTo>
                    <a:pt x="1" y="308"/>
                    <a:pt x="10" y="344"/>
                    <a:pt x="19" y="380"/>
                  </a:cubicBezTo>
                  <a:cubicBezTo>
                    <a:pt x="28" y="426"/>
                    <a:pt x="55" y="462"/>
                    <a:pt x="92" y="490"/>
                  </a:cubicBezTo>
                  <a:cubicBezTo>
                    <a:pt x="146" y="553"/>
                    <a:pt x="228" y="581"/>
                    <a:pt x="319" y="590"/>
                  </a:cubicBezTo>
                  <a:cubicBezTo>
                    <a:pt x="411" y="590"/>
                    <a:pt x="493" y="553"/>
                    <a:pt x="556" y="490"/>
                  </a:cubicBezTo>
                  <a:cubicBezTo>
                    <a:pt x="620" y="426"/>
                    <a:pt x="611" y="317"/>
                    <a:pt x="547" y="253"/>
                  </a:cubicBezTo>
                  <a:cubicBezTo>
                    <a:pt x="547" y="244"/>
                    <a:pt x="547" y="235"/>
                    <a:pt x="538" y="226"/>
                  </a:cubicBezTo>
                  <a:cubicBezTo>
                    <a:pt x="529" y="198"/>
                    <a:pt x="520" y="171"/>
                    <a:pt x="502" y="144"/>
                  </a:cubicBezTo>
                  <a:cubicBezTo>
                    <a:pt x="474" y="107"/>
                    <a:pt x="438" y="71"/>
                    <a:pt x="392" y="53"/>
                  </a:cubicBezTo>
                  <a:cubicBezTo>
                    <a:pt x="374" y="34"/>
                    <a:pt x="356" y="16"/>
                    <a:pt x="329" y="7"/>
                  </a:cubicBezTo>
                  <a:cubicBezTo>
                    <a:pt x="310" y="2"/>
                    <a:pt x="292" y="0"/>
                    <a:pt x="274" y="0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8"/>
            <p:cNvSpPr/>
            <p:nvPr/>
          </p:nvSpPr>
          <p:spPr>
            <a:xfrm>
              <a:off x="3884968" y="2849608"/>
              <a:ext cx="9782" cy="9782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165" y="1"/>
                  </a:moveTo>
                  <a:cubicBezTo>
                    <a:pt x="137" y="1"/>
                    <a:pt x="119" y="10"/>
                    <a:pt x="101" y="19"/>
                  </a:cubicBezTo>
                  <a:cubicBezTo>
                    <a:pt x="83" y="19"/>
                    <a:pt x="65" y="37"/>
                    <a:pt x="46" y="46"/>
                  </a:cubicBezTo>
                  <a:cubicBezTo>
                    <a:pt x="37" y="64"/>
                    <a:pt x="19" y="83"/>
                    <a:pt x="19" y="101"/>
                  </a:cubicBezTo>
                  <a:cubicBezTo>
                    <a:pt x="10" y="119"/>
                    <a:pt x="1" y="137"/>
                    <a:pt x="1" y="165"/>
                  </a:cubicBezTo>
                  <a:lnTo>
                    <a:pt x="1" y="201"/>
                  </a:lnTo>
                  <a:cubicBezTo>
                    <a:pt x="10" y="228"/>
                    <a:pt x="28" y="256"/>
                    <a:pt x="46" y="274"/>
                  </a:cubicBezTo>
                  <a:lnTo>
                    <a:pt x="74" y="301"/>
                  </a:lnTo>
                  <a:cubicBezTo>
                    <a:pt x="101" y="310"/>
                    <a:pt x="128" y="319"/>
                    <a:pt x="156" y="319"/>
                  </a:cubicBezTo>
                  <a:cubicBezTo>
                    <a:pt x="174" y="319"/>
                    <a:pt x="201" y="319"/>
                    <a:pt x="219" y="310"/>
                  </a:cubicBezTo>
                  <a:cubicBezTo>
                    <a:pt x="238" y="301"/>
                    <a:pt x="256" y="292"/>
                    <a:pt x="274" y="274"/>
                  </a:cubicBezTo>
                  <a:cubicBezTo>
                    <a:pt x="283" y="256"/>
                    <a:pt x="292" y="237"/>
                    <a:pt x="301" y="219"/>
                  </a:cubicBezTo>
                  <a:cubicBezTo>
                    <a:pt x="310" y="201"/>
                    <a:pt x="320" y="183"/>
                    <a:pt x="320" y="165"/>
                  </a:cubicBezTo>
                  <a:lnTo>
                    <a:pt x="320" y="119"/>
                  </a:lnTo>
                  <a:cubicBezTo>
                    <a:pt x="310" y="92"/>
                    <a:pt x="292" y="64"/>
                    <a:pt x="274" y="46"/>
                  </a:cubicBezTo>
                  <a:lnTo>
                    <a:pt x="247" y="28"/>
                  </a:lnTo>
                  <a:cubicBezTo>
                    <a:pt x="219" y="10"/>
                    <a:pt x="192" y="1"/>
                    <a:pt x="165" y="1"/>
                  </a:cubicBezTo>
                  <a:close/>
                </a:path>
              </a:pathLst>
            </a:custGeom>
            <a:solidFill>
              <a:srgbClr val="F7D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48"/>
            <p:cNvSpPr/>
            <p:nvPr/>
          </p:nvSpPr>
          <p:spPr>
            <a:xfrm>
              <a:off x="3959590" y="2773886"/>
              <a:ext cx="12289" cy="9202"/>
            </a:xfrm>
            <a:custGeom>
              <a:avLst/>
              <a:gdLst/>
              <a:ahLst/>
              <a:cxnLst/>
              <a:rect l="l" t="t" r="r" b="b"/>
              <a:pathLst>
                <a:path w="402" h="301" extrusionOk="0">
                  <a:moveTo>
                    <a:pt x="92" y="0"/>
                  </a:moveTo>
                  <a:cubicBezTo>
                    <a:pt x="74" y="0"/>
                    <a:pt x="65" y="9"/>
                    <a:pt x="56" y="18"/>
                  </a:cubicBezTo>
                  <a:cubicBezTo>
                    <a:pt x="28" y="36"/>
                    <a:pt x="19" y="64"/>
                    <a:pt x="10" y="82"/>
                  </a:cubicBezTo>
                  <a:cubicBezTo>
                    <a:pt x="1" y="109"/>
                    <a:pt x="1" y="128"/>
                    <a:pt x="10" y="155"/>
                  </a:cubicBezTo>
                  <a:cubicBezTo>
                    <a:pt x="19" y="182"/>
                    <a:pt x="37" y="210"/>
                    <a:pt x="65" y="228"/>
                  </a:cubicBezTo>
                  <a:lnTo>
                    <a:pt x="92" y="246"/>
                  </a:lnTo>
                  <a:cubicBezTo>
                    <a:pt x="119" y="255"/>
                    <a:pt x="138" y="264"/>
                    <a:pt x="156" y="273"/>
                  </a:cubicBezTo>
                  <a:cubicBezTo>
                    <a:pt x="192" y="291"/>
                    <a:pt x="229" y="301"/>
                    <a:pt x="265" y="301"/>
                  </a:cubicBezTo>
                  <a:cubicBezTo>
                    <a:pt x="292" y="301"/>
                    <a:pt x="311" y="291"/>
                    <a:pt x="329" y="282"/>
                  </a:cubicBezTo>
                  <a:lnTo>
                    <a:pt x="356" y="264"/>
                  </a:lnTo>
                  <a:cubicBezTo>
                    <a:pt x="374" y="246"/>
                    <a:pt x="384" y="237"/>
                    <a:pt x="384" y="219"/>
                  </a:cubicBezTo>
                  <a:cubicBezTo>
                    <a:pt x="393" y="210"/>
                    <a:pt x="393" y="191"/>
                    <a:pt x="393" y="182"/>
                  </a:cubicBezTo>
                  <a:cubicBezTo>
                    <a:pt x="402" y="173"/>
                    <a:pt x="402" y="164"/>
                    <a:pt x="393" y="146"/>
                  </a:cubicBezTo>
                  <a:cubicBezTo>
                    <a:pt x="393" y="118"/>
                    <a:pt x="374" y="91"/>
                    <a:pt x="356" y="73"/>
                  </a:cubicBezTo>
                  <a:cubicBezTo>
                    <a:pt x="347" y="55"/>
                    <a:pt x="329" y="46"/>
                    <a:pt x="311" y="46"/>
                  </a:cubicBezTo>
                  <a:lnTo>
                    <a:pt x="292" y="36"/>
                  </a:lnTo>
                  <a:lnTo>
                    <a:pt x="274" y="27"/>
                  </a:lnTo>
                  <a:lnTo>
                    <a:pt x="238" y="9"/>
                  </a:lnTo>
                  <a:lnTo>
                    <a:pt x="220" y="9"/>
                  </a:lnTo>
                  <a:cubicBezTo>
                    <a:pt x="201" y="0"/>
                    <a:pt x="192" y="0"/>
                    <a:pt x="174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48"/>
            <p:cNvSpPr/>
            <p:nvPr/>
          </p:nvSpPr>
          <p:spPr>
            <a:xfrm>
              <a:off x="3971848" y="2780612"/>
              <a:ext cx="10608" cy="9171"/>
            </a:xfrm>
            <a:custGeom>
              <a:avLst/>
              <a:gdLst/>
              <a:ahLst/>
              <a:cxnLst/>
              <a:rect l="l" t="t" r="r" b="b"/>
              <a:pathLst>
                <a:path w="347" h="300" extrusionOk="0">
                  <a:moveTo>
                    <a:pt x="251" y="1"/>
                  </a:moveTo>
                  <a:cubicBezTo>
                    <a:pt x="242" y="1"/>
                    <a:pt x="233" y="3"/>
                    <a:pt x="228" y="8"/>
                  </a:cubicBezTo>
                  <a:lnTo>
                    <a:pt x="201" y="8"/>
                  </a:lnTo>
                  <a:cubicBezTo>
                    <a:pt x="196" y="5"/>
                    <a:pt x="190" y="4"/>
                    <a:pt x="185" y="4"/>
                  </a:cubicBezTo>
                  <a:cubicBezTo>
                    <a:pt x="172" y="4"/>
                    <a:pt x="159" y="10"/>
                    <a:pt x="147" y="17"/>
                  </a:cubicBezTo>
                  <a:lnTo>
                    <a:pt x="165" y="17"/>
                  </a:lnTo>
                  <a:cubicBezTo>
                    <a:pt x="137" y="17"/>
                    <a:pt x="110" y="17"/>
                    <a:pt x="83" y="35"/>
                  </a:cubicBezTo>
                  <a:lnTo>
                    <a:pt x="65" y="44"/>
                  </a:lnTo>
                  <a:lnTo>
                    <a:pt x="37" y="62"/>
                  </a:lnTo>
                  <a:cubicBezTo>
                    <a:pt x="37" y="71"/>
                    <a:pt x="28" y="81"/>
                    <a:pt x="19" y="90"/>
                  </a:cubicBezTo>
                  <a:lnTo>
                    <a:pt x="1" y="126"/>
                  </a:lnTo>
                  <a:cubicBezTo>
                    <a:pt x="1" y="144"/>
                    <a:pt x="1" y="163"/>
                    <a:pt x="1" y="181"/>
                  </a:cubicBezTo>
                  <a:cubicBezTo>
                    <a:pt x="1" y="190"/>
                    <a:pt x="10" y="199"/>
                    <a:pt x="10" y="217"/>
                  </a:cubicBezTo>
                  <a:cubicBezTo>
                    <a:pt x="19" y="226"/>
                    <a:pt x="19" y="235"/>
                    <a:pt x="28" y="245"/>
                  </a:cubicBezTo>
                  <a:cubicBezTo>
                    <a:pt x="37" y="254"/>
                    <a:pt x="46" y="263"/>
                    <a:pt x="55" y="272"/>
                  </a:cubicBezTo>
                  <a:cubicBezTo>
                    <a:pt x="74" y="281"/>
                    <a:pt x="83" y="290"/>
                    <a:pt x="101" y="290"/>
                  </a:cubicBezTo>
                  <a:lnTo>
                    <a:pt x="128" y="299"/>
                  </a:lnTo>
                  <a:lnTo>
                    <a:pt x="210" y="299"/>
                  </a:lnTo>
                  <a:lnTo>
                    <a:pt x="247" y="281"/>
                  </a:lnTo>
                  <a:cubicBezTo>
                    <a:pt x="256" y="281"/>
                    <a:pt x="265" y="272"/>
                    <a:pt x="274" y="272"/>
                  </a:cubicBezTo>
                  <a:cubicBezTo>
                    <a:pt x="283" y="263"/>
                    <a:pt x="292" y="254"/>
                    <a:pt x="301" y="245"/>
                  </a:cubicBezTo>
                  <a:cubicBezTo>
                    <a:pt x="310" y="235"/>
                    <a:pt x="320" y="226"/>
                    <a:pt x="329" y="217"/>
                  </a:cubicBezTo>
                  <a:cubicBezTo>
                    <a:pt x="329" y="208"/>
                    <a:pt x="338" y="190"/>
                    <a:pt x="338" y="181"/>
                  </a:cubicBezTo>
                  <a:cubicBezTo>
                    <a:pt x="342" y="176"/>
                    <a:pt x="342" y="176"/>
                    <a:pt x="341" y="176"/>
                  </a:cubicBezTo>
                  <a:cubicBezTo>
                    <a:pt x="340" y="176"/>
                    <a:pt x="338" y="176"/>
                    <a:pt x="338" y="172"/>
                  </a:cubicBezTo>
                  <a:cubicBezTo>
                    <a:pt x="347" y="153"/>
                    <a:pt x="347" y="126"/>
                    <a:pt x="347" y="108"/>
                  </a:cubicBezTo>
                  <a:cubicBezTo>
                    <a:pt x="347" y="81"/>
                    <a:pt x="338" y="62"/>
                    <a:pt x="329" y="35"/>
                  </a:cubicBezTo>
                  <a:cubicBezTo>
                    <a:pt x="310" y="17"/>
                    <a:pt x="301" y="8"/>
                    <a:pt x="274" y="8"/>
                  </a:cubicBezTo>
                  <a:cubicBezTo>
                    <a:pt x="269" y="3"/>
                    <a:pt x="260" y="1"/>
                    <a:pt x="251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8"/>
            <p:cNvSpPr/>
            <p:nvPr/>
          </p:nvSpPr>
          <p:spPr>
            <a:xfrm>
              <a:off x="3983282" y="2773886"/>
              <a:ext cx="12839" cy="10608"/>
            </a:xfrm>
            <a:custGeom>
              <a:avLst/>
              <a:gdLst/>
              <a:ahLst/>
              <a:cxnLst/>
              <a:rect l="l" t="t" r="r" b="b"/>
              <a:pathLst>
                <a:path w="420" h="347" extrusionOk="0">
                  <a:moveTo>
                    <a:pt x="100" y="0"/>
                  </a:moveTo>
                  <a:cubicBezTo>
                    <a:pt x="82" y="0"/>
                    <a:pt x="64" y="9"/>
                    <a:pt x="55" y="18"/>
                  </a:cubicBezTo>
                  <a:cubicBezTo>
                    <a:pt x="46" y="27"/>
                    <a:pt x="37" y="36"/>
                    <a:pt x="28" y="46"/>
                  </a:cubicBezTo>
                  <a:cubicBezTo>
                    <a:pt x="18" y="55"/>
                    <a:pt x="18" y="64"/>
                    <a:pt x="18" y="73"/>
                  </a:cubicBezTo>
                  <a:cubicBezTo>
                    <a:pt x="0" y="100"/>
                    <a:pt x="0" y="128"/>
                    <a:pt x="9" y="155"/>
                  </a:cubicBezTo>
                  <a:cubicBezTo>
                    <a:pt x="18" y="182"/>
                    <a:pt x="28" y="200"/>
                    <a:pt x="37" y="219"/>
                  </a:cubicBezTo>
                  <a:cubicBezTo>
                    <a:pt x="37" y="219"/>
                    <a:pt x="37" y="228"/>
                    <a:pt x="46" y="237"/>
                  </a:cubicBezTo>
                  <a:cubicBezTo>
                    <a:pt x="55" y="255"/>
                    <a:pt x="82" y="282"/>
                    <a:pt x="100" y="291"/>
                  </a:cubicBezTo>
                  <a:cubicBezTo>
                    <a:pt x="137" y="319"/>
                    <a:pt x="164" y="328"/>
                    <a:pt x="201" y="337"/>
                  </a:cubicBezTo>
                  <a:lnTo>
                    <a:pt x="219" y="337"/>
                  </a:lnTo>
                  <a:cubicBezTo>
                    <a:pt x="228" y="346"/>
                    <a:pt x="246" y="346"/>
                    <a:pt x="264" y="346"/>
                  </a:cubicBezTo>
                  <a:cubicBezTo>
                    <a:pt x="283" y="346"/>
                    <a:pt x="310" y="337"/>
                    <a:pt x="337" y="328"/>
                  </a:cubicBezTo>
                  <a:lnTo>
                    <a:pt x="355" y="319"/>
                  </a:lnTo>
                  <a:cubicBezTo>
                    <a:pt x="374" y="301"/>
                    <a:pt x="392" y="291"/>
                    <a:pt x="401" y="273"/>
                  </a:cubicBezTo>
                  <a:cubicBezTo>
                    <a:pt x="419" y="237"/>
                    <a:pt x="419" y="191"/>
                    <a:pt x="401" y="164"/>
                  </a:cubicBezTo>
                  <a:cubicBezTo>
                    <a:pt x="392" y="146"/>
                    <a:pt x="374" y="137"/>
                    <a:pt x="365" y="118"/>
                  </a:cubicBezTo>
                  <a:lnTo>
                    <a:pt x="365" y="118"/>
                  </a:lnTo>
                  <a:lnTo>
                    <a:pt x="374" y="137"/>
                  </a:lnTo>
                  <a:cubicBezTo>
                    <a:pt x="355" y="109"/>
                    <a:pt x="328" y="82"/>
                    <a:pt x="301" y="73"/>
                  </a:cubicBezTo>
                  <a:lnTo>
                    <a:pt x="301" y="73"/>
                  </a:lnTo>
                  <a:lnTo>
                    <a:pt x="310" y="82"/>
                  </a:lnTo>
                  <a:cubicBezTo>
                    <a:pt x="292" y="73"/>
                    <a:pt x="283" y="64"/>
                    <a:pt x="264" y="55"/>
                  </a:cubicBezTo>
                  <a:cubicBezTo>
                    <a:pt x="255" y="46"/>
                    <a:pt x="246" y="36"/>
                    <a:pt x="237" y="36"/>
                  </a:cubicBezTo>
                  <a:cubicBezTo>
                    <a:pt x="228" y="27"/>
                    <a:pt x="210" y="18"/>
                    <a:pt x="201" y="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8"/>
            <p:cNvSpPr/>
            <p:nvPr/>
          </p:nvSpPr>
          <p:spPr>
            <a:xfrm>
              <a:off x="4003335" y="2786389"/>
              <a:ext cx="11158" cy="11189"/>
            </a:xfrm>
            <a:custGeom>
              <a:avLst/>
              <a:gdLst/>
              <a:ahLst/>
              <a:cxnLst/>
              <a:rect l="l" t="t" r="r" b="b"/>
              <a:pathLst>
                <a:path w="365" h="366" extrusionOk="0">
                  <a:moveTo>
                    <a:pt x="119" y="1"/>
                  </a:moveTo>
                  <a:cubicBezTo>
                    <a:pt x="109" y="1"/>
                    <a:pt x="100" y="10"/>
                    <a:pt x="82" y="10"/>
                  </a:cubicBezTo>
                  <a:cubicBezTo>
                    <a:pt x="64" y="19"/>
                    <a:pt x="55" y="28"/>
                    <a:pt x="37" y="46"/>
                  </a:cubicBezTo>
                  <a:lnTo>
                    <a:pt x="18" y="74"/>
                  </a:lnTo>
                  <a:lnTo>
                    <a:pt x="0" y="110"/>
                  </a:lnTo>
                  <a:cubicBezTo>
                    <a:pt x="0" y="128"/>
                    <a:pt x="0" y="147"/>
                    <a:pt x="0" y="165"/>
                  </a:cubicBezTo>
                  <a:cubicBezTo>
                    <a:pt x="0" y="183"/>
                    <a:pt x="9" y="201"/>
                    <a:pt x="18" y="220"/>
                  </a:cubicBezTo>
                  <a:lnTo>
                    <a:pt x="37" y="265"/>
                  </a:lnTo>
                  <a:cubicBezTo>
                    <a:pt x="55" y="292"/>
                    <a:pt x="82" y="320"/>
                    <a:pt x="109" y="338"/>
                  </a:cubicBezTo>
                  <a:lnTo>
                    <a:pt x="137" y="347"/>
                  </a:lnTo>
                  <a:lnTo>
                    <a:pt x="173" y="365"/>
                  </a:lnTo>
                  <a:lnTo>
                    <a:pt x="228" y="365"/>
                  </a:lnTo>
                  <a:cubicBezTo>
                    <a:pt x="246" y="365"/>
                    <a:pt x="255" y="356"/>
                    <a:pt x="273" y="356"/>
                  </a:cubicBezTo>
                  <a:cubicBezTo>
                    <a:pt x="292" y="347"/>
                    <a:pt x="310" y="338"/>
                    <a:pt x="319" y="320"/>
                  </a:cubicBezTo>
                  <a:lnTo>
                    <a:pt x="346" y="292"/>
                  </a:lnTo>
                  <a:lnTo>
                    <a:pt x="364" y="256"/>
                  </a:lnTo>
                  <a:cubicBezTo>
                    <a:pt x="364" y="229"/>
                    <a:pt x="364" y="210"/>
                    <a:pt x="355" y="183"/>
                  </a:cubicBezTo>
                  <a:cubicBezTo>
                    <a:pt x="355" y="165"/>
                    <a:pt x="355" y="147"/>
                    <a:pt x="337" y="128"/>
                  </a:cubicBezTo>
                  <a:lnTo>
                    <a:pt x="328" y="110"/>
                  </a:lnTo>
                  <a:lnTo>
                    <a:pt x="319" y="101"/>
                  </a:lnTo>
                  <a:lnTo>
                    <a:pt x="292" y="65"/>
                  </a:lnTo>
                  <a:cubicBezTo>
                    <a:pt x="282" y="56"/>
                    <a:pt x="273" y="46"/>
                    <a:pt x="255" y="37"/>
                  </a:cubicBezTo>
                  <a:lnTo>
                    <a:pt x="219" y="19"/>
                  </a:lnTo>
                  <a:lnTo>
                    <a:pt x="182" y="1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8"/>
            <p:cNvSpPr/>
            <p:nvPr/>
          </p:nvSpPr>
          <p:spPr>
            <a:xfrm>
              <a:off x="3802001" y="3076560"/>
              <a:ext cx="10333" cy="13573"/>
            </a:xfrm>
            <a:custGeom>
              <a:avLst/>
              <a:gdLst/>
              <a:ahLst/>
              <a:cxnLst/>
              <a:rect l="l" t="t" r="r" b="b"/>
              <a:pathLst>
                <a:path w="338" h="444" extrusionOk="0">
                  <a:moveTo>
                    <a:pt x="100" y="0"/>
                  </a:moveTo>
                  <a:cubicBezTo>
                    <a:pt x="82" y="10"/>
                    <a:pt x="73" y="19"/>
                    <a:pt x="55" y="28"/>
                  </a:cubicBezTo>
                  <a:cubicBezTo>
                    <a:pt x="46" y="37"/>
                    <a:pt x="37" y="46"/>
                    <a:pt x="28" y="55"/>
                  </a:cubicBezTo>
                  <a:cubicBezTo>
                    <a:pt x="18" y="64"/>
                    <a:pt x="18" y="73"/>
                    <a:pt x="18" y="82"/>
                  </a:cubicBezTo>
                  <a:cubicBezTo>
                    <a:pt x="9" y="92"/>
                    <a:pt x="0" y="110"/>
                    <a:pt x="0" y="119"/>
                  </a:cubicBezTo>
                  <a:cubicBezTo>
                    <a:pt x="0" y="128"/>
                    <a:pt x="0" y="137"/>
                    <a:pt x="0" y="146"/>
                  </a:cubicBezTo>
                  <a:cubicBezTo>
                    <a:pt x="0" y="174"/>
                    <a:pt x="9" y="201"/>
                    <a:pt x="9" y="228"/>
                  </a:cubicBezTo>
                  <a:lnTo>
                    <a:pt x="18" y="265"/>
                  </a:lnTo>
                  <a:cubicBezTo>
                    <a:pt x="18" y="283"/>
                    <a:pt x="18" y="301"/>
                    <a:pt x="28" y="319"/>
                  </a:cubicBezTo>
                  <a:cubicBezTo>
                    <a:pt x="28" y="347"/>
                    <a:pt x="46" y="365"/>
                    <a:pt x="64" y="392"/>
                  </a:cubicBezTo>
                  <a:cubicBezTo>
                    <a:pt x="85" y="421"/>
                    <a:pt x="123" y="443"/>
                    <a:pt x="161" y="443"/>
                  </a:cubicBezTo>
                  <a:cubicBezTo>
                    <a:pt x="171" y="443"/>
                    <a:pt x="182" y="442"/>
                    <a:pt x="192" y="438"/>
                  </a:cubicBezTo>
                  <a:cubicBezTo>
                    <a:pt x="210" y="438"/>
                    <a:pt x="228" y="429"/>
                    <a:pt x="237" y="419"/>
                  </a:cubicBezTo>
                  <a:lnTo>
                    <a:pt x="255" y="410"/>
                  </a:lnTo>
                  <a:cubicBezTo>
                    <a:pt x="264" y="401"/>
                    <a:pt x="274" y="392"/>
                    <a:pt x="292" y="383"/>
                  </a:cubicBezTo>
                  <a:cubicBezTo>
                    <a:pt x="301" y="374"/>
                    <a:pt x="319" y="356"/>
                    <a:pt x="328" y="337"/>
                  </a:cubicBezTo>
                  <a:cubicBezTo>
                    <a:pt x="328" y="319"/>
                    <a:pt x="337" y="310"/>
                    <a:pt x="337" y="292"/>
                  </a:cubicBezTo>
                  <a:cubicBezTo>
                    <a:pt x="337" y="283"/>
                    <a:pt x="337" y="274"/>
                    <a:pt x="337" y="265"/>
                  </a:cubicBezTo>
                  <a:cubicBezTo>
                    <a:pt x="337" y="255"/>
                    <a:pt x="337" y="246"/>
                    <a:pt x="337" y="237"/>
                  </a:cubicBezTo>
                  <a:cubicBezTo>
                    <a:pt x="337" y="210"/>
                    <a:pt x="337" y="192"/>
                    <a:pt x="328" y="164"/>
                  </a:cubicBezTo>
                  <a:lnTo>
                    <a:pt x="328" y="155"/>
                  </a:lnTo>
                  <a:cubicBezTo>
                    <a:pt x="328" y="146"/>
                    <a:pt x="328" y="146"/>
                    <a:pt x="328" y="146"/>
                  </a:cubicBezTo>
                  <a:cubicBezTo>
                    <a:pt x="319" y="137"/>
                    <a:pt x="319" y="128"/>
                    <a:pt x="319" y="128"/>
                  </a:cubicBezTo>
                  <a:cubicBezTo>
                    <a:pt x="310" y="110"/>
                    <a:pt x="301" y="101"/>
                    <a:pt x="292" y="92"/>
                  </a:cubicBezTo>
                  <a:cubicBezTo>
                    <a:pt x="283" y="73"/>
                    <a:pt x="274" y="64"/>
                    <a:pt x="264" y="55"/>
                  </a:cubicBezTo>
                  <a:cubicBezTo>
                    <a:pt x="246" y="37"/>
                    <a:pt x="228" y="28"/>
                    <a:pt x="210" y="19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8"/>
            <p:cNvSpPr/>
            <p:nvPr/>
          </p:nvSpPr>
          <p:spPr>
            <a:xfrm>
              <a:off x="3808115" y="3091875"/>
              <a:ext cx="13115" cy="8682"/>
            </a:xfrm>
            <a:custGeom>
              <a:avLst/>
              <a:gdLst/>
              <a:ahLst/>
              <a:cxnLst/>
              <a:rect l="l" t="t" r="r" b="b"/>
              <a:pathLst>
                <a:path w="429" h="284" extrusionOk="0">
                  <a:moveTo>
                    <a:pt x="128" y="0"/>
                  </a:moveTo>
                  <a:cubicBezTo>
                    <a:pt x="110" y="0"/>
                    <a:pt x="83" y="10"/>
                    <a:pt x="64" y="19"/>
                  </a:cubicBezTo>
                  <a:cubicBezTo>
                    <a:pt x="46" y="28"/>
                    <a:pt x="28" y="55"/>
                    <a:pt x="19" y="73"/>
                  </a:cubicBezTo>
                  <a:cubicBezTo>
                    <a:pt x="1" y="119"/>
                    <a:pt x="10" y="174"/>
                    <a:pt x="37" y="210"/>
                  </a:cubicBezTo>
                  <a:cubicBezTo>
                    <a:pt x="64" y="228"/>
                    <a:pt x="92" y="246"/>
                    <a:pt x="110" y="265"/>
                  </a:cubicBezTo>
                  <a:cubicBezTo>
                    <a:pt x="144" y="276"/>
                    <a:pt x="181" y="284"/>
                    <a:pt x="217" y="284"/>
                  </a:cubicBezTo>
                  <a:cubicBezTo>
                    <a:pt x="240" y="284"/>
                    <a:pt x="262" y="281"/>
                    <a:pt x="283" y="274"/>
                  </a:cubicBezTo>
                  <a:cubicBezTo>
                    <a:pt x="310" y="274"/>
                    <a:pt x="329" y="255"/>
                    <a:pt x="356" y="246"/>
                  </a:cubicBezTo>
                  <a:cubicBezTo>
                    <a:pt x="374" y="228"/>
                    <a:pt x="392" y="210"/>
                    <a:pt x="401" y="183"/>
                  </a:cubicBezTo>
                  <a:cubicBezTo>
                    <a:pt x="420" y="164"/>
                    <a:pt x="429" y="137"/>
                    <a:pt x="429" y="110"/>
                  </a:cubicBezTo>
                  <a:cubicBezTo>
                    <a:pt x="420" y="73"/>
                    <a:pt x="401" y="46"/>
                    <a:pt x="374" y="28"/>
                  </a:cubicBezTo>
                  <a:cubicBezTo>
                    <a:pt x="356" y="19"/>
                    <a:pt x="329" y="10"/>
                    <a:pt x="310" y="10"/>
                  </a:cubicBezTo>
                  <a:lnTo>
                    <a:pt x="319" y="10"/>
                  </a:lnTo>
                  <a:cubicBezTo>
                    <a:pt x="301" y="0"/>
                    <a:pt x="283" y="0"/>
                    <a:pt x="265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8"/>
            <p:cNvSpPr/>
            <p:nvPr/>
          </p:nvSpPr>
          <p:spPr>
            <a:xfrm>
              <a:off x="3822330" y="3092701"/>
              <a:ext cx="11158" cy="9996"/>
            </a:xfrm>
            <a:custGeom>
              <a:avLst/>
              <a:gdLst/>
              <a:ahLst/>
              <a:cxnLst/>
              <a:rect l="l" t="t" r="r" b="b"/>
              <a:pathLst>
                <a:path w="365" h="327" extrusionOk="0">
                  <a:moveTo>
                    <a:pt x="91" y="1"/>
                  </a:moveTo>
                  <a:cubicBezTo>
                    <a:pt x="73" y="1"/>
                    <a:pt x="64" y="10"/>
                    <a:pt x="55" y="28"/>
                  </a:cubicBezTo>
                  <a:cubicBezTo>
                    <a:pt x="46" y="37"/>
                    <a:pt x="37" y="46"/>
                    <a:pt x="28" y="55"/>
                  </a:cubicBezTo>
                  <a:cubicBezTo>
                    <a:pt x="18" y="65"/>
                    <a:pt x="9" y="83"/>
                    <a:pt x="9" y="92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9" y="119"/>
                    <a:pt x="9" y="128"/>
                    <a:pt x="0" y="147"/>
                  </a:cubicBezTo>
                  <a:cubicBezTo>
                    <a:pt x="0" y="147"/>
                    <a:pt x="0" y="156"/>
                    <a:pt x="0" y="165"/>
                  </a:cubicBezTo>
                  <a:cubicBezTo>
                    <a:pt x="9" y="183"/>
                    <a:pt x="9" y="201"/>
                    <a:pt x="18" y="219"/>
                  </a:cubicBezTo>
                  <a:cubicBezTo>
                    <a:pt x="37" y="238"/>
                    <a:pt x="46" y="256"/>
                    <a:pt x="55" y="265"/>
                  </a:cubicBezTo>
                  <a:cubicBezTo>
                    <a:pt x="64" y="274"/>
                    <a:pt x="64" y="274"/>
                    <a:pt x="73" y="283"/>
                  </a:cubicBezTo>
                  <a:cubicBezTo>
                    <a:pt x="82" y="283"/>
                    <a:pt x="100" y="301"/>
                    <a:pt x="110" y="310"/>
                  </a:cubicBezTo>
                  <a:cubicBezTo>
                    <a:pt x="119" y="310"/>
                    <a:pt x="128" y="310"/>
                    <a:pt x="128" y="320"/>
                  </a:cubicBezTo>
                  <a:lnTo>
                    <a:pt x="155" y="320"/>
                  </a:lnTo>
                  <a:cubicBezTo>
                    <a:pt x="169" y="324"/>
                    <a:pt x="185" y="326"/>
                    <a:pt x="201" y="326"/>
                  </a:cubicBezTo>
                  <a:cubicBezTo>
                    <a:pt x="217" y="326"/>
                    <a:pt x="232" y="324"/>
                    <a:pt x="246" y="320"/>
                  </a:cubicBezTo>
                  <a:lnTo>
                    <a:pt x="255" y="320"/>
                  </a:lnTo>
                  <a:cubicBezTo>
                    <a:pt x="283" y="320"/>
                    <a:pt x="301" y="301"/>
                    <a:pt x="319" y="283"/>
                  </a:cubicBezTo>
                  <a:cubicBezTo>
                    <a:pt x="337" y="265"/>
                    <a:pt x="355" y="247"/>
                    <a:pt x="355" y="219"/>
                  </a:cubicBezTo>
                  <a:cubicBezTo>
                    <a:pt x="365" y="192"/>
                    <a:pt x="365" y="165"/>
                    <a:pt x="355" y="147"/>
                  </a:cubicBezTo>
                  <a:lnTo>
                    <a:pt x="346" y="128"/>
                  </a:lnTo>
                  <a:cubicBezTo>
                    <a:pt x="340" y="116"/>
                    <a:pt x="334" y="103"/>
                    <a:pt x="328" y="94"/>
                  </a:cubicBezTo>
                  <a:lnTo>
                    <a:pt x="328" y="94"/>
                  </a:lnTo>
                  <a:cubicBezTo>
                    <a:pt x="327" y="91"/>
                    <a:pt x="325" y="89"/>
                    <a:pt x="319" y="83"/>
                  </a:cubicBezTo>
                  <a:lnTo>
                    <a:pt x="319" y="83"/>
                  </a:lnTo>
                  <a:cubicBezTo>
                    <a:pt x="319" y="83"/>
                    <a:pt x="319" y="83"/>
                    <a:pt x="319" y="83"/>
                  </a:cubicBezTo>
                  <a:cubicBezTo>
                    <a:pt x="310" y="65"/>
                    <a:pt x="292" y="55"/>
                    <a:pt x="273" y="46"/>
                  </a:cubicBezTo>
                  <a:cubicBezTo>
                    <a:pt x="273" y="37"/>
                    <a:pt x="264" y="37"/>
                    <a:pt x="264" y="37"/>
                  </a:cubicBezTo>
                  <a:cubicBezTo>
                    <a:pt x="255" y="28"/>
                    <a:pt x="246" y="28"/>
                    <a:pt x="237" y="19"/>
                  </a:cubicBezTo>
                  <a:cubicBezTo>
                    <a:pt x="210" y="10"/>
                    <a:pt x="182" y="1"/>
                    <a:pt x="155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8"/>
            <p:cNvSpPr/>
            <p:nvPr/>
          </p:nvSpPr>
          <p:spPr>
            <a:xfrm>
              <a:off x="3834589" y="3106427"/>
              <a:ext cx="11708" cy="9691"/>
            </a:xfrm>
            <a:custGeom>
              <a:avLst/>
              <a:gdLst/>
              <a:ahLst/>
              <a:cxnLst/>
              <a:rect l="l" t="t" r="r" b="b"/>
              <a:pathLst>
                <a:path w="383" h="317" extrusionOk="0">
                  <a:moveTo>
                    <a:pt x="128" y="0"/>
                  </a:moveTo>
                  <a:cubicBezTo>
                    <a:pt x="118" y="0"/>
                    <a:pt x="109" y="3"/>
                    <a:pt x="100" y="7"/>
                  </a:cubicBezTo>
                  <a:lnTo>
                    <a:pt x="64" y="25"/>
                  </a:lnTo>
                  <a:cubicBezTo>
                    <a:pt x="55" y="25"/>
                    <a:pt x="36" y="44"/>
                    <a:pt x="27" y="53"/>
                  </a:cubicBezTo>
                  <a:cubicBezTo>
                    <a:pt x="18" y="62"/>
                    <a:pt x="9" y="80"/>
                    <a:pt x="9" y="89"/>
                  </a:cubicBezTo>
                  <a:cubicBezTo>
                    <a:pt x="0" y="107"/>
                    <a:pt x="0" y="126"/>
                    <a:pt x="0" y="144"/>
                  </a:cubicBezTo>
                  <a:lnTo>
                    <a:pt x="0" y="180"/>
                  </a:lnTo>
                  <a:cubicBezTo>
                    <a:pt x="0" y="199"/>
                    <a:pt x="18" y="226"/>
                    <a:pt x="36" y="244"/>
                  </a:cubicBezTo>
                  <a:lnTo>
                    <a:pt x="55" y="262"/>
                  </a:lnTo>
                  <a:cubicBezTo>
                    <a:pt x="64" y="271"/>
                    <a:pt x="82" y="280"/>
                    <a:pt x="100" y="290"/>
                  </a:cubicBezTo>
                  <a:cubicBezTo>
                    <a:pt x="128" y="308"/>
                    <a:pt x="164" y="317"/>
                    <a:pt x="200" y="317"/>
                  </a:cubicBezTo>
                  <a:cubicBezTo>
                    <a:pt x="219" y="317"/>
                    <a:pt x="237" y="317"/>
                    <a:pt x="264" y="308"/>
                  </a:cubicBezTo>
                  <a:cubicBezTo>
                    <a:pt x="301" y="299"/>
                    <a:pt x="328" y="271"/>
                    <a:pt x="355" y="235"/>
                  </a:cubicBezTo>
                  <a:cubicBezTo>
                    <a:pt x="355" y="226"/>
                    <a:pt x="364" y="217"/>
                    <a:pt x="364" y="199"/>
                  </a:cubicBezTo>
                  <a:cubicBezTo>
                    <a:pt x="373" y="189"/>
                    <a:pt x="383" y="162"/>
                    <a:pt x="383" y="144"/>
                  </a:cubicBezTo>
                  <a:cubicBezTo>
                    <a:pt x="383" y="135"/>
                    <a:pt x="373" y="117"/>
                    <a:pt x="373" y="107"/>
                  </a:cubicBezTo>
                  <a:cubicBezTo>
                    <a:pt x="364" y="89"/>
                    <a:pt x="355" y="71"/>
                    <a:pt x="337" y="53"/>
                  </a:cubicBezTo>
                  <a:cubicBezTo>
                    <a:pt x="315" y="30"/>
                    <a:pt x="280" y="14"/>
                    <a:pt x="248" y="14"/>
                  </a:cubicBezTo>
                  <a:cubicBezTo>
                    <a:pt x="241" y="14"/>
                    <a:pt x="234" y="15"/>
                    <a:pt x="228" y="16"/>
                  </a:cubicBezTo>
                  <a:lnTo>
                    <a:pt x="173" y="16"/>
                  </a:lnTo>
                  <a:cubicBezTo>
                    <a:pt x="173" y="16"/>
                    <a:pt x="164" y="7"/>
                    <a:pt x="155" y="7"/>
                  </a:cubicBezTo>
                  <a:cubicBezTo>
                    <a:pt x="146" y="3"/>
                    <a:pt x="137" y="0"/>
                    <a:pt x="128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8"/>
            <p:cNvSpPr/>
            <p:nvPr/>
          </p:nvSpPr>
          <p:spPr>
            <a:xfrm>
              <a:off x="3854612" y="3112479"/>
              <a:ext cx="9782" cy="11555"/>
            </a:xfrm>
            <a:custGeom>
              <a:avLst/>
              <a:gdLst/>
              <a:ahLst/>
              <a:cxnLst/>
              <a:rect l="l" t="t" r="r" b="b"/>
              <a:pathLst>
                <a:path w="320" h="378" extrusionOk="0">
                  <a:moveTo>
                    <a:pt x="165" y="1"/>
                  </a:moveTo>
                  <a:cubicBezTo>
                    <a:pt x="137" y="1"/>
                    <a:pt x="119" y="10"/>
                    <a:pt x="92" y="19"/>
                  </a:cubicBezTo>
                  <a:cubicBezTo>
                    <a:pt x="74" y="37"/>
                    <a:pt x="56" y="55"/>
                    <a:pt x="37" y="73"/>
                  </a:cubicBezTo>
                  <a:cubicBezTo>
                    <a:pt x="37" y="82"/>
                    <a:pt x="28" y="92"/>
                    <a:pt x="28" y="110"/>
                  </a:cubicBezTo>
                  <a:cubicBezTo>
                    <a:pt x="19" y="128"/>
                    <a:pt x="10" y="146"/>
                    <a:pt x="10" y="164"/>
                  </a:cubicBezTo>
                  <a:cubicBezTo>
                    <a:pt x="1" y="192"/>
                    <a:pt x="1" y="219"/>
                    <a:pt x="10" y="237"/>
                  </a:cubicBezTo>
                  <a:cubicBezTo>
                    <a:pt x="10" y="246"/>
                    <a:pt x="10" y="256"/>
                    <a:pt x="10" y="256"/>
                  </a:cubicBezTo>
                  <a:cubicBezTo>
                    <a:pt x="10" y="274"/>
                    <a:pt x="19" y="283"/>
                    <a:pt x="19" y="301"/>
                  </a:cubicBezTo>
                  <a:cubicBezTo>
                    <a:pt x="28" y="319"/>
                    <a:pt x="46" y="328"/>
                    <a:pt x="65" y="347"/>
                  </a:cubicBezTo>
                  <a:cubicBezTo>
                    <a:pt x="74" y="356"/>
                    <a:pt x="83" y="365"/>
                    <a:pt x="101" y="365"/>
                  </a:cubicBezTo>
                  <a:cubicBezTo>
                    <a:pt x="114" y="371"/>
                    <a:pt x="127" y="378"/>
                    <a:pt x="143" y="378"/>
                  </a:cubicBezTo>
                  <a:cubicBezTo>
                    <a:pt x="150" y="378"/>
                    <a:pt x="157" y="377"/>
                    <a:pt x="165" y="374"/>
                  </a:cubicBezTo>
                  <a:lnTo>
                    <a:pt x="201" y="374"/>
                  </a:lnTo>
                  <a:lnTo>
                    <a:pt x="238" y="356"/>
                  </a:lnTo>
                  <a:cubicBezTo>
                    <a:pt x="256" y="347"/>
                    <a:pt x="274" y="328"/>
                    <a:pt x="283" y="310"/>
                  </a:cubicBezTo>
                  <a:cubicBezTo>
                    <a:pt x="301" y="301"/>
                    <a:pt x="311" y="283"/>
                    <a:pt x="320" y="256"/>
                  </a:cubicBezTo>
                  <a:lnTo>
                    <a:pt x="320" y="237"/>
                  </a:lnTo>
                  <a:cubicBezTo>
                    <a:pt x="320" y="228"/>
                    <a:pt x="320" y="210"/>
                    <a:pt x="320" y="192"/>
                  </a:cubicBezTo>
                  <a:cubicBezTo>
                    <a:pt x="320" y="164"/>
                    <a:pt x="320" y="137"/>
                    <a:pt x="311" y="110"/>
                  </a:cubicBezTo>
                  <a:lnTo>
                    <a:pt x="292" y="73"/>
                  </a:lnTo>
                  <a:cubicBezTo>
                    <a:pt x="283" y="55"/>
                    <a:pt x="265" y="37"/>
                    <a:pt x="238" y="19"/>
                  </a:cubicBezTo>
                  <a:cubicBezTo>
                    <a:pt x="219" y="10"/>
                    <a:pt x="192" y="1"/>
                    <a:pt x="165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8"/>
            <p:cNvSpPr/>
            <p:nvPr/>
          </p:nvSpPr>
          <p:spPr>
            <a:xfrm>
              <a:off x="3875217" y="2906132"/>
              <a:ext cx="118948" cy="104519"/>
            </a:xfrm>
            <a:custGeom>
              <a:avLst/>
              <a:gdLst/>
              <a:ahLst/>
              <a:cxnLst/>
              <a:rect l="l" t="t" r="r" b="b"/>
              <a:pathLst>
                <a:path w="3891" h="3419" extrusionOk="0">
                  <a:moveTo>
                    <a:pt x="568" y="1"/>
                  </a:moveTo>
                  <a:cubicBezTo>
                    <a:pt x="463" y="1"/>
                    <a:pt x="359" y="7"/>
                    <a:pt x="256" y="19"/>
                  </a:cubicBezTo>
                  <a:cubicBezTo>
                    <a:pt x="192" y="28"/>
                    <a:pt x="128" y="65"/>
                    <a:pt x="83" y="110"/>
                  </a:cubicBezTo>
                  <a:cubicBezTo>
                    <a:pt x="65" y="128"/>
                    <a:pt x="46" y="156"/>
                    <a:pt x="28" y="183"/>
                  </a:cubicBezTo>
                  <a:cubicBezTo>
                    <a:pt x="19" y="210"/>
                    <a:pt x="10" y="238"/>
                    <a:pt x="10" y="265"/>
                  </a:cubicBezTo>
                  <a:cubicBezTo>
                    <a:pt x="1" y="320"/>
                    <a:pt x="1" y="383"/>
                    <a:pt x="10" y="438"/>
                  </a:cubicBezTo>
                  <a:cubicBezTo>
                    <a:pt x="56" y="702"/>
                    <a:pt x="110" y="966"/>
                    <a:pt x="183" y="1230"/>
                  </a:cubicBezTo>
                  <a:cubicBezTo>
                    <a:pt x="247" y="1476"/>
                    <a:pt x="347" y="1722"/>
                    <a:pt x="475" y="1950"/>
                  </a:cubicBezTo>
                  <a:cubicBezTo>
                    <a:pt x="502" y="2059"/>
                    <a:pt x="584" y="2114"/>
                    <a:pt x="648" y="2196"/>
                  </a:cubicBezTo>
                  <a:cubicBezTo>
                    <a:pt x="693" y="2296"/>
                    <a:pt x="757" y="2387"/>
                    <a:pt x="821" y="2478"/>
                  </a:cubicBezTo>
                  <a:cubicBezTo>
                    <a:pt x="1103" y="2752"/>
                    <a:pt x="1431" y="2970"/>
                    <a:pt x="1795" y="3107"/>
                  </a:cubicBezTo>
                  <a:cubicBezTo>
                    <a:pt x="2050" y="3216"/>
                    <a:pt x="2296" y="3234"/>
                    <a:pt x="2561" y="3298"/>
                  </a:cubicBezTo>
                  <a:cubicBezTo>
                    <a:pt x="2715" y="3335"/>
                    <a:pt x="2870" y="3371"/>
                    <a:pt x="3025" y="3389"/>
                  </a:cubicBezTo>
                  <a:cubicBezTo>
                    <a:pt x="3111" y="3406"/>
                    <a:pt x="3204" y="3418"/>
                    <a:pt x="3296" y="3418"/>
                  </a:cubicBezTo>
                  <a:cubicBezTo>
                    <a:pt x="3410" y="3418"/>
                    <a:pt x="3522" y="3399"/>
                    <a:pt x="3617" y="3344"/>
                  </a:cubicBezTo>
                  <a:cubicBezTo>
                    <a:pt x="3626" y="3335"/>
                    <a:pt x="3635" y="3326"/>
                    <a:pt x="3645" y="3316"/>
                  </a:cubicBezTo>
                  <a:cubicBezTo>
                    <a:pt x="3690" y="3289"/>
                    <a:pt x="3717" y="3253"/>
                    <a:pt x="3745" y="3216"/>
                  </a:cubicBezTo>
                  <a:cubicBezTo>
                    <a:pt x="3763" y="3198"/>
                    <a:pt x="3772" y="3171"/>
                    <a:pt x="3781" y="3152"/>
                  </a:cubicBezTo>
                  <a:cubicBezTo>
                    <a:pt x="3790" y="3134"/>
                    <a:pt x="3799" y="3116"/>
                    <a:pt x="3809" y="3089"/>
                  </a:cubicBezTo>
                  <a:cubicBezTo>
                    <a:pt x="3890" y="2797"/>
                    <a:pt x="3727" y="2387"/>
                    <a:pt x="3645" y="2150"/>
                  </a:cubicBezTo>
                  <a:cubicBezTo>
                    <a:pt x="3590" y="2014"/>
                    <a:pt x="3526" y="1877"/>
                    <a:pt x="3453" y="1750"/>
                  </a:cubicBezTo>
                  <a:cubicBezTo>
                    <a:pt x="3399" y="1659"/>
                    <a:pt x="3344" y="1568"/>
                    <a:pt x="3289" y="1476"/>
                  </a:cubicBezTo>
                  <a:cubicBezTo>
                    <a:pt x="3180" y="1322"/>
                    <a:pt x="3071" y="1176"/>
                    <a:pt x="2943" y="1039"/>
                  </a:cubicBezTo>
                  <a:cubicBezTo>
                    <a:pt x="2725" y="811"/>
                    <a:pt x="2469" y="611"/>
                    <a:pt x="2187" y="456"/>
                  </a:cubicBezTo>
                  <a:cubicBezTo>
                    <a:pt x="2032" y="365"/>
                    <a:pt x="1868" y="283"/>
                    <a:pt x="1695" y="228"/>
                  </a:cubicBezTo>
                  <a:cubicBezTo>
                    <a:pt x="1531" y="165"/>
                    <a:pt x="1358" y="110"/>
                    <a:pt x="1185" y="74"/>
                  </a:cubicBezTo>
                  <a:cubicBezTo>
                    <a:pt x="985" y="25"/>
                    <a:pt x="776" y="1"/>
                    <a:pt x="568" y="1"/>
                  </a:cubicBezTo>
                  <a:close/>
                </a:path>
              </a:pathLst>
            </a:custGeom>
            <a:solidFill>
              <a:srgbClr val="C273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8"/>
            <p:cNvSpPr/>
            <p:nvPr/>
          </p:nvSpPr>
          <p:spPr>
            <a:xfrm>
              <a:off x="3880536" y="2901974"/>
              <a:ext cx="115310" cy="99536"/>
            </a:xfrm>
            <a:custGeom>
              <a:avLst/>
              <a:gdLst/>
              <a:ahLst/>
              <a:cxnLst/>
              <a:rect l="l" t="t" r="r" b="b"/>
              <a:pathLst>
                <a:path w="3772" h="3256" extrusionOk="0">
                  <a:moveTo>
                    <a:pt x="564" y="1"/>
                  </a:moveTo>
                  <a:cubicBezTo>
                    <a:pt x="461" y="1"/>
                    <a:pt x="361" y="9"/>
                    <a:pt x="264" y="27"/>
                  </a:cubicBezTo>
                  <a:cubicBezTo>
                    <a:pt x="46" y="64"/>
                    <a:pt x="0" y="228"/>
                    <a:pt x="36" y="419"/>
                  </a:cubicBezTo>
                  <a:cubicBezTo>
                    <a:pt x="73" y="674"/>
                    <a:pt x="128" y="929"/>
                    <a:pt x="191" y="1175"/>
                  </a:cubicBezTo>
                  <a:cubicBezTo>
                    <a:pt x="291" y="1567"/>
                    <a:pt x="483" y="1931"/>
                    <a:pt x="729" y="2250"/>
                  </a:cubicBezTo>
                  <a:cubicBezTo>
                    <a:pt x="720" y="2286"/>
                    <a:pt x="729" y="2332"/>
                    <a:pt x="765" y="2359"/>
                  </a:cubicBezTo>
                  <a:cubicBezTo>
                    <a:pt x="865" y="2441"/>
                    <a:pt x="975" y="2523"/>
                    <a:pt x="1093" y="2596"/>
                  </a:cubicBezTo>
                  <a:cubicBezTo>
                    <a:pt x="1467" y="2906"/>
                    <a:pt x="1931" y="3097"/>
                    <a:pt x="2414" y="3143"/>
                  </a:cubicBezTo>
                  <a:cubicBezTo>
                    <a:pt x="2560" y="3179"/>
                    <a:pt x="2705" y="3206"/>
                    <a:pt x="2851" y="3234"/>
                  </a:cubicBezTo>
                  <a:cubicBezTo>
                    <a:pt x="2928" y="3245"/>
                    <a:pt x="3010" y="3255"/>
                    <a:pt x="3092" y="3255"/>
                  </a:cubicBezTo>
                  <a:cubicBezTo>
                    <a:pt x="3203" y="3255"/>
                    <a:pt x="3312" y="3237"/>
                    <a:pt x="3407" y="3179"/>
                  </a:cubicBezTo>
                  <a:cubicBezTo>
                    <a:pt x="3771" y="2961"/>
                    <a:pt x="3543" y="2359"/>
                    <a:pt x="3425" y="2050"/>
                  </a:cubicBezTo>
                  <a:cubicBezTo>
                    <a:pt x="3279" y="1658"/>
                    <a:pt x="3061" y="1303"/>
                    <a:pt x="2769" y="993"/>
                  </a:cubicBezTo>
                  <a:cubicBezTo>
                    <a:pt x="2450" y="647"/>
                    <a:pt x="2050" y="383"/>
                    <a:pt x="1603" y="219"/>
                  </a:cubicBezTo>
                  <a:cubicBezTo>
                    <a:pt x="1293" y="99"/>
                    <a:pt x="917" y="1"/>
                    <a:pt x="564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8"/>
            <p:cNvSpPr/>
            <p:nvPr/>
          </p:nvSpPr>
          <p:spPr>
            <a:xfrm>
              <a:off x="3881086" y="2903625"/>
              <a:ext cx="108615" cy="95287"/>
            </a:xfrm>
            <a:custGeom>
              <a:avLst/>
              <a:gdLst/>
              <a:ahLst/>
              <a:cxnLst/>
              <a:rect l="l" t="t" r="r" b="b"/>
              <a:pathLst>
                <a:path w="3553" h="3117" extrusionOk="0">
                  <a:moveTo>
                    <a:pt x="975" y="1"/>
                  </a:moveTo>
                  <a:lnTo>
                    <a:pt x="975" y="10"/>
                  </a:lnTo>
                  <a:cubicBezTo>
                    <a:pt x="1011" y="137"/>
                    <a:pt x="1048" y="256"/>
                    <a:pt x="1066" y="383"/>
                  </a:cubicBezTo>
                  <a:cubicBezTo>
                    <a:pt x="1121" y="638"/>
                    <a:pt x="1139" y="903"/>
                    <a:pt x="1121" y="1167"/>
                  </a:cubicBezTo>
                  <a:cubicBezTo>
                    <a:pt x="747" y="821"/>
                    <a:pt x="392" y="447"/>
                    <a:pt x="64" y="65"/>
                  </a:cubicBezTo>
                  <a:cubicBezTo>
                    <a:pt x="28" y="101"/>
                    <a:pt x="9" y="156"/>
                    <a:pt x="0" y="210"/>
                  </a:cubicBezTo>
                  <a:cubicBezTo>
                    <a:pt x="210" y="465"/>
                    <a:pt x="428" y="720"/>
                    <a:pt x="656" y="957"/>
                  </a:cubicBezTo>
                  <a:cubicBezTo>
                    <a:pt x="656" y="966"/>
                    <a:pt x="647" y="966"/>
                    <a:pt x="647" y="975"/>
                  </a:cubicBezTo>
                  <a:cubicBezTo>
                    <a:pt x="492" y="975"/>
                    <a:pt x="337" y="966"/>
                    <a:pt x="192" y="957"/>
                  </a:cubicBezTo>
                  <a:cubicBezTo>
                    <a:pt x="164" y="957"/>
                    <a:pt x="146" y="948"/>
                    <a:pt x="128" y="939"/>
                  </a:cubicBezTo>
                  <a:lnTo>
                    <a:pt x="128" y="939"/>
                  </a:lnTo>
                  <a:cubicBezTo>
                    <a:pt x="137" y="994"/>
                    <a:pt x="146" y="1039"/>
                    <a:pt x="164" y="1094"/>
                  </a:cubicBezTo>
                  <a:cubicBezTo>
                    <a:pt x="346" y="1112"/>
                    <a:pt x="529" y="1130"/>
                    <a:pt x="711" y="1130"/>
                  </a:cubicBezTo>
                  <a:cubicBezTo>
                    <a:pt x="738" y="1130"/>
                    <a:pt x="774" y="1103"/>
                    <a:pt x="774" y="1067"/>
                  </a:cubicBezTo>
                  <a:cubicBezTo>
                    <a:pt x="1057" y="1349"/>
                    <a:pt x="1348" y="1613"/>
                    <a:pt x="1649" y="1868"/>
                  </a:cubicBezTo>
                  <a:cubicBezTo>
                    <a:pt x="1631" y="1864"/>
                    <a:pt x="1613" y="1861"/>
                    <a:pt x="1594" y="1861"/>
                  </a:cubicBezTo>
                  <a:cubicBezTo>
                    <a:pt x="1576" y="1861"/>
                    <a:pt x="1558" y="1864"/>
                    <a:pt x="1540" y="1868"/>
                  </a:cubicBezTo>
                  <a:cubicBezTo>
                    <a:pt x="1449" y="1877"/>
                    <a:pt x="1357" y="1877"/>
                    <a:pt x="1266" y="1877"/>
                  </a:cubicBezTo>
                  <a:cubicBezTo>
                    <a:pt x="1102" y="1877"/>
                    <a:pt x="938" y="1868"/>
                    <a:pt x="774" y="1850"/>
                  </a:cubicBezTo>
                  <a:cubicBezTo>
                    <a:pt x="656" y="1841"/>
                    <a:pt x="547" y="1823"/>
                    <a:pt x="437" y="1804"/>
                  </a:cubicBezTo>
                  <a:lnTo>
                    <a:pt x="437" y="1804"/>
                  </a:lnTo>
                  <a:cubicBezTo>
                    <a:pt x="465" y="1850"/>
                    <a:pt x="492" y="1905"/>
                    <a:pt x="529" y="1950"/>
                  </a:cubicBezTo>
                  <a:cubicBezTo>
                    <a:pt x="601" y="1968"/>
                    <a:pt x="665" y="1977"/>
                    <a:pt x="738" y="1987"/>
                  </a:cubicBezTo>
                  <a:cubicBezTo>
                    <a:pt x="911" y="2014"/>
                    <a:pt x="1093" y="2023"/>
                    <a:pt x="1266" y="2023"/>
                  </a:cubicBezTo>
                  <a:cubicBezTo>
                    <a:pt x="1367" y="2023"/>
                    <a:pt x="1458" y="2023"/>
                    <a:pt x="1558" y="2014"/>
                  </a:cubicBezTo>
                  <a:cubicBezTo>
                    <a:pt x="1622" y="2014"/>
                    <a:pt x="1685" y="2014"/>
                    <a:pt x="1722" y="1941"/>
                  </a:cubicBezTo>
                  <a:cubicBezTo>
                    <a:pt x="1722" y="1941"/>
                    <a:pt x="1722" y="1932"/>
                    <a:pt x="1722" y="1932"/>
                  </a:cubicBezTo>
                  <a:cubicBezTo>
                    <a:pt x="1758" y="1959"/>
                    <a:pt x="1795" y="1996"/>
                    <a:pt x="1840" y="2023"/>
                  </a:cubicBezTo>
                  <a:cubicBezTo>
                    <a:pt x="2013" y="2169"/>
                    <a:pt x="2205" y="2305"/>
                    <a:pt x="2387" y="2433"/>
                  </a:cubicBezTo>
                  <a:cubicBezTo>
                    <a:pt x="2451" y="2478"/>
                    <a:pt x="2514" y="2524"/>
                    <a:pt x="2569" y="2570"/>
                  </a:cubicBezTo>
                  <a:cubicBezTo>
                    <a:pt x="2487" y="2588"/>
                    <a:pt x="2405" y="2597"/>
                    <a:pt x="2314" y="2615"/>
                  </a:cubicBezTo>
                  <a:cubicBezTo>
                    <a:pt x="2123" y="2651"/>
                    <a:pt x="1922" y="2679"/>
                    <a:pt x="1722" y="2688"/>
                  </a:cubicBezTo>
                  <a:cubicBezTo>
                    <a:pt x="1585" y="2706"/>
                    <a:pt x="1439" y="2706"/>
                    <a:pt x="1303" y="2706"/>
                  </a:cubicBezTo>
                  <a:cubicBezTo>
                    <a:pt x="1385" y="2761"/>
                    <a:pt x="1467" y="2806"/>
                    <a:pt x="1558" y="2852"/>
                  </a:cubicBezTo>
                  <a:lnTo>
                    <a:pt x="1749" y="2852"/>
                  </a:lnTo>
                  <a:cubicBezTo>
                    <a:pt x="1940" y="2843"/>
                    <a:pt x="2141" y="2815"/>
                    <a:pt x="2341" y="2788"/>
                  </a:cubicBezTo>
                  <a:cubicBezTo>
                    <a:pt x="2441" y="2770"/>
                    <a:pt x="2542" y="2752"/>
                    <a:pt x="2642" y="2733"/>
                  </a:cubicBezTo>
                  <a:cubicBezTo>
                    <a:pt x="2678" y="2724"/>
                    <a:pt x="2715" y="2715"/>
                    <a:pt x="2751" y="2706"/>
                  </a:cubicBezTo>
                  <a:cubicBezTo>
                    <a:pt x="2842" y="2770"/>
                    <a:pt x="2933" y="2834"/>
                    <a:pt x="3024" y="2888"/>
                  </a:cubicBezTo>
                  <a:cubicBezTo>
                    <a:pt x="3152" y="2961"/>
                    <a:pt x="3279" y="3043"/>
                    <a:pt x="3407" y="3116"/>
                  </a:cubicBezTo>
                  <a:cubicBezTo>
                    <a:pt x="3480" y="3061"/>
                    <a:pt x="3535" y="2989"/>
                    <a:pt x="3553" y="2897"/>
                  </a:cubicBezTo>
                  <a:lnTo>
                    <a:pt x="3498" y="2861"/>
                  </a:lnTo>
                  <a:cubicBezTo>
                    <a:pt x="3380" y="2788"/>
                    <a:pt x="3261" y="2715"/>
                    <a:pt x="3143" y="2642"/>
                  </a:cubicBezTo>
                  <a:cubicBezTo>
                    <a:pt x="3207" y="2333"/>
                    <a:pt x="3234" y="2014"/>
                    <a:pt x="3225" y="1695"/>
                  </a:cubicBezTo>
                  <a:lnTo>
                    <a:pt x="3225" y="1613"/>
                  </a:lnTo>
                  <a:cubicBezTo>
                    <a:pt x="3179" y="1522"/>
                    <a:pt x="3134" y="1440"/>
                    <a:pt x="3079" y="1358"/>
                  </a:cubicBezTo>
                  <a:lnTo>
                    <a:pt x="3079" y="1358"/>
                  </a:lnTo>
                  <a:cubicBezTo>
                    <a:pt x="3079" y="1467"/>
                    <a:pt x="3088" y="1586"/>
                    <a:pt x="3079" y="1695"/>
                  </a:cubicBezTo>
                  <a:cubicBezTo>
                    <a:pt x="3079" y="1987"/>
                    <a:pt x="3052" y="2287"/>
                    <a:pt x="2997" y="2570"/>
                  </a:cubicBezTo>
                  <a:lnTo>
                    <a:pt x="2924" y="2533"/>
                  </a:lnTo>
                  <a:cubicBezTo>
                    <a:pt x="2696" y="2415"/>
                    <a:pt x="2487" y="2278"/>
                    <a:pt x="2277" y="2123"/>
                  </a:cubicBezTo>
                  <a:cubicBezTo>
                    <a:pt x="2277" y="2114"/>
                    <a:pt x="2277" y="2096"/>
                    <a:pt x="2277" y="2087"/>
                  </a:cubicBezTo>
                  <a:cubicBezTo>
                    <a:pt x="2305" y="1741"/>
                    <a:pt x="2305" y="1394"/>
                    <a:pt x="2268" y="1048"/>
                  </a:cubicBezTo>
                  <a:cubicBezTo>
                    <a:pt x="2250" y="875"/>
                    <a:pt x="2232" y="693"/>
                    <a:pt x="2205" y="520"/>
                  </a:cubicBezTo>
                  <a:cubicBezTo>
                    <a:pt x="2205" y="511"/>
                    <a:pt x="2205" y="493"/>
                    <a:pt x="2195" y="474"/>
                  </a:cubicBezTo>
                  <a:cubicBezTo>
                    <a:pt x="2150" y="447"/>
                    <a:pt x="2095" y="411"/>
                    <a:pt x="2050" y="383"/>
                  </a:cubicBezTo>
                  <a:lnTo>
                    <a:pt x="2050" y="383"/>
                  </a:lnTo>
                  <a:cubicBezTo>
                    <a:pt x="2050" y="429"/>
                    <a:pt x="2059" y="474"/>
                    <a:pt x="2068" y="520"/>
                  </a:cubicBezTo>
                  <a:cubicBezTo>
                    <a:pt x="2086" y="702"/>
                    <a:pt x="2104" y="884"/>
                    <a:pt x="2114" y="1067"/>
                  </a:cubicBezTo>
                  <a:cubicBezTo>
                    <a:pt x="2132" y="1376"/>
                    <a:pt x="2123" y="1686"/>
                    <a:pt x="2114" y="1996"/>
                  </a:cubicBezTo>
                  <a:cubicBezTo>
                    <a:pt x="2004" y="1914"/>
                    <a:pt x="1895" y="1823"/>
                    <a:pt x="1786" y="1741"/>
                  </a:cubicBezTo>
                  <a:cubicBezTo>
                    <a:pt x="1613" y="1595"/>
                    <a:pt x="1449" y="1458"/>
                    <a:pt x="1285" y="1303"/>
                  </a:cubicBezTo>
                  <a:lnTo>
                    <a:pt x="1285" y="1194"/>
                  </a:lnTo>
                  <a:cubicBezTo>
                    <a:pt x="1294" y="939"/>
                    <a:pt x="1266" y="684"/>
                    <a:pt x="1221" y="429"/>
                  </a:cubicBezTo>
                  <a:cubicBezTo>
                    <a:pt x="1194" y="292"/>
                    <a:pt x="1148" y="156"/>
                    <a:pt x="1102" y="28"/>
                  </a:cubicBezTo>
                  <a:cubicBezTo>
                    <a:pt x="1066" y="10"/>
                    <a:pt x="1020" y="1"/>
                    <a:pt x="975" y="1"/>
                  </a:cubicBezTo>
                  <a:close/>
                </a:path>
              </a:pathLst>
            </a:custGeom>
            <a:solidFill>
              <a:srgbClr val="343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8" name="Google Shape;2968;p48"/>
          <p:cNvGrpSpPr/>
          <p:nvPr/>
        </p:nvGrpSpPr>
        <p:grpSpPr>
          <a:xfrm>
            <a:off x="586690" y="2860458"/>
            <a:ext cx="219819" cy="203504"/>
            <a:chOff x="3286561" y="3897211"/>
            <a:chExt cx="156243" cy="144627"/>
          </a:xfrm>
        </p:grpSpPr>
        <p:sp>
          <p:nvSpPr>
            <p:cNvPr id="2969" name="Google Shape;2969;p48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8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1" name="Google Shape;2971;p48"/>
          <p:cNvGrpSpPr/>
          <p:nvPr/>
        </p:nvGrpSpPr>
        <p:grpSpPr>
          <a:xfrm>
            <a:off x="2071615" y="4470897"/>
            <a:ext cx="268432" cy="275208"/>
            <a:chOff x="3795031" y="3639842"/>
            <a:chExt cx="163488" cy="167615"/>
          </a:xfrm>
        </p:grpSpPr>
        <p:sp>
          <p:nvSpPr>
            <p:cNvPr id="2972" name="Google Shape;2972;p48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8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4" name="Google Shape;2974;p48"/>
          <p:cNvGrpSpPr/>
          <p:nvPr/>
        </p:nvGrpSpPr>
        <p:grpSpPr>
          <a:xfrm>
            <a:off x="4087471" y="-108325"/>
            <a:ext cx="1035172" cy="886900"/>
            <a:chOff x="1823786" y="535062"/>
            <a:chExt cx="315544" cy="270331"/>
          </a:xfrm>
        </p:grpSpPr>
        <p:sp>
          <p:nvSpPr>
            <p:cNvPr id="2975" name="Google Shape;2975;p48"/>
            <p:cNvSpPr/>
            <p:nvPr/>
          </p:nvSpPr>
          <p:spPr>
            <a:xfrm>
              <a:off x="1957469" y="564134"/>
              <a:ext cx="181861" cy="229581"/>
            </a:xfrm>
            <a:custGeom>
              <a:avLst/>
              <a:gdLst/>
              <a:ahLst/>
              <a:cxnLst/>
              <a:rect l="l" t="t" r="r" b="b"/>
              <a:pathLst>
                <a:path w="5949" h="7510" extrusionOk="0">
                  <a:moveTo>
                    <a:pt x="1111" y="1"/>
                  </a:moveTo>
                  <a:cubicBezTo>
                    <a:pt x="778" y="1"/>
                    <a:pt x="442" y="74"/>
                    <a:pt x="109" y="251"/>
                  </a:cubicBezTo>
                  <a:cubicBezTo>
                    <a:pt x="18" y="297"/>
                    <a:pt x="0" y="406"/>
                    <a:pt x="64" y="479"/>
                  </a:cubicBezTo>
                  <a:cubicBezTo>
                    <a:pt x="474" y="871"/>
                    <a:pt x="811" y="1335"/>
                    <a:pt x="1057" y="1845"/>
                  </a:cubicBezTo>
                  <a:cubicBezTo>
                    <a:pt x="1294" y="2365"/>
                    <a:pt x="1439" y="2920"/>
                    <a:pt x="1485" y="3494"/>
                  </a:cubicBezTo>
                  <a:cubicBezTo>
                    <a:pt x="1540" y="4059"/>
                    <a:pt x="1631" y="4587"/>
                    <a:pt x="1986" y="5052"/>
                  </a:cubicBezTo>
                  <a:cubicBezTo>
                    <a:pt x="2186" y="5289"/>
                    <a:pt x="2396" y="5516"/>
                    <a:pt x="2633" y="5726"/>
                  </a:cubicBezTo>
                  <a:cubicBezTo>
                    <a:pt x="2860" y="5954"/>
                    <a:pt x="3088" y="6172"/>
                    <a:pt x="3325" y="6382"/>
                  </a:cubicBezTo>
                  <a:cubicBezTo>
                    <a:pt x="3589" y="6609"/>
                    <a:pt x="3871" y="6801"/>
                    <a:pt x="4172" y="6974"/>
                  </a:cubicBezTo>
                  <a:cubicBezTo>
                    <a:pt x="4482" y="7147"/>
                    <a:pt x="4801" y="7302"/>
                    <a:pt x="5101" y="7484"/>
                  </a:cubicBezTo>
                  <a:cubicBezTo>
                    <a:pt x="5127" y="7501"/>
                    <a:pt x="5156" y="7510"/>
                    <a:pt x="5183" y="7510"/>
                  </a:cubicBezTo>
                  <a:cubicBezTo>
                    <a:pt x="5240" y="7510"/>
                    <a:pt x="5292" y="7473"/>
                    <a:pt x="5311" y="7411"/>
                  </a:cubicBezTo>
                  <a:cubicBezTo>
                    <a:pt x="5848" y="6254"/>
                    <a:pt x="5948" y="4933"/>
                    <a:pt x="5584" y="3704"/>
                  </a:cubicBezTo>
                  <a:cubicBezTo>
                    <a:pt x="5201" y="2438"/>
                    <a:pt x="4345" y="1372"/>
                    <a:pt x="3188" y="716"/>
                  </a:cubicBezTo>
                  <a:cubicBezTo>
                    <a:pt x="2551" y="348"/>
                    <a:pt x="1838" y="1"/>
                    <a:pt x="1111" y="1"/>
                  </a:cubicBezTo>
                  <a:close/>
                </a:path>
              </a:pathLst>
            </a:custGeom>
            <a:solidFill>
              <a:srgbClr val="343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8"/>
            <p:cNvSpPr/>
            <p:nvPr/>
          </p:nvSpPr>
          <p:spPr>
            <a:xfrm>
              <a:off x="1942031" y="565356"/>
              <a:ext cx="188097" cy="199683"/>
            </a:xfrm>
            <a:custGeom>
              <a:avLst/>
              <a:gdLst/>
              <a:ahLst/>
              <a:cxnLst/>
              <a:rect l="l" t="t" r="r" b="b"/>
              <a:pathLst>
                <a:path w="6153" h="6532" extrusionOk="0">
                  <a:moveTo>
                    <a:pt x="167" y="1"/>
                  </a:moveTo>
                  <a:cubicBezTo>
                    <a:pt x="45" y="1"/>
                    <a:pt x="1" y="160"/>
                    <a:pt x="113" y="230"/>
                  </a:cubicBezTo>
                  <a:cubicBezTo>
                    <a:pt x="350" y="375"/>
                    <a:pt x="651" y="448"/>
                    <a:pt x="915" y="558"/>
                  </a:cubicBezTo>
                  <a:cubicBezTo>
                    <a:pt x="1097" y="640"/>
                    <a:pt x="1288" y="731"/>
                    <a:pt x="1462" y="822"/>
                  </a:cubicBezTo>
                  <a:cubicBezTo>
                    <a:pt x="1434" y="885"/>
                    <a:pt x="1480" y="995"/>
                    <a:pt x="1498" y="1059"/>
                  </a:cubicBezTo>
                  <a:cubicBezTo>
                    <a:pt x="1534" y="1150"/>
                    <a:pt x="1571" y="1241"/>
                    <a:pt x="1607" y="1323"/>
                  </a:cubicBezTo>
                  <a:cubicBezTo>
                    <a:pt x="1653" y="1414"/>
                    <a:pt x="1698" y="1496"/>
                    <a:pt x="1753" y="1569"/>
                  </a:cubicBezTo>
                  <a:cubicBezTo>
                    <a:pt x="1789" y="1660"/>
                    <a:pt x="1853" y="1723"/>
                    <a:pt x="1935" y="1778"/>
                  </a:cubicBezTo>
                  <a:cubicBezTo>
                    <a:pt x="1953" y="1778"/>
                    <a:pt x="1972" y="1769"/>
                    <a:pt x="1972" y="1751"/>
                  </a:cubicBezTo>
                  <a:cubicBezTo>
                    <a:pt x="1963" y="1669"/>
                    <a:pt x="1935" y="1587"/>
                    <a:pt x="1890" y="1514"/>
                  </a:cubicBezTo>
                  <a:cubicBezTo>
                    <a:pt x="1853" y="1432"/>
                    <a:pt x="1817" y="1359"/>
                    <a:pt x="1789" y="1277"/>
                  </a:cubicBezTo>
                  <a:cubicBezTo>
                    <a:pt x="1753" y="1195"/>
                    <a:pt x="1726" y="1113"/>
                    <a:pt x="1698" y="1031"/>
                  </a:cubicBezTo>
                  <a:cubicBezTo>
                    <a:pt x="1680" y="995"/>
                    <a:pt x="1671" y="958"/>
                    <a:pt x="1662" y="922"/>
                  </a:cubicBezTo>
                  <a:lnTo>
                    <a:pt x="1662" y="922"/>
                  </a:lnTo>
                  <a:lnTo>
                    <a:pt x="1726" y="958"/>
                  </a:lnTo>
                  <a:cubicBezTo>
                    <a:pt x="2045" y="1131"/>
                    <a:pt x="2345" y="1323"/>
                    <a:pt x="2637" y="1541"/>
                  </a:cubicBezTo>
                  <a:cubicBezTo>
                    <a:pt x="2628" y="1550"/>
                    <a:pt x="2628" y="1560"/>
                    <a:pt x="2628" y="1569"/>
                  </a:cubicBezTo>
                  <a:cubicBezTo>
                    <a:pt x="2600" y="1678"/>
                    <a:pt x="2591" y="1787"/>
                    <a:pt x="2591" y="1906"/>
                  </a:cubicBezTo>
                  <a:cubicBezTo>
                    <a:pt x="2591" y="2024"/>
                    <a:pt x="2582" y="2133"/>
                    <a:pt x="2582" y="2252"/>
                  </a:cubicBezTo>
                  <a:cubicBezTo>
                    <a:pt x="2582" y="2480"/>
                    <a:pt x="2591" y="2707"/>
                    <a:pt x="2609" y="2935"/>
                  </a:cubicBezTo>
                  <a:cubicBezTo>
                    <a:pt x="2618" y="3154"/>
                    <a:pt x="2655" y="3372"/>
                    <a:pt x="2700" y="3591"/>
                  </a:cubicBezTo>
                  <a:cubicBezTo>
                    <a:pt x="2719" y="3709"/>
                    <a:pt x="2746" y="3819"/>
                    <a:pt x="2773" y="3928"/>
                  </a:cubicBezTo>
                  <a:cubicBezTo>
                    <a:pt x="2791" y="4010"/>
                    <a:pt x="2801" y="4137"/>
                    <a:pt x="2883" y="4183"/>
                  </a:cubicBezTo>
                  <a:cubicBezTo>
                    <a:pt x="2885" y="4186"/>
                    <a:pt x="2889" y="4187"/>
                    <a:pt x="2892" y="4187"/>
                  </a:cubicBezTo>
                  <a:cubicBezTo>
                    <a:pt x="2902" y="4187"/>
                    <a:pt x="2913" y="4180"/>
                    <a:pt x="2919" y="4174"/>
                  </a:cubicBezTo>
                  <a:cubicBezTo>
                    <a:pt x="2965" y="4110"/>
                    <a:pt x="2946" y="4010"/>
                    <a:pt x="2937" y="3937"/>
                  </a:cubicBezTo>
                  <a:cubicBezTo>
                    <a:pt x="2928" y="3819"/>
                    <a:pt x="2910" y="3700"/>
                    <a:pt x="2910" y="3582"/>
                  </a:cubicBezTo>
                  <a:cubicBezTo>
                    <a:pt x="2892" y="3354"/>
                    <a:pt x="2883" y="3135"/>
                    <a:pt x="2864" y="2917"/>
                  </a:cubicBezTo>
                  <a:cubicBezTo>
                    <a:pt x="2855" y="2689"/>
                    <a:pt x="2846" y="2480"/>
                    <a:pt x="2846" y="2261"/>
                  </a:cubicBezTo>
                  <a:cubicBezTo>
                    <a:pt x="2846" y="2152"/>
                    <a:pt x="2846" y="2033"/>
                    <a:pt x="2855" y="1924"/>
                  </a:cubicBezTo>
                  <a:cubicBezTo>
                    <a:pt x="2855" y="1851"/>
                    <a:pt x="2864" y="1787"/>
                    <a:pt x="2864" y="1723"/>
                  </a:cubicBezTo>
                  <a:cubicBezTo>
                    <a:pt x="2983" y="1805"/>
                    <a:pt x="3083" y="1897"/>
                    <a:pt x="3183" y="1988"/>
                  </a:cubicBezTo>
                  <a:cubicBezTo>
                    <a:pt x="3466" y="2243"/>
                    <a:pt x="3730" y="2516"/>
                    <a:pt x="3967" y="2807"/>
                  </a:cubicBezTo>
                  <a:cubicBezTo>
                    <a:pt x="3939" y="2835"/>
                    <a:pt x="3930" y="2862"/>
                    <a:pt x="3930" y="2899"/>
                  </a:cubicBezTo>
                  <a:cubicBezTo>
                    <a:pt x="3939" y="2926"/>
                    <a:pt x="3939" y="2962"/>
                    <a:pt x="3930" y="2999"/>
                  </a:cubicBezTo>
                  <a:cubicBezTo>
                    <a:pt x="3912" y="3035"/>
                    <a:pt x="3894" y="3081"/>
                    <a:pt x="3866" y="3117"/>
                  </a:cubicBezTo>
                  <a:cubicBezTo>
                    <a:pt x="3812" y="3226"/>
                    <a:pt x="3766" y="3336"/>
                    <a:pt x="3730" y="3454"/>
                  </a:cubicBezTo>
                  <a:cubicBezTo>
                    <a:pt x="3657" y="3673"/>
                    <a:pt x="3593" y="3891"/>
                    <a:pt x="3548" y="4119"/>
                  </a:cubicBezTo>
                  <a:cubicBezTo>
                    <a:pt x="3493" y="4338"/>
                    <a:pt x="3466" y="4565"/>
                    <a:pt x="3466" y="4793"/>
                  </a:cubicBezTo>
                  <a:lnTo>
                    <a:pt x="3466" y="5148"/>
                  </a:lnTo>
                  <a:cubicBezTo>
                    <a:pt x="3466" y="5230"/>
                    <a:pt x="3466" y="5331"/>
                    <a:pt x="3529" y="5376"/>
                  </a:cubicBezTo>
                  <a:cubicBezTo>
                    <a:pt x="3534" y="5381"/>
                    <a:pt x="3538" y="5383"/>
                    <a:pt x="3542" y="5383"/>
                  </a:cubicBezTo>
                  <a:cubicBezTo>
                    <a:pt x="3545" y="5383"/>
                    <a:pt x="3548" y="5381"/>
                    <a:pt x="3548" y="5376"/>
                  </a:cubicBezTo>
                  <a:cubicBezTo>
                    <a:pt x="3629" y="5322"/>
                    <a:pt x="3620" y="5185"/>
                    <a:pt x="3629" y="5103"/>
                  </a:cubicBezTo>
                  <a:cubicBezTo>
                    <a:pt x="3648" y="4975"/>
                    <a:pt x="3666" y="4848"/>
                    <a:pt x="3684" y="4729"/>
                  </a:cubicBezTo>
                  <a:cubicBezTo>
                    <a:pt x="3730" y="4483"/>
                    <a:pt x="3775" y="4247"/>
                    <a:pt x="3830" y="4010"/>
                  </a:cubicBezTo>
                  <a:cubicBezTo>
                    <a:pt x="3885" y="3764"/>
                    <a:pt x="3967" y="3527"/>
                    <a:pt x="4067" y="3290"/>
                  </a:cubicBezTo>
                  <a:cubicBezTo>
                    <a:pt x="4103" y="3217"/>
                    <a:pt x="4140" y="3144"/>
                    <a:pt x="4167" y="3062"/>
                  </a:cubicBezTo>
                  <a:cubicBezTo>
                    <a:pt x="4468" y="3481"/>
                    <a:pt x="4723" y="3928"/>
                    <a:pt x="4914" y="4402"/>
                  </a:cubicBezTo>
                  <a:cubicBezTo>
                    <a:pt x="4814" y="4556"/>
                    <a:pt x="4732" y="4720"/>
                    <a:pt x="4677" y="4893"/>
                  </a:cubicBezTo>
                  <a:cubicBezTo>
                    <a:pt x="4613" y="5057"/>
                    <a:pt x="4559" y="5221"/>
                    <a:pt x="4513" y="5394"/>
                  </a:cubicBezTo>
                  <a:cubicBezTo>
                    <a:pt x="4477" y="5567"/>
                    <a:pt x="4449" y="5741"/>
                    <a:pt x="4440" y="5923"/>
                  </a:cubicBezTo>
                  <a:cubicBezTo>
                    <a:pt x="4440" y="6005"/>
                    <a:pt x="4440" y="6087"/>
                    <a:pt x="4449" y="6178"/>
                  </a:cubicBezTo>
                  <a:cubicBezTo>
                    <a:pt x="4458" y="6242"/>
                    <a:pt x="4458" y="6333"/>
                    <a:pt x="4540" y="6360"/>
                  </a:cubicBezTo>
                  <a:cubicBezTo>
                    <a:pt x="4545" y="6362"/>
                    <a:pt x="4551" y="6364"/>
                    <a:pt x="4557" y="6364"/>
                  </a:cubicBezTo>
                  <a:cubicBezTo>
                    <a:pt x="4573" y="6364"/>
                    <a:pt x="4591" y="6355"/>
                    <a:pt x="4604" y="6342"/>
                  </a:cubicBezTo>
                  <a:cubicBezTo>
                    <a:pt x="4613" y="6323"/>
                    <a:pt x="4613" y="6305"/>
                    <a:pt x="4604" y="6287"/>
                  </a:cubicBezTo>
                  <a:cubicBezTo>
                    <a:pt x="4604" y="6223"/>
                    <a:pt x="4622" y="6160"/>
                    <a:pt x="4631" y="6096"/>
                  </a:cubicBezTo>
                  <a:cubicBezTo>
                    <a:pt x="4650" y="6014"/>
                    <a:pt x="4659" y="5932"/>
                    <a:pt x="4677" y="5850"/>
                  </a:cubicBezTo>
                  <a:cubicBezTo>
                    <a:pt x="4704" y="5695"/>
                    <a:pt x="4732" y="5540"/>
                    <a:pt x="4777" y="5385"/>
                  </a:cubicBezTo>
                  <a:cubicBezTo>
                    <a:pt x="4814" y="5240"/>
                    <a:pt x="4868" y="5094"/>
                    <a:pt x="4923" y="4948"/>
                  </a:cubicBezTo>
                  <a:cubicBezTo>
                    <a:pt x="4959" y="4875"/>
                    <a:pt x="4996" y="4802"/>
                    <a:pt x="5041" y="4720"/>
                  </a:cubicBezTo>
                  <a:cubicBezTo>
                    <a:pt x="5142" y="5012"/>
                    <a:pt x="5214" y="5312"/>
                    <a:pt x="5269" y="5613"/>
                  </a:cubicBezTo>
                  <a:cubicBezTo>
                    <a:pt x="5296" y="5759"/>
                    <a:pt x="5315" y="5914"/>
                    <a:pt x="5333" y="6078"/>
                  </a:cubicBezTo>
                  <a:cubicBezTo>
                    <a:pt x="5342" y="6232"/>
                    <a:pt x="5333" y="6369"/>
                    <a:pt x="5415" y="6497"/>
                  </a:cubicBezTo>
                  <a:cubicBezTo>
                    <a:pt x="5424" y="6521"/>
                    <a:pt x="5444" y="6532"/>
                    <a:pt x="5465" y="6532"/>
                  </a:cubicBezTo>
                  <a:cubicBezTo>
                    <a:pt x="5483" y="6532"/>
                    <a:pt x="5502" y="6523"/>
                    <a:pt x="5515" y="6506"/>
                  </a:cubicBezTo>
                  <a:cubicBezTo>
                    <a:pt x="5606" y="6351"/>
                    <a:pt x="5588" y="6123"/>
                    <a:pt x="5561" y="5923"/>
                  </a:cubicBezTo>
                  <a:lnTo>
                    <a:pt x="5561" y="5923"/>
                  </a:lnTo>
                  <a:cubicBezTo>
                    <a:pt x="5579" y="5932"/>
                    <a:pt x="5588" y="5941"/>
                    <a:pt x="5606" y="5959"/>
                  </a:cubicBezTo>
                  <a:cubicBezTo>
                    <a:pt x="5652" y="6005"/>
                    <a:pt x="5697" y="6050"/>
                    <a:pt x="5734" y="6096"/>
                  </a:cubicBezTo>
                  <a:cubicBezTo>
                    <a:pt x="5752" y="6114"/>
                    <a:pt x="5770" y="6141"/>
                    <a:pt x="5788" y="6169"/>
                  </a:cubicBezTo>
                  <a:cubicBezTo>
                    <a:pt x="5797" y="6178"/>
                    <a:pt x="5807" y="6187"/>
                    <a:pt x="5816" y="6196"/>
                  </a:cubicBezTo>
                  <a:lnTo>
                    <a:pt x="5825" y="6205"/>
                  </a:lnTo>
                  <a:cubicBezTo>
                    <a:pt x="5838" y="6237"/>
                    <a:pt x="5868" y="6253"/>
                    <a:pt x="5897" y="6253"/>
                  </a:cubicBezTo>
                  <a:cubicBezTo>
                    <a:pt x="5925" y="6253"/>
                    <a:pt x="5952" y="6237"/>
                    <a:pt x="5961" y="6205"/>
                  </a:cubicBezTo>
                  <a:cubicBezTo>
                    <a:pt x="5989" y="6141"/>
                    <a:pt x="5916" y="6096"/>
                    <a:pt x="5889" y="6041"/>
                  </a:cubicBezTo>
                  <a:cubicBezTo>
                    <a:pt x="5843" y="5986"/>
                    <a:pt x="5797" y="5932"/>
                    <a:pt x="5752" y="5886"/>
                  </a:cubicBezTo>
                  <a:cubicBezTo>
                    <a:pt x="5697" y="5832"/>
                    <a:pt x="5643" y="5777"/>
                    <a:pt x="5588" y="5731"/>
                  </a:cubicBezTo>
                  <a:lnTo>
                    <a:pt x="5524" y="5686"/>
                  </a:lnTo>
                  <a:cubicBezTo>
                    <a:pt x="5488" y="5413"/>
                    <a:pt x="5433" y="5148"/>
                    <a:pt x="5360" y="4884"/>
                  </a:cubicBezTo>
                  <a:cubicBezTo>
                    <a:pt x="5233" y="4447"/>
                    <a:pt x="5060" y="4019"/>
                    <a:pt x="4841" y="3618"/>
                  </a:cubicBezTo>
                  <a:lnTo>
                    <a:pt x="4841" y="3618"/>
                  </a:lnTo>
                  <a:cubicBezTo>
                    <a:pt x="4896" y="3636"/>
                    <a:pt x="4959" y="3655"/>
                    <a:pt x="5005" y="3682"/>
                  </a:cubicBezTo>
                  <a:cubicBezTo>
                    <a:pt x="5151" y="3746"/>
                    <a:pt x="5278" y="3819"/>
                    <a:pt x="5406" y="3910"/>
                  </a:cubicBezTo>
                  <a:cubicBezTo>
                    <a:pt x="5533" y="4001"/>
                    <a:pt x="5643" y="4101"/>
                    <a:pt x="5752" y="4210"/>
                  </a:cubicBezTo>
                  <a:cubicBezTo>
                    <a:pt x="5807" y="4274"/>
                    <a:pt x="5852" y="4329"/>
                    <a:pt x="5898" y="4392"/>
                  </a:cubicBezTo>
                  <a:cubicBezTo>
                    <a:pt x="5924" y="4427"/>
                    <a:pt x="5983" y="4536"/>
                    <a:pt x="6012" y="4539"/>
                  </a:cubicBezTo>
                  <a:lnTo>
                    <a:pt x="6012" y="4539"/>
                  </a:lnTo>
                  <a:cubicBezTo>
                    <a:pt x="5995" y="4542"/>
                    <a:pt x="5980" y="4567"/>
                    <a:pt x="5989" y="4584"/>
                  </a:cubicBezTo>
                  <a:cubicBezTo>
                    <a:pt x="6004" y="4604"/>
                    <a:pt x="6028" y="4616"/>
                    <a:pt x="6053" y="4616"/>
                  </a:cubicBezTo>
                  <a:cubicBezTo>
                    <a:pt x="6072" y="4616"/>
                    <a:pt x="6091" y="4609"/>
                    <a:pt x="6107" y="4593"/>
                  </a:cubicBezTo>
                  <a:cubicBezTo>
                    <a:pt x="6153" y="4538"/>
                    <a:pt x="6116" y="4465"/>
                    <a:pt x="6080" y="4411"/>
                  </a:cubicBezTo>
                  <a:cubicBezTo>
                    <a:pt x="5980" y="4228"/>
                    <a:pt x="5843" y="4064"/>
                    <a:pt x="5697" y="3919"/>
                  </a:cubicBezTo>
                  <a:cubicBezTo>
                    <a:pt x="5542" y="3782"/>
                    <a:pt x="5378" y="3664"/>
                    <a:pt x="5196" y="3573"/>
                  </a:cubicBezTo>
                  <a:cubicBezTo>
                    <a:pt x="5105" y="3527"/>
                    <a:pt x="5023" y="3481"/>
                    <a:pt x="4932" y="3454"/>
                  </a:cubicBezTo>
                  <a:cubicBezTo>
                    <a:pt x="4859" y="3418"/>
                    <a:pt x="4777" y="3390"/>
                    <a:pt x="4704" y="3381"/>
                  </a:cubicBezTo>
                  <a:lnTo>
                    <a:pt x="4659" y="3308"/>
                  </a:lnTo>
                  <a:cubicBezTo>
                    <a:pt x="4340" y="2798"/>
                    <a:pt x="3957" y="2325"/>
                    <a:pt x="3520" y="1915"/>
                  </a:cubicBezTo>
                  <a:lnTo>
                    <a:pt x="3629" y="1915"/>
                  </a:lnTo>
                  <a:cubicBezTo>
                    <a:pt x="3793" y="1915"/>
                    <a:pt x="3957" y="1933"/>
                    <a:pt x="4112" y="1960"/>
                  </a:cubicBezTo>
                  <a:cubicBezTo>
                    <a:pt x="4267" y="1997"/>
                    <a:pt x="4422" y="2033"/>
                    <a:pt x="4568" y="2088"/>
                  </a:cubicBezTo>
                  <a:cubicBezTo>
                    <a:pt x="4597" y="2102"/>
                    <a:pt x="4785" y="2199"/>
                    <a:pt x="4862" y="2199"/>
                  </a:cubicBezTo>
                  <a:cubicBezTo>
                    <a:pt x="4881" y="2199"/>
                    <a:pt x="4894" y="2193"/>
                    <a:pt x="4896" y="2179"/>
                  </a:cubicBezTo>
                  <a:cubicBezTo>
                    <a:pt x="4905" y="2097"/>
                    <a:pt x="4823" y="2070"/>
                    <a:pt x="4777" y="2051"/>
                  </a:cubicBezTo>
                  <a:cubicBezTo>
                    <a:pt x="4704" y="2006"/>
                    <a:pt x="4631" y="1979"/>
                    <a:pt x="4559" y="1942"/>
                  </a:cubicBezTo>
                  <a:cubicBezTo>
                    <a:pt x="4413" y="1878"/>
                    <a:pt x="4258" y="1833"/>
                    <a:pt x="4103" y="1805"/>
                  </a:cubicBezTo>
                  <a:cubicBezTo>
                    <a:pt x="3948" y="1769"/>
                    <a:pt x="3793" y="1751"/>
                    <a:pt x="3629" y="1751"/>
                  </a:cubicBezTo>
                  <a:lnTo>
                    <a:pt x="3356" y="1751"/>
                  </a:lnTo>
                  <a:cubicBezTo>
                    <a:pt x="3001" y="1432"/>
                    <a:pt x="2628" y="1159"/>
                    <a:pt x="2227" y="913"/>
                  </a:cubicBezTo>
                  <a:lnTo>
                    <a:pt x="2245" y="904"/>
                  </a:lnTo>
                  <a:cubicBezTo>
                    <a:pt x="2354" y="876"/>
                    <a:pt x="2473" y="849"/>
                    <a:pt x="2582" y="831"/>
                  </a:cubicBezTo>
                  <a:cubicBezTo>
                    <a:pt x="2691" y="813"/>
                    <a:pt x="2810" y="803"/>
                    <a:pt x="2928" y="794"/>
                  </a:cubicBezTo>
                  <a:cubicBezTo>
                    <a:pt x="2983" y="794"/>
                    <a:pt x="3037" y="785"/>
                    <a:pt x="3092" y="785"/>
                  </a:cubicBezTo>
                  <a:cubicBezTo>
                    <a:pt x="3111" y="788"/>
                    <a:pt x="3129" y="789"/>
                    <a:pt x="3146" y="789"/>
                  </a:cubicBezTo>
                  <a:cubicBezTo>
                    <a:pt x="3188" y="789"/>
                    <a:pt x="3226" y="783"/>
                    <a:pt x="3265" y="776"/>
                  </a:cubicBezTo>
                  <a:cubicBezTo>
                    <a:pt x="3292" y="767"/>
                    <a:pt x="3320" y="721"/>
                    <a:pt x="3283" y="703"/>
                  </a:cubicBezTo>
                  <a:cubicBezTo>
                    <a:pt x="3193" y="673"/>
                    <a:pt x="3096" y="655"/>
                    <a:pt x="2998" y="655"/>
                  </a:cubicBezTo>
                  <a:cubicBezTo>
                    <a:pt x="2978" y="655"/>
                    <a:pt x="2958" y="656"/>
                    <a:pt x="2937" y="658"/>
                  </a:cubicBezTo>
                  <a:cubicBezTo>
                    <a:pt x="2819" y="658"/>
                    <a:pt x="2691" y="658"/>
                    <a:pt x="2573" y="667"/>
                  </a:cubicBezTo>
                  <a:cubicBezTo>
                    <a:pt x="2454" y="685"/>
                    <a:pt x="2336" y="703"/>
                    <a:pt x="2218" y="731"/>
                  </a:cubicBezTo>
                  <a:cubicBezTo>
                    <a:pt x="2163" y="749"/>
                    <a:pt x="2099" y="758"/>
                    <a:pt x="2045" y="776"/>
                  </a:cubicBezTo>
                  <a:lnTo>
                    <a:pt x="2026" y="785"/>
                  </a:lnTo>
                  <a:cubicBezTo>
                    <a:pt x="1744" y="630"/>
                    <a:pt x="1462" y="476"/>
                    <a:pt x="1170" y="348"/>
                  </a:cubicBezTo>
                  <a:cubicBezTo>
                    <a:pt x="1015" y="275"/>
                    <a:pt x="860" y="211"/>
                    <a:pt x="696" y="157"/>
                  </a:cubicBezTo>
                  <a:cubicBezTo>
                    <a:pt x="532" y="75"/>
                    <a:pt x="359" y="29"/>
                    <a:pt x="186" y="2"/>
                  </a:cubicBezTo>
                  <a:cubicBezTo>
                    <a:pt x="180" y="1"/>
                    <a:pt x="173" y="1"/>
                    <a:pt x="167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8"/>
            <p:cNvSpPr/>
            <p:nvPr/>
          </p:nvSpPr>
          <p:spPr>
            <a:xfrm>
              <a:off x="2113681" y="766446"/>
              <a:ext cx="5839" cy="6206"/>
            </a:xfrm>
            <a:custGeom>
              <a:avLst/>
              <a:gdLst/>
              <a:ahLst/>
              <a:cxnLst/>
              <a:rect l="l" t="t" r="r" b="b"/>
              <a:pathLst>
                <a:path w="191" h="203" extrusionOk="0">
                  <a:moveTo>
                    <a:pt x="55" y="1"/>
                  </a:moveTo>
                  <a:cubicBezTo>
                    <a:pt x="46" y="1"/>
                    <a:pt x="37" y="1"/>
                    <a:pt x="28" y="10"/>
                  </a:cubicBezTo>
                  <a:cubicBezTo>
                    <a:pt x="28" y="10"/>
                    <a:pt x="18" y="19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55"/>
                    <a:pt x="0" y="55"/>
                    <a:pt x="0" y="64"/>
                  </a:cubicBezTo>
                  <a:lnTo>
                    <a:pt x="0" y="73"/>
                  </a:lnTo>
                  <a:lnTo>
                    <a:pt x="0" y="83"/>
                  </a:lnTo>
                  <a:cubicBezTo>
                    <a:pt x="0" y="101"/>
                    <a:pt x="9" y="110"/>
                    <a:pt x="18" y="119"/>
                  </a:cubicBezTo>
                  <a:lnTo>
                    <a:pt x="28" y="137"/>
                  </a:lnTo>
                  <a:cubicBezTo>
                    <a:pt x="37" y="146"/>
                    <a:pt x="46" y="165"/>
                    <a:pt x="55" y="165"/>
                  </a:cubicBezTo>
                  <a:cubicBezTo>
                    <a:pt x="73" y="174"/>
                    <a:pt x="82" y="183"/>
                    <a:pt x="100" y="192"/>
                  </a:cubicBezTo>
                  <a:lnTo>
                    <a:pt x="119" y="201"/>
                  </a:lnTo>
                  <a:cubicBezTo>
                    <a:pt x="123" y="202"/>
                    <a:pt x="126" y="202"/>
                    <a:pt x="130" y="202"/>
                  </a:cubicBezTo>
                  <a:cubicBezTo>
                    <a:pt x="162" y="202"/>
                    <a:pt x="191" y="170"/>
                    <a:pt x="182" y="137"/>
                  </a:cubicBezTo>
                  <a:lnTo>
                    <a:pt x="182" y="119"/>
                  </a:lnTo>
                  <a:cubicBezTo>
                    <a:pt x="182" y="101"/>
                    <a:pt x="173" y="92"/>
                    <a:pt x="173" y="73"/>
                  </a:cubicBezTo>
                  <a:cubicBezTo>
                    <a:pt x="164" y="64"/>
                    <a:pt x="164" y="55"/>
                    <a:pt x="155" y="46"/>
                  </a:cubicBezTo>
                  <a:cubicBezTo>
                    <a:pt x="155" y="46"/>
                    <a:pt x="146" y="37"/>
                    <a:pt x="146" y="37"/>
                  </a:cubicBezTo>
                  <a:lnTo>
                    <a:pt x="137" y="28"/>
                  </a:lnTo>
                  <a:cubicBezTo>
                    <a:pt x="119" y="10"/>
                    <a:pt x="100" y="1"/>
                    <a:pt x="8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8"/>
            <p:cNvSpPr/>
            <p:nvPr/>
          </p:nvSpPr>
          <p:spPr>
            <a:xfrm>
              <a:off x="2105030" y="768280"/>
              <a:ext cx="5044" cy="5717"/>
            </a:xfrm>
            <a:custGeom>
              <a:avLst/>
              <a:gdLst/>
              <a:ahLst/>
              <a:cxnLst/>
              <a:rect l="l" t="t" r="r" b="b"/>
              <a:pathLst>
                <a:path w="165" h="187" extrusionOk="0">
                  <a:moveTo>
                    <a:pt x="61" y="1"/>
                  </a:moveTo>
                  <a:cubicBezTo>
                    <a:pt x="46" y="1"/>
                    <a:pt x="35" y="7"/>
                    <a:pt x="28" y="13"/>
                  </a:cubicBezTo>
                  <a:cubicBezTo>
                    <a:pt x="10" y="32"/>
                    <a:pt x="1" y="50"/>
                    <a:pt x="1" y="68"/>
                  </a:cubicBezTo>
                  <a:lnTo>
                    <a:pt x="1" y="86"/>
                  </a:lnTo>
                  <a:cubicBezTo>
                    <a:pt x="10" y="95"/>
                    <a:pt x="10" y="105"/>
                    <a:pt x="19" y="123"/>
                  </a:cubicBezTo>
                  <a:cubicBezTo>
                    <a:pt x="28" y="132"/>
                    <a:pt x="37" y="141"/>
                    <a:pt x="46" y="150"/>
                  </a:cubicBezTo>
                  <a:lnTo>
                    <a:pt x="65" y="159"/>
                  </a:lnTo>
                  <a:lnTo>
                    <a:pt x="92" y="177"/>
                  </a:lnTo>
                  <a:lnTo>
                    <a:pt x="92" y="177"/>
                  </a:lnTo>
                  <a:lnTo>
                    <a:pt x="83" y="168"/>
                  </a:lnTo>
                  <a:lnTo>
                    <a:pt x="83" y="168"/>
                  </a:lnTo>
                  <a:cubicBezTo>
                    <a:pt x="92" y="177"/>
                    <a:pt x="101" y="177"/>
                    <a:pt x="110" y="186"/>
                  </a:cubicBezTo>
                  <a:lnTo>
                    <a:pt x="138" y="186"/>
                  </a:lnTo>
                  <a:cubicBezTo>
                    <a:pt x="147" y="177"/>
                    <a:pt x="156" y="168"/>
                    <a:pt x="156" y="159"/>
                  </a:cubicBezTo>
                  <a:cubicBezTo>
                    <a:pt x="165" y="150"/>
                    <a:pt x="165" y="141"/>
                    <a:pt x="165" y="132"/>
                  </a:cubicBezTo>
                  <a:lnTo>
                    <a:pt x="165" y="114"/>
                  </a:lnTo>
                  <a:cubicBezTo>
                    <a:pt x="165" y="105"/>
                    <a:pt x="165" y="95"/>
                    <a:pt x="165" y="86"/>
                  </a:cubicBezTo>
                  <a:cubicBezTo>
                    <a:pt x="165" y="77"/>
                    <a:pt x="156" y="68"/>
                    <a:pt x="156" y="50"/>
                  </a:cubicBezTo>
                  <a:cubicBezTo>
                    <a:pt x="156" y="41"/>
                    <a:pt x="147" y="32"/>
                    <a:pt x="138" y="32"/>
                  </a:cubicBezTo>
                  <a:cubicBezTo>
                    <a:pt x="128" y="23"/>
                    <a:pt x="128" y="13"/>
                    <a:pt x="119" y="13"/>
                  </a:cubicBezTo>
                  <a:lnTo>
                    <a:pt x="110" y="13"/>
                  </a:lnTo>
                  <a:cubicBezTo>
                    <a:pt x="104" y="7"/>
                    <a:pt x="97" y="1"/>
                    <a:pt x="91" y="1"/>
                  </a:cubicBezTo>
                  <a:cubicBezTo>
                    <a:pt x="88" y="1"/>
                    <a:pt x="86" y="2"/>
                    <a:pt x="83" y="4"/>
                  </a:cubicBezTo>
                  <a:cubicBezTo>
                    <a:pt x="75" y="2"/>
                    <a:pt x="68" y="1"/>
                    <a:pt x="61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8"/>
            <p:cNvSpPr/>
            <p:nvPr/>
          </p:nvSpPr>
          <p:spPr>
            <a:xfrm>
              <a:off x="2110624" y="78035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8"/>
            <p:cNvSpPr/>
            <p:nvPr/>
          </p:nvSpPr>
          <p:spPr>
            <a:xfrm>
              <a:off x="2110624" y="78066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8"/>
            <p:cNvSpPr/>
            <p:nvPr/>
          </p:nvSpPr>
          <p:spPr>
            <a:xfrm>
              <a:off x="2110349" y="778429"/>
              <a:ext cx="5594" cy="4616"/>
            </a:xfrm>
            <a:custGeom>
              <a:avLst/>
              <a:gdLst/>
              <a:ahLst/>
              <a:cxnLst/>
              <a:rect l="l" t="t" r="r" b="b"/>
              <a:pathLst>
                <a:path w="183" h="151" extrusionOk="0">
                  <a:moveTo>
                    <a:pt x="73" y="0"/>
                  </a:moveTo>
                  <a:cubicBezTo>
                    <a:pt x="64" y="0"/>
                    <a:pt x="55" y="0"/>
                    <a:pt x="55" y="9"/>
                  </a:cubicBezTo>
                  <a:cubicBezTo>
                    <a:pt x="49" y="6"/>
                    <a:pt x="43" y="5"/>
                    <a:pt x="39" y="5"/>
                  </a:cubicBezTo>
                  <a:cubicBezTo>
                    <a:pt x="30" y="5"/>
                    <a:pt x="24" y="9"/>
                    <a:pt x="18" y="9"/>
                  </a:cubicBezTo>
                  <a:cubicBezTo>
                    <a:pt x="9" y="18"/>
                    <a:pt x="9" y="18"/>
                    <a:pt x="9" y="28"/>
                  </a:cubicBezTo>
                  <a:cubicBezTo>
                    <a:pt x="3" y="34"/>
                    <a:pt x="1" y="45"/>
                    <a:pt x="3" y="54"/>
                  </a:cubicBezTo>
                  <a:lnTo>
                    <a:pt x="3" y="54"/>
                  </a:lnTo>
                  <a:cubicBezTo>
                    <a:pt x="1" y="60"/>
                    <a:pt x="3" y="64"/>
                    <a:pt x="9" y="64"/>
                  </a:cubicBezTo>
                  <a:lnTo>
                    <a:pt x="9" y="73"/>
                  </a:lnTo>
                  <a:cubicBezTo>
                    <a:pt x="9" y="82"/>
                    <a:pt x="9" y="91"/>
                    <a:pt x="18" y="100"/>
                  </a:cubicBezTo>
                  <a:cubicBezTo>
                    <a:pt x="18" y="110"/>
                    <a:pt x="36" y="128"/>
                    <a:pt x="45" y="128"/>
                  </a:cubicBezTo>
                  <a:lnTo>
                    <a:pt x="64" y="146"/>
                  </a:lnTo>
                  <a:lnTo>
                    <a:pt x="100" y="146"/>
                  </a:lnTo>
                  <a:cubicBezTo>
                    <a:pt x="103" y="149"/>
                    <a:pt x="107" y="150"/>
                    <a:pt x="112" y="150"/>
                  </a:cubicBezTo>
                  <a:cubicBezTo>
                    <a:pt x="120" y="150"/>
                    <a:pt x="131" y="146"/>
                    <a:pt x="137" y="146"/>
                  </a:cubicBezTo>
                  <a:cubicBezTo>
                    <a:pt x="146" y="137"/>
                    <a:pt x="155" y="137"/>
                    <a:pt x="164" y="128"/>
                  </a:cubicBezTo>
                  <a:lnTo>
                    <a:pt x="173" y="119"/>
                  </a:lnTo>
                  <a:lnTo>
                    <a:pt x="182" y="100"/>
                  </a:lnTo>
                  <a:lnTo>
                    <a:pt x="182" y="82"/>
                  </a:lnTo>
                  <a:cubicBezTo>
                    <a:pt x="182" y="82"/>
                    <a:pt x="182" y="73"/>
                    <a:pt x="182" y="64"/>
                  </a:cubicBezTo>
                  <a:cubicBezTo>
                    <a:pt x="182" y="55"/>
                    <a:pt x="182" y="55"/>
                    <a:pt x="173" y="46"/>
                  </a:cubicBezTo>
                  <a:cubicBezTo>
                    <a:pt x="173" y="46"/>
                    <a:pt x="173" y="37"/>
                    <a:pt x="164" y="37"/>
                  </a:cubicBezTo>
                  <a:lnTo>
                    <a:pt x="155" y="28"/>
                  </a:lnTo>
                  <a:cubicBezTo>
                    <a:pt x="155" y="28"/>
                    <a:pt x="155" y="28"/>
                    <a:pt x="146" y="18"/>
                  </a:cubicBezTo>
                  <a:lnTo>
                    <a:pt x="137" y="9"/>
                  </a:lnTo>
                  <a:lnTo>
                    <a:pt x="127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8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8"/>
            <p:cNvSpPr/>
            <p:nvPr/>
          </p:nvSpPr>
          <p:spPr>
            <a:xfrm>
              <a:off x="2103379" y="77564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8"/>
            <p:cNvSpPr/>
            <p:nvPr/>
          </p:nvSpPr>
          <p:spPr>
            <a:xfrm>
              <a:off x="2099466" y="772866"/>
              <a:ext cx="3944" cy="391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37" y="0"/>
                  </a:moveTo>
                  <a:lnTo>
                    <a:pt x="19" y="9"/>
                  </a:lnTo>
                  <a:lnTo>
                    <a:pt x="10" y="18"/>
                  </a:lnTo>
                  <a:cubicBezTo>
                    <a:pt x="10" y="27"/>
                    <a:pt x="1" y="36"/>
                    <a:pt x="1" y="46"/>
                  </a:cubicBezTo>
                  <a:cubicBezTo>
                    <a:pt x="1" y="55"/>
                    <a:pt x="1" y="55"/>
                    <a:pt x="1" y="64"/>
                  </a:cubicBezTo>
                  <a:cubicBezTo>
                    <a:pt x="1" y="82"/>
                    <a:pt x="10" y="91"/>
                    <a:pt x="19" y="100"/>
                  </a:cubicBezTo>
                  <a:lnTo>
                    <a:pt x="37" y="118"/>
                  </a:lnTo>
                  <a:lnTo>
                    <a:pt x="46" y="128"/>
                  </a:lnTo>
                  <a:lnTo>
                    <a:pt x="101" y="128"/>
                  </a:lnTo>
                  <a:lnTo>
                    <a:pt x="119" y="118"/>
                  </a:lnTo>
                  <a:lnTo>
                    <a:pt x="128" y="109"/>
                  </a:lnTo>
                  <a:cubicBezTo>
                    <a:pt x="128" y="100"/>
                    <a:pt x="128" y="91"/>
                    <a:pt x="128" y="91"/>
                  </a:cubicBezTo>
                  <a:cubicBezTo>
                    <a:pt x="128" y="82"/>
                    <a:pt x="128" y="82"/>
                    <a:pt x="128" y="73"/>
                  </a:cubicBezTo>
                  <a:cubicBezTo>
                    <a:pt x="128" y="73"/>
                    <a:pt x="128" y="64"/>
                    <a:pt x="128" y="64"/>
                  </a:cubicBezTo>
                  <a:cubicBezTo>
                    <a:pt x="128" y="55"/>
                    <a:pt x="128" y="55"/>
                    <a:pt x="128" y="46"/>
                  </a:cubicBezTo>
                  <a:lnTo>
                    <a:pt x="119" y="36"/>
                  </a:lnTo>
                  <a:cubicBezTo>
                    <a:pt x="119" y="27"/>
                    <a:pt x="110" y="18"/>
                    <a:pt x="110" y="18"/>
                  </a:cubicBezTo>
                  <a:lnTo>
                    <a:pt x="101" y="9"/>
                  </a:lnTo>
                  <a:cubicBezTo>
                    <a:pt x="92" y="0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8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8"/>
            <p:cNvSpPr/>
            <p:nvPr/>
          </p:nvSpPr>
          <p:spPr>
            <a:xfrm>
              <a:off x="2096134" y="758223"/>
              <a:ext cx="5869" cy="6022"/>
            </a:xfrm>
            <a:custGeom>
              <a:avLst/>
              <a:gdLst/>
              <a:ahLst/>
              <a:cxnLst/>
              <a:rect l="l" t="t" r="r" b="b"/>
              <a:pathLst>
                <a:path w="192" h="197" extrusionOk="0">
                  <a:moveTo>
                    <a:pt x="78" y="1"/>
                  </a:moveTo>
                  <a:cubicBezTo>
                    <a:pt x="66" y="1"/>
                    <a:pt x="55" y="5"/>
                    <a:pt x="46" y="14"/>
                  </a:cubicBezTo>
                  <a:cubicBezTo>
                    <a:pt x="19" y="24"/>
                    <a:pt x="0" y="42"/>
                    <a:pt x="0" y="69"/>
                  </a:cubicBezTo>
                  <a:cubicBezTo>
                    <a:pt x="0" y="78"/>
                    <a:pt x="0" y="87"/>
                    <a:pt x="0" y="9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0" y="115"/>
                    <a:pt x="0" y="115"/>
                  </a:cubicBezTo>
                  <a:lnTo>
                    <a:pt x="10" y="133"/>
                  </a:lnTo>
                  <a:cubicBezTo>
                    <a:pt x="19" y="142"/>
                    <a:pt x="28" y="151"/>
                    <a:pt x="46" y="151"/>
                  </a:cubicBezTo>
                  <a:cubicBezTo>
                    <a:pt x="46" y="160"/>
                    <a:pt x="55" y="160"/>
                    <a:pt x="64" y="160"/>
                  </a:cubicBezTo>
                  <a:lnTo>
                    <a:pt x="101" y="188"/>
                  </a:lnTo>
                  <a:lnTo>
                    <a:pt x="119" y="197"/>
                  </a:lnTo>
                  <a:lnTo>
                    <a:pt x="155" y="197"/>
                  </a:lnTo>
                  <a:cubicBezTo>
                    <a:pt x="164" y="188"/>
                    <a:pt x="164" y="188"/>
                    <a:pt x="173" y="178"/>
                  </a:cubicBezTo>
                  <a:cubicBezTo>
                    <a:pt x="183" y="169"/>
                    <a:pt x="192" y="160"/>
                    <a:pt x="192" y="151"/>
                  </a:cubicBezTo>
                  <a:cubicBezTo>
                    <a:pt x="192" y="151"/>
                    <a:pt x="192" y="142"/>
                    <a:pt x="192" y="133"/>
                  </a:cubicBezTo>
                  <a:cubicBezTo>
                    <a:pt x="192" y="124"/>
                    <a:pt x="192" y="115"/>
                    <a:pt x="192" y="106"/>
                  </a:cubicBezTo>
                  <a:lnTo>
                    <a:pt x="164" y="69"/>
                  </a:lnTo>
                  <a:lnTo>
                    <a:pt x="164" y="60"/>
                  </a:lnTo>
                  <a:cubicBezTo>
                    <a:pt x="155" y="51"/>
                    <a:pt x="146" y="42"/>
                    <a:pt x="146" y="42"/>
                  </a:cubicBezTo>
                  <a:cubicBezTo>
                    <a:pt x="137" y="24"/>
                    <a:pt x="128" y="14"/>
                    <a:pt x="110" y="14"/>
                  </a:cubicBezTo>
                  <a:cubicBezTo>
                    <a:pt x="101" y="5"/>
                    <a:pt x="89" y="1"/>
                    <a:pt x="7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48"/>
            <p:cNvSpPr/>
            <p:nvPr/>
          </p:nvSpPr>
          <p:spPr>
            <a:xfrm>
              <a:off x="2090846" y="764765"/>
              <a:ext cx="5319" cy="4219"/>
            </a:xfrm>
            <a:custGeom>
              <a:avLst/>
              <a:gdLst/>
              <a:ahLst/>
              <a:cxnLst/>
              <a:rect l="l" t="t" r="r" b="b"/>
              <a:pathLst>
                <a:path w="174" h="138" extrusionOk="0">
                  <a:moveTo>
                    <a:pt x="37" y="1"/>
                  </a:moveTo>
                  <a:lnTo>
                    <a:pt x="19" y="10"/>
                  </a:lnTo>
                  <a:cubicBezTo>
                    <a:pt x="9" y="10"/>
                    <a:pt x="9" y="19"/>
                    <a:pt x="0" y="28"/>
                  </a:cubicBezTo>
                  <a:cubicBezTo>
                    <a:pt x="0" y="37"/>
                    <a:pt x="0" y="37"/>
                    <a:pt x="0" y="46"/>
                  </a:cubicBezTo>
                  <a:cubicBezTo>
                    <a:pt x="0" y="46"/>
                    <a:pt x="0" y="56"/>
                    <a:pt x="0" y="65"/>
                  </a:cubicBezTo>
                  <a:cubicBezTo>
                    <a:pt x="0" y="65"/>
                    <a:pt x="0" y="74"/>
                    <a:pt x="0" y="83"/>
                  </a:cubicBezTo>
                  <a:cubicBezTo>
                    <a:pt x="0" y="92"/>
                    <a:pt x="9" y="101"/>
                    <a:pt x="19" y="101"/>
                  </a:cubicBezTo>
                  <a:cubicBezTo>
                    <a:pt x="19" y="110"/>
                    <a:pt x="19" y="110"/>
                    <a:pt x="19" y="119"/>
                  </a:cubicBezTo>
                  <a:lnTo>
                    <a:pt x="37" y="119"/>
                  </a:lnTo>
                  <a:lnTo>
                    <a:pt x="55" y="128"/>
                  </a:lnTo>
                  <a:lnTo>
                    <a:pt x="64" y="128"/>
                  </a:lnTo>
                  <a:cubicBezTo>
                    <a:pt x="73" y="138"/>
                    <a:pt x="82" y="138"/>
                    <a:pt x="91" y="138"/>
                  </a:cubicBezTo>
                  <a:lnTo>
                    <a:pt x="128" y="138"/>
                  </a:lnTo>
                  <a:cubicBezTo>
                    <a:pt x="146" y="138"/>
                    <a:pt x="155" y="128"/>
                    <a:pt x="164" y="119"/>
                  </a:cubicBezTo>
                  <a:cubicBezTo>
                    <a:pt x="173" y="101"/>
                    <a:pt x="173" y="92"/>
                    <a:pt x="173" y="74"/>
                  </a:cubicBezTo>
                  <a:cubicBezTo>
                    <a:pt x="164" y="56"/>
                    <a:pt x="164" y="46"/>
                    <a:pt x="155" y="37"/>
                  </a:cubicBezTo>
                  <a:cubicBezTo>
                    <a:pt x="146" y="28"/>
                    <a:pt x="137" y="19"/>
                    <a:pt x="128" y="19"/>
                  </a:cubicBezTo>
                  <a:cubicBezTo>
                    <a:pt x="128" y="10"/>
                    <a:pt x="119" y="10"/>
                    <a:pt x="110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48"/>
            <p:cNvSpPr/>
            <p:nvPr/>
          </p:nvSpPr>
          <p:spPr>
            <a:xfrm>
              <a:off x="1823786" y="550652"/>
              <a:ext cx="170458" cy="254740"/>
            </a:xfrm>
            <a:custGeom>
              <a:avLst/>
              <a:gdLst/>
              <a:ahLst/>
              <a:cxnLst/>
              <a:rect l="l" t="t" r="r" b="b"/>
              <a:pathLst>
                <a:path w="5576" h="8333" extrusionOk="0">
                  <a:moveTo>
                    <a:pt x="4993" y="0"/>
                  </a:moveTo>
                  <a:cubicBezTo>
                    <a:pt x="3644" y="173"/>
                    <a:pt x="2396" y="829"/>
                    <a:pt x="1476" y="1831"/>
                  </a:cubicBezTo>
                  <a:cubicBezTo>
                    <a:pt x="520" y="2897"/>
                    <a:pt x="1" y="4272"/>
                    <a:pt x="19" y="5702"/>
                  </a:cubicBezTo>
                  <a:cubicBezTo>
                    <a:pt x="28" y="6540"/>
                    <a:pt x="310" y="7351"/>
                    <a:pt x="310" y="8189"/>
                  </a:cubicBezTo>
                  <a:cubicBezTo>
                    <a:pt x="310" y="8275"/>
                    <a:pt x="385" y="8332"/>
                    <a:pt x="464" y="8332"/>
                  </a:cubicBezTo>
                  <a:cubicBezTo>
                    <a:pt x="503" y="8332"/>
                    <a:pt x="542" y="8319"/>
                    <a:pt x="575" y="8289"/>
                  </a:cubicBezTo>
                  <a:cubicBezTo>
                    <a:pt x="1422" y="7460"/>
                    <a:pt x="2497" y="6914"/>
                    <a:pt x="3435" y="6203"/>
                  </a:cubicBezTo>
                  <a:cubicBezTo>
                    <a:pt x="4674" y="5265"/>
                    <a:pt x="5575" y="4245"/>
                    <a:pt x="5575" y="2642"/>
                  </a:cubicBezTo>
                  <a:cubicBezTo>
                    <a:pt x="5575" y="1795"/>
                    <a:pt x="5384" y="947"/>
                    <a:pt x="5166" y="128"/>
                  </a:cubicBezTo>
                  <a:cubicBezTo>
                    <a:pt x="5147" y="55"/>
                    <a:pt x="5074" y="0"/>
                    <a:pt x="4993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48"/>
            <p:cNvSpPr/>
            <p:nvPr/>
          </p:nvSpPr>
          <p:spPr>
            <a:xfrm>
              <a:off x="1836595" y="535062"/>
              <a:ext cx="163122" cy="251071"/>
            </a:xfrm>
            <a:custGeom>
              <a:avLst/>
              <a:gdLst/>
              <a:ahLst/>
              <a:cxnLst/>
              <a:rect l="l" t="t" r="r" b="b"/>
              <a:pathLst>
                <a:path w="5336" h="8213" extrusionOk="0">
                  <a:moveTo>
                    <a:pt x="5169" y="0"/>
                  </a:moveTo>
                  <a:cubicBezTo>
                    <a:pt x="5139" y="0"/>
                    <a:pt x="5109" y="11"/>
                    <a:pt x="5084" y="36"/>
                  </a:cubicBezTo>
                  <a:cubicBezTo>
                    <a:pt x="4874" y="264"/>
                    <a:pt x="4674" y="510"/>
                    <a:pt x="4482" y="756"/>
                  </a:cubicBezTo>
                  <a:cubicBezTo>
                    <a:pt x="4437" y="820"/>
                    <a:pt x="4382" y="893"/>
                    <a:pt x="4337" y="956"/>
                  </a:cubicBezTo>
                  <a:cubicBezTo>
                    <a:pt x="4328" y="956"/>
                    <a:pt x="4318" y="966"/>
                    <a:pt x="4318" y="975"/>
                  </a:cubicBezTo>
                  <a:cubicBezTo>
                    <a:pt x="4209" y="1111"/>
                    <a:pt x="4100" y="1257"/>
                    <a:pt x="4000" y="1394"/>
                  </a:cubicBezTo>
                  <a:lnTo>
                    <a:pt x="3972" y="1394"/>
                  </a:lnTo>
                  <a:cubicBezTo>
                    <a:pt x="3959" y="1393"/>
                    <a:pt x="3945" y="1393"/>
                    <a:pt x="3931" y="1393"/>
                  </a:cubicBezTo>
                  <a:cubicBezTo>
                    <a:pt x="3426" y="1393"/>
                    <a:pt x="2931" y="1554"/>
                    <a:pt x="2478" y="1767"/>
                  </a:cubicBezTo>
                  <a:cubicBezTo>
                    <a:pt x="2242" y="1876"/>
                    <a:pt x="2005" y="2004"/>
                    <a:pt x="1786" y="2159"/>
                  </a:cubicBezTo>
                  <a:cubicBezTo>
                    <a:pt x="1686" y="2232"/>
                    <a:pt x="1577" y="2305"/>
                    <a:pt x="1476" y="2377"/>
                  </a:cubicBezTo>
                  <a:cubicBezTo>
                    <a:pt x="1404" y="2423"/>
                    <a:pt x="1276" y="2487"/>
                    <a:pt x="1276" y="2596"/>
                  </a:cubicBezTo>
                  <a:cubicBezTo>
                    <a:pt x="1276" y="2596"/>
                    <a:pt x="1276" y="2596"/>
                    <a:pt x="1285" y="2605"/>
                  </a:cubicBezTo>
                  <a:cubicBezTo>
                    <a:pt x="1301" y="2612"/>
                    <a:pt x="1317" y="2615"/>
                    <a:pt x="1333" y="2615"/>
                  </a:cubicBezTo>
                  <a:cubicBezTo>
                    <a:pt x="1401" y="2615"/>
                    <a:pt x="1472" y="2562"/>
                    <a:pt x="1531" y="2532"/>
                  </a:cubicBezTo>
                  <a:cubicBezTo>
                    <a:pt x="1640" y="2469"/>
                    <a:pt x="1750" y="2414"/>
                    <a:pt x="1859" y="2350"/>
                  </a:cubicBezTo>
                  <a:cubicBezTo>
                    <a:pt x="2087" y="2241"/>
                    <a:pt x="2314" y="2113"/>
                    <a:pt x="2542" y="2013"/>
                  </a:cubicBezTo>
                  <a:cubicBezTo>
                    <a:pt x="2943" y="1813"/>
                    <a:pt x="3371" y="1685"/>
                    <a:pt x="3808" y="1649"/>
                  </a:cubicBezTo>
                  <a:lnTo>
                    <a:pt x="3808" y="1649"/>
                  </a:lnTo>
                  <a:cubicBezTo>
                    <a:pt x="3708" y="1794"/>
                    <a:pt x="3025" y="2988"/>
                    <a:pt x="2870" y="2988"/>
                  </a:cubicBezTo>
                  <a:cubicBezTo>
                    <a:pt x="2743" y="3006"/>
                    <a:pt x="2615" y="3033"/>
                    <a:pt x="2497" y="3070"/>
                  </a:cubicBezTo>
                  <a:lnTo>
                    <a:pt x="2132" y="3161"/>
                  </a:lnTo>
                  <a:cubicBezTo>
                    <a:pt x="1905" y="3215"/>
                    <a:pt x="1677" y="3288"/>
                    <a:pt x="1449" y="3370"/>
                  </a:cubicBezTo>
                  <a:cubicBezTo>
                    <a:pt x="1240" y="3452"/>
                    <a:pt x="1039" y="3552"/>
                    <a:pt x="857" y="3680"/>
                  </a:cubicBezTo>
                  <a:cubicBezTo>
                    <a:pt x="757" y="3744"/>
                    <a:pt x="666" y="3808"/>
                    <a:pt x="584" y="3890"/>
                  </a:cubicBezTo>
                  <a:cubicBezTo>
                    <a:pt x="502" y="3944"/>
                    <a:pt x="438" y="4035"/>
                    <a:pt x="402" y="4126"/>
                  </a:cubicBezTo>
                  <a:cubicBezTo>
                    <a:pt x="394" y="4149"/>
                    <a:pt x="405" y="4165"/>
                    <a:pt x="424" y="4165"/>
                  </a:cubicBezTo>
                  <a:cubicBezTo>
                    <a:pt x="429" y="4165"/>
                    <a:pt x="433" y="4164"/>
                    <a:pt x="438" y="4163"/>
                  </a:cubicBezTo>
                  <a:cubicBezTo>
                    <a:pt x="529" y="4126"/>
                    <a:pt x="620" y="4072"/>
                    <a:pt x="693" y="3999"/>
                  </a:cubicBezTo>
                  <a:cubicBezTo>
                    <a:pt x="784" y="3935"/>
                    <a:pt x="866" y="3880"/>
                    <a:pt x="966" y="3835"/>
                  </a:cubicBezTo>
                  <a:cubicBezTo>
                    <a:pt x="1167" y="3735"/>
                    <a:pt x="1367" y="3653"/>
                    <a:pt x="1586" y="3580"/>
                  </a:cubicBezTo>
                  <a:cubicBezTo>
                    <a:pt x="1795" y="3516"/>
                    <a:pt x="2005" y="3452"/>
                    <a:pt x="2214" y="3398"/>
                  </a:cubicBezTo>
                  <a:lnTo>
                    <a:pt x="2560" y="3316"/>
                  </a:lnTo>
                  <a:lnTo>
                    <a:pt x="2679" y="3288"/>
                  </a:lnTo>
                  <a:lnTo>
                    <a:pt x="2679" y="3288"/>
                  </a:lnTo>
                  <a:cubicBezTo>
                    <a:pt x="2369" y="3771"/>
                    <a:pt x="2059" y="4263"/>
                    <a:pt x="1777" y="4755"/>
                  </a:cubicBezTo>
                  <a:cubicBezTo>
                    <a:pt x="1759" y="4764"/>
                    <a:pt x="1741" y="4773"/>
                    <a:pt x="1722" y="4782"/>
                  </a:cubicBezTo>
                  <a:cubicBezTo>
                    <a:pt x="1650" y="4828"/>
                    <a:pt x="1568" y="4855"/>
                    <a:pt x="1495" y="4882"/>
                  </a:cubicBezTo>
                  <a:cubicBezTo>
                    <a:pt x="1176" y="4983"/>
                    <a:pt x="893" y="5137"/>
                    <a:pt x="638" y="5356"/>
                  </a:cubicBezTo>
                  <a:cubicBezTo>
                    <a:pt x="502" y="5465"/>
                    <a:pt x="374" y="5593"/>
                    <a:pt x="265" y="5739"/>
                  </a:cubicBezTo>
                  <a:cubicBezTo>
                    <a:pt x="238" y="5766"/>
                    <a:pt x="1" y="6039"/>
                    <a:pt x="110" y="6067"/>
                  </a:cubicBezTo>
                  <a:cubicBezTo>
                    <a:pt x="114" y="6067"/>
                    <a:pt x="118" y="6068"/>
                    <a:pt x="122" y="6068"/>
                  </a:cubicBezTo>
                  <a:cubicBezTo>
                    <a:pt x="170" y="6068"/>
                    <a:pt x="203" y="6018"/>
                    <a:pt x="229" y="5985"/>
                  </a:cubicBezTo>
                  <a:cubicBezTo>
                    <a:pt x="283" y="5921"/>
                    <a:pt x="338" y="5866"/>
                    <a:pt x="392" y="5802"/>
                  </a:cubicBezTo>
                  <a:cubicBezTo>
                    <a:pt x="511" y="5684"/>
                    <a:pt x="638" y="5584"/>
                    <a:pt x="775" y="5484"/>
                  </a:cubicBezTo>
                  <a:cubicBezTo>
                    <a:pt x="1021" y="5320"/>
                    <a:pt x="1294" y="5192"/>
                    <a:pt x="1577" y="5101"/>
                  </a:cubicBezTo>
                  <a:lnTo>
                    <a:pt x="1577" y="5101"/>
                  </a:lnTo>
                  <a:cubicBezTo>
                    <a:pt x="1367" y="5484"/>
                    <a:pt x="1167" y="5866"/>
                    <a:pt x="985" y="6249"/>
                  </a:cubicBezTo>
                  <a:cubicBezTo>
                    <a:pt x="912" y="6404"/>
                    <a:pt x="839" y="6568"/>
                    <a:pt x="757" y="6732"/>
                  </a:cubicBezTo>
                  <a:cubicBezTo>
                    <a:pt x="748" y="6741"/>
                    <a:pt x="739" y="6741"/>
                    <a:pt x="730" y="6750"/>
                  </a:cubicBezTo>
                  <a:cubicBezTo>
                    <a:pt x="720" y="6768"/>
                    <a:pt x="702" y="6777"/>
                    <a:pt x="693" y="6786"/>
                  </a:cubicBezTo>
                  <a:cubicBezTo>
                    <a:pt x="666" y="6823"/>
                    <a:pt x="629" y="6850"/>
                    <a:pt x="602" y="6877"/>
                  </a:cubicBezTo>
                  <a:cubicBezTo>
                    <a:pt x="520" y="6932"/>
                    <a:pt x="447" y="6996"/>
                    <a:pt x="383" y="7059"/>
                  </a:cubicBezTo>
                  <a:cubicBezTo>
                    <a:pt x="320" y="7132"/>
                    <a:pt x="256" y="7187"/>
                    <a:pt x="183" y="7251"/>
                  </a:cubicBezTo>
                  <a:cubicBezTo>
                    <a:pt x="147" y="7278"/>
                    <a:pt x="110" y="7305"/>
                    <a:pt x="83" y="7342"/>
                  </a:cubicBezTo>
                  <a:cubicBezTo>
                    <a:pt x="65" y="7360"/>
                    <a:pt x="55" y="7369"/>
                    <a:pt x="37" y="7387"/>
                  </a:cubicBezTo>
                  <a:cubicBezTo>
                    <a:pt x="28" y="7415"/>
                    <a:pt x="28" y="7433"/>
                    <a:pt x="19" y="7460"/>
                  </a:cubicBezTo>
                  <a:cubicBezTo>
                    <a:pt x="10" y="7469"/>
                    <a:pt x="19" y="7478"/>
                    <a:pt x="28" y="7478"/>
                  </a:cubicBezTo>
                  <a:cubicBezTo>
                    <a:pt x="55" y="7478"/>
                    <a:pt x="83" y="7469"/>
                    <a:pt x="101" y="7469"/>
                  </a:cubicBezTo>
                  <a:cubicBezTo>
                    <a:pt x="128" y="7460"/>
                    <a:pt x="147" y="7451"/>
                    <a:pt x="165" y="7433"/>
                  </a:cubicBezTo>
                  <a:cubicBezTo>
                    <a:pt x="210" y="7415"/>
                    <a:pt x="247" y="7387"/>
                    <a:pt x="283" y="7360"/>
                  </a:cubicBezTo>
                  <a:cubicBezTo>
                    <a:pt x="365" y="7305"/>
                    <a:pt x="456" y="7251"/>
                    <a:pt x="538" y="7205"/>
                  </a:cubicBezTo>
                  <a:lnTo>
                    <a:pt x="575" y="7178"/>
                  </a:lnTo>
                  <a:lnTo>
                    <a:pt x="575" y="7178"/>
                  </a:lnTo>
                  <a:cubicBezTo>
                    <a:pt x="447" y="7488"/>
                    <a:pt x="365" y="7806"/>
                    <a:pt x="320" y="8134"/>
                  </a:cubicBezTo>
                  <a:cubicBezTo>
                    <a:pt x="309" y="8183"/>
                    <a:pt x="347" y="8213"/>
                    <a:pt x="385" y="8213"/>
                  </a:cubicBezTo>
                  <a:cubicBezTo>
                    <a:pt x="411" y="8213"/>
                    <a:pt x="436" y="8200"/>
                    <a:pt x="447" y="8171"/>
                  </a:cubicBezTo>
                  <a:cubicBezTo>
                    <a:pt x="648" y="7597"/>
                    <a:pt x="821" y="7032"/>
                    <a:pt x="1112" y="6504"/>
                  </a:cubicBezTo>
                  <a:lnTo>
                    <a:pt x="1158" y="6422"/>
                  </a:lnTo>
                  <a:cubicBezTo>
                    <a:pt x="1158" y="6531"/>
                    <a:pt x="1158" y="6650"/>
                    <a:pt x="1167" y="6759"/>
                  </a:cubicBezTo>
                  <a:cubicBezTo>
                    <a:pt x="1167" y="6877"/>
                    <a:pt x="1176" y="7005"/>
                    <a:pt x="1176" y="7123"/>
                  </a:cubicBezTo>
                  <a:cubicBezTo>
                    <a:pt x="1167" y="7242"/>
                    <a:pt x="1185" y="7360"/>
                    <a:pt x="1212" y="7478"/>
                  </a:cubicBezTo>
                  <a:cubicBezTo>
                    <a:pt x="1217" y="7501"/>
                    <a:pt x="1237" y="7513"/>
                    <a:pt x="1258" y="7513"/>
                  </a:cubicBezTo>
                  <a:cubicBezTo>
                    <a:pt x="1278" y="7513"/>
                    <a:pt x="1299" y="7501"/>
                    <a:pt x="1303" y="7478"/>
                  </a:cubicBezTo>
                  <a:cubicBezTo>
                    <a:pt x="1331" y="7369"/>
                    <a:pt x="1331" y="7251"/>
                    <a:pt x="1322" y="7132"/>
                  </a:cubicBezTo>
                  <a:lnTo>
                    <a:pt x="1322" y="6759"/>
                  </a:lnTo>
                  <a:lnTo>
                    <a:pt x="1322" y="6394"/>
                  </a:lnTo>
                  <a:cubicBezTo>
                    <a:pt x="1331" y="6313"/>
                    <a:pt x="1322" y="6221"/>
                    <a:pt x="1312" y="6139"/>
                  </a:cubicBezTo>
                  <a:cubicBezTo>
                    <a:pt x="1531" y="5730"/>
                    <a:pt x="1741" y="5311"/>
                    <a:pt x="1977" y="4910"/>
                  </a:cubicBezTo>
                  <a:cubicBezTo>
                    <a:pt x="2050" y="4782"/>
                    <a:pt x="2123" y="4655"/>
                    <a:pt x="2205" y="4527"/>
                  </a:cubicBezTo>
                  <a:cubicBezTo>
                    <a:pt x="2205" y="4609"/>
                    <a:pt x="2205" y="4691"/>
                    <a:pt x="2214" y="4773"/>
                  </a:cubicBezTo>
                  <a:cubicBezTo>
                    <a:pt x="2232" y="5001"/>
                    <a:pt x="2242" y="5229"/>
                    <a:pt x="2242" y="5465"/>
                  </a:cubicBezTo>
                  <a:cubicBezTo>
                    <a:pt x="2232" y="5702"/>
                    <a:pt x="2223" y="5921"/>
                    <a:pt x="2196" y="6149"/>
                  </a:cubicBezTo>
                  <a:cubicBezTo>
                    <a:pt x="2187" y="6267"/>
                    <a:pt x="2169" y="6385"/>
                    <a:pt x="2160" y="6504"/>
                  </a:cubicBezTo>
                  <a:cubicBezTo>
                    <a:pt x="2132" y="6595"/>
                    <a:pt x="2141" y="6695"/>
                    <a:pt x="2187" y="6786"/>
                  </a:cubicBezTo>
                  <a:lnTo>
                    <a:pt x="2205" y="6786"/>
                  </a:lnTo>
                  <a:cubicBezTo>
                    <a:pt x="2287" y="6713"/>
                    <a:pt x="2287" y="6622"/>
                    <a:pt x="2296" y="6522"/>
                  </a:cubicBezTo>
                  <a:lnTo>
                    <a:pt x="2351" y="6158"/>
                  </a:lnTo>
                  <a:cubicBezTo>
                    <a:pt x="2387" y="5930"/>
                    <a:pt x="2415" y="5702"/>
                    <a:pt x="2424" y="5474"/>
                  </a:cubicBezTo>
                  <a:cubicBezTo>
                    <a:pt x="2433" y="5238"/>
                    <a:pt x="2424" y="5001"/>
                    <a:pt x="2424" y="4764"/>
                  </a:cubicBezTo>
                  <a:cubicBezTo>
                    <a:pt x="2424" y="4636"/>
                    <a:pt x="2424" y="4509"/>
                    <a:pt x="2415" y="4381"/>
                  </a:cubicBezTo>
                  <a:cubicBezTo>
                    <a:pt x="2415" y="4327"/>
                    <a:pt x="2406" y="4263"/>
                    <a:pt x="2396" y="4199"/>
                  </a:cubicBezTo>
                  <a:cubicBezTo>
                    <a:pt x="2706" y="3680"/>
                    <a:pt x="3034" y="3179"/>
                    <a:pt x="3380" y="2678"/>
                  </a:cubicBezTo>
                  <a:cubicBezTo>
                    <a:pt x="3380" y="2742"/>
                    <a:pt x="3389" y="2815"/>
                    <a:pt x="3389" y="2888"/>
                  </a:cubicBezTo>
                  <a:cubicBezTo>
                    <a:pt x="3417" y="3225"/>
                    <a:pt x="3426" y="3562"/>
                    <a:pt x="3426" y="3899"/>
                  </a:cubicBezTo>
                  <a:cubicBezTo>
                    <a:pt x="3426" y="4564"/>
                    <a:pt x="3380" y="5229"/>
                    <a:pt x="3344" y="5893"/>
                  </a:cubicBezTo>
                  <a:cubicBezTo>
                    <a:pt x="3344" y="5932"/>
                    <a:pt x="3372" y="5953"/>
                    <a:pt x="3401" y="5953"/>
                  </a:cubicBezTo>
                  <a:cubicBezTo>
                    <a:pt x="3427" y="5953"/>
                    <a:pt x="3454" y="5937"/>
                    <a:pt x="3462" y="5903"/>
                  </a:cubicBezTo>
                  <a:cubicBezTo>
                    <a:pt x="3572" y="5311"/>
                    <a:pt x="3635" y="4709"/>
                    <a:pt x="3635" y="4108"/>
                  </a:cubicBezTo>
                  <a:cubicBezTo>
                    <a:pt x="3644" y="3798"/>
                    <a:pt x="3644" y="3498"/>
                    <a:pt x="3626" y="3197"/>
                  </a:cubicBezTo>
                  <a:cubicBezTo>
                    <a:pt x="3626" y="3042"/>
                    <a:pt x="3617" y="2897"/>
                    <a:pt x="3608" y="2751"/>
                  </a:cubicBezTo>
                  <a:cubicBezTo>
                    <a:pt x="3599" y="2678"/>
                    <a:pt x="3599" y="2596"/>
                    <a:pt x="3590" y="2523"/>
                  </a:cubicBezTo>
                  <a:lnTo>
                    <a:pt x="3581" y="2395"/>
                  </a:lnTo>
                  <a:lnTo>
                    <a:pt x="3581" y="2395"/>
                  </a:lnTo>
                  <a:cubicBezTo>
                    <a:pt x="3718" y="2195"/>
                    <a:pt x="3854" y="2004"/>
                    <a:pt x="3991" y="1813"/>
                  </a:cubicBezTo>
                  <a:cubicBezTo>
                    <a:pt x="4109" y="1658"/>
                    <a:pt x="4227" y="1494"/>
                    <a:pt x="4355" y="1339"/>
                  </a:cubicBezTo>
                  <a:cubicBezTo>
                    <a:pt x="4382" y="1485"/>
                    <a:pt x="4419" y="1631"/>
                    <a:pt x="4437" y="1776"/>
                  </a:cubicBezTo>
                  <a:cubicBezTo>
                    <a:pt x="4473" y="2040"/>
                    <a:pt x="4510" y="2305"/>
                    <a:pt x="4528" y="2569"/>
                  </a:cubicBezTo>
                  <a:cubicBezTo>
                    <a:pt x="4546" y="2824"/>
                    <a:pt x="4564" y="3079"/>
                    <a:pt x="4574" y="3334"/>
                  </a:cubicBezTo>
                  <a:cubicBezTo>
                    <a:pt x="4574" y="3452"/>
                    <a:pt x="4574" y="3580"/>
                    <a:pt x="4583" y="3707"/>
                  </a:cubicBezTo>
                  <a:cubicBezTo>
                    <a:pt x="4583" y="3789"/>
                    <a:pt x="4555" y="3935"/>
                    <a:pt x="4628" y="3999"/>
                  </a:cubicBezTo>
                  <a:lnTo>
                    <a:pt x="4655" y="3999"/>
                  </a:lnTo>
                  <a:cubicBezTo>
                    <a:pt x="4728" y="3953"/>
                    <a:pt x="4719" y="3844"/>
                    <a:pt x="4728" y="3762"/>
                  </a:cubicBezTo>
                  <a:cubicBezTo>
                    <a:pt x="4737" y="3634"/>
                    <a:pt x="4747" y="3498"/>
                    <a:pt x="4747" y="3370"/>
                  </a:cubicBezTo>
                  <a:cubicBezTo>
                    <a:pt x="4756" y="3097"/>
                    <a:pt x="4756" y="2833"/>
                    <a:pt x="4737" y="2560"/>
                  </a:cubicBezTo>
                  <a:cubicBezTo>
                    <a:pt x="4728" y="2305"/>
                    <a:pt x="4701" y="2040"/>
                    <a:pt x="4665" y="1776"/>
                  </a:cubicBezTo>
                  <a:cubicBezTo>
                    <a:pt x="4637" y="1549"/>
                    <a:pt x="4601" y="1321"/>
                    <a:pt x="4546" y="1084"/>
                  </a:cubicBezTo>
                  <a:lnTo>
                    <a:pt x="4628" y="984"/>
                  </a:lnTo>
                  <a:cubicBezTo>
                    <a:pt x="4847" y="711"/>
                    <a:pt x="5075" y="455"/>
                    <a:pt x="5275" y="173"/>
                  </a:cubicBezTo>
                  <a:cubicBezTo>
                    <a:pt x="5336" y="92"/>
                    <a:pt x="5256" y="0"/>
                    <a:pt x="5169" y="0"/>
                  </a:cubicBezTo>
                  <a:close/>
                </a:path>
              </a:pathLst>
            </a:custGeom>
            <a:solidFill>
              <a:srgbClr val="343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48"/>
            <p:cNvSpPr/>
            <p:nvPr/>
          </p:nvSpPr>
          <p:spPr>
            <a:xfrm>
              <a:off x="1837726" y="786011"/>
              <a:ext cx="5319" cy="7765"/>
            </a:xfrm>
            <a:custGeom>
              <a:avLst/>
              <a:gdLst/>
              <a:ahLst/>
              <a:cxnLst/>
              <a:rect l="l" t="t" r="r" b="b"/>
              <a:pathLst>
                <a:path w="174" h="254" extrusionOk="0">
                  <a:moveTo>
                    <a:pt x="100" y="0"/>
                  </a:moveTo>
                  <a:cubicBezTo>
                    <a:pt x="91" y="0"/>
                    <a:pt x="82" y="3"/>
                    <a:pt x="73" y="7"/>
                  </a:cubicBezTo>
                  <a:cubicBezTo>
                    <a:pt x="55" y="16"/>
                    <a:pt x="28" y="35"/>
                    <a:pt x="18" y="53"/>
                  </a:cubicBezTo>
                  <a:cubicBezTo>
                    <a:pt x="28" y="62"/>
                    <a:pt x="18" y="71"/>
                    <a:pt x="18" y="80"/>
                  </a:cubicBezTo>
                  <a:cubicBezTo>
                    <a:pt x="18" y="89"/>
                    <a:pt x="9" y="107"/>
                    <a:pt x="9" y="117"/>
                  </a:cubicBezTo>
                  <a:cubicBezTo>
                    <a:pt x="0" y="135"/>
                    <a:pt x="0" y="153"/>
                    <a:pt x="0" y="171"/>
                  </a:cubicBezTo>
                  <a:cubicBezTo>
                    <a:pt x="0" y="171"/>
                    <a:pt x="0" y="180"/>
                    <a:pt x="0" y="180"/>
                  </a:cubicBezTo>
                  <a:cubicBezTo>
                    <a:pt x="0" y="189"/>
                    <a:pt x="0" y="208"/>
                    <a:pt x="9" y="217"/>
                  </a:cubicBezTo>
                  <a:cubicBezTo>
                    <a:pt x="9" y="226"/>
                    <a:pt x="18" y="244"/>
                    <a:pt x="37" y="253"/>
                  </a:cubicBezTo>
                  <a:lnTo>
                    <a:pt x="91" y="253"/>
                  </a:lnTo>
                  <a:lnTo>
                    <a:pt x="110" y="235"/>
                  </a:lnTo>
                  <a:cubicBezTo>
                    <a:pt x="119" y="226"/>
                    <a:pt x="119" y="217"/>
                    <a:pt x="128" y="208"/>
                  </a:cubicBezTo>
                  <a:lnTo>
                    <a:pt x="137" y="189"/>
                  </a:lnTo>
                  <a:cubicBezTo>
                    <a:pt x="146" y="180"/>
                    <a:pt x="155" y="171"/>
                    <a:pt x="155" y="153"/>
                  </a:cubicBezTo>
                  <a:lnTo>
                    <a:pt x="164" y="126"/>
                  </a:lnTo>
                  <a:lnTo>
                    <a:pt x="173" y="107"/>
                  </a:lnTo>
                  <a:cubicBezTo>
                    <a:pt x="173" y="80"/>
                    <a:pt x="173" y="53"/>
                    <a:pt x="155" y="35"/>
                  </a:cubicBezTo>
                  <a:cubicBezTo>
                    <a:pt x="155" y="35"/>
                    <a:pt x="155" y="25"/>
                    <a:pt x="146" y="25"/>
                  </a:cubicBezTo>
                  <a:cubicBezTo>
                    <a:pt x="137" y="16"/>
                    <a:pt x="137" y="7"/>
                    <a:pt x="128" y="7"/>
                  </a:cubicBezTo>
                  <a:cubicBezTo>
                    <a:pt x="119" y="3"/>
                    <a:pt x="110" y="0"/>
                    <a:pt x="10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48"/>
            <p:cNvSpPr/>
            <p:nvPr/>
          </p:nvSpPr>
          <p:spPr>
            <a:xfrm>
              <a:off x="1838001" y="779530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8"/>
            <p:cNvSpPr/>
            <p:nvPr/>
          </p:nvSpPr>
          <p:spPr>
            <a:xfrm>
              <a:off x="1837726" y="773416"/>
              <a:ext cx="5044" cy="6695"/>
            </a:xfrm>
            <a:custGeom>
              <a:avLst/>
              <a:gdLst/>
              <a:ahLst/>
              <a:cxnLst/>
              <a:rect l="l" t="t" r="r" b="b"/>
              <a:pathLst>
                <a:path w="165" h="219" extrusionOk="0">
                  <a:moveTo>
                    <a:pt x="82" y="0"/>
                  </a:moveTo>
                  <a:cubicBezTo>
                    <a:pt x="64" y="9"/>
                    <a:pt x="46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8" y="55"/>
                    <a:pt x="9" y="73"/>
                    <a:pt x="18" y="91"/>
                  </a:cubicBezTo>
                  <a:lnTo>
                    <a:pt x="18" y="100"/>
                  </a:lnTo>
                  <a:cubicBezTo>
                    <a:pt x="18" y="110"/>
                    <a:pt x="18" y="119"/>
                    <a:pt x="18" y="119"/>
                  </a:cubicBezTo>
                  <a:cubicBezTo>
                    <a:pt x="18" y="128"/>
                    <a:pt x="18" y="137"/>
                    <a:pt x="18" y="137"/>
                  </a:cubicBezTo>
                  <a:cubicBezTo>
                    <a:pt x="18" y="139"/>
                    <a:pt x="18" y="141"/>
                    <a:pt x="18" y="146"/>
                  </a:cubicBezTo>
                  <a:cubicBezTo>
                    <a:pt x="9" y="155"/>
                    <a:pt x="9" y="164"/>
                    <a:pt x="9" y="182"/>
                  </a:cubicBezTo>
                  <a:lnTo>
                    <a:pt x="9" y="173"/>
                  </a:lnTo>
                  <a:lnTo>
                    <a:pt x="9" y="173"/>
                  </a:lnTo>
                  <a:cubicBezTo>
                    <a:pt x="0" y="182"/>
                    <a:pt x="9" y="192"/>
                    <a:pt x="18" y="201"/>
                  </a:cubicBezTo>
                  <a:cubicBezTo>
                    <a:pt x="28" y="210"/>
                    <a:pt x="37" y="219"/>
                    <a:pt x="55" y="219"/>
                  </a:cubicBezTo>
                  <a:cubicBezTo>
                    <a:pt x="82" y="219"/>
                    <a:pt x="110" y="201"/>
                    <a:pt x="137" y="182"/>
                  </a:cubicBezTo>
                  <a:cubicBezTo>
                    <a:pt x="137" y="173"/>
                    <a:pt x="146" y="164"/>
                    <a:pt x="155" y="155"/>
                  </a:cubicBezTo>
                  <a:lnTo>
                    <a:pt x="155" y="146"/>
                  </a:lnTo>
                  <a:cubicBezTo>
                    <a:pt x="155" y="137"/>
                    <a:pt x="164" y="137"/>
                    <a:pt x="164" y="128"/>
                  </a:cubicBezTo>
                  <a:lnTo>
                    <a:pt x="164" y="110"/>
                  </a:lnTo>
                  <a:cubicBezTo>
                    <a:pt x="164" y="100"/>
                    <a:pt x="164" y="91"/>
                    <a:pt x="164" y="91"/>
                  </a:cubicBezTo>
                  <a:lnTo>
                    <a:pt x="164" y="64"/>
                  </a:lnTo>
                  <a:cubicBezTo>
                    <a:pt x="155" y="37"/>
                    <a:pt x="146" y="18"/>
                    <a:pt x="128" y="9"/>
                  </a:cubicBezTo>
                  <a:cubicBezTo>
                    <a:pt x="110" y="0"/>
                    <a:pt x="91" y="0"/>
                    <a:pt x="8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48"/>
            <p:cNvSpPr/>
            <p:nvPr/>
          </p:nvSpPr>
          <p:spPr>
            <a:xfrm>
              <a:off x="1838001" y="779805"/>
              <a:ext cx="306" cy="3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0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48"/>
            <p:cNvSpPr/>
            <p:nvPr/>
          </p:nvSpPr>
          <p:spPr>
            <a:xfrm>
              <a:off x="1834088" y="776198"/>
              <a:ext cx="4769" cy="4188"/>
            </a:xfrm>
            <a:custGeom>
              <a:avLst/>
              <a:gdLst/>
              <a:ahLst/>
              <a:cxnLst/>
              <a:rect l="l" t="t" r="r" b="b"/>
              <a:pathLst>
                <a:path w="156" h="137" extrusionOk="0">
                  <a:moveTo>
                    <a:pt x="83" y="0"/>
                  </a:moveTo>
                  <a:cubicBezTo>
                    <a:pt x="65" y="9"/>
                    <a:pt x="55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9" y="55"/>
                    <a:pt x="10" y="73"/>
                    <a:pt x="1" y="82"/>
                  </a:cubicBezTo>
                  <a:cubicBezTo>
                    <a:pt x="1" y="91"/>
                    <a:pt x="1" y="101"/>
                    <a:pt x="1" y="110"/>
                  </a:cubicBezTo>
                  <a:lnTo>
                    <a:pt x="1" y="119"/>
                  </a:lnTo>
                  <a:cubicBezTo>
                    <a:pt x="10" y="119"/>
                    <a:pt x="10" y="128"/>
                    <a:pt x="19" y="128"/>
                  </a:cubicBezTo>
                  <a:cubicBezTo>
                    <a:pt x="19" y="137"/>
                    <a:pt x="19" y="137"/>
                    <a:pt x="28" y="137"/>
                  </a:cubicBezTo>
                  <a:lnTo>
                    <a:pt x="92" y="137"/>
                  </a:lnTo>
                  <a:cubicBezTo>
                    <a:pt x="101" y="137"/>
                    <a:pt x="110" y="137"/>
                    <a:pt x="119" y="128"/>
                  </a:cubicBezTo>
                  <a:lnTo>
                    <a:pt x="128" y="119"/>
                  </a:lnTo>
                  <a:cubicBezTo>
                    <a:pt x="137" y="119"/>
                    <a:pt x="137" y="110"/>
                    <a:pt x="147" y="101"/>
                  </a:cubicBezTo>
                  <a:cubicBezTo>
                    <a:pt x="156" y="101"/>
                    <a:pt x="156" y="91"/>
                    <a:pt x="156" y="82"/>
                  </a:cubicBezTo>
                  <a:lnTo>
                    <a:pt x="156" y="64"/>
                  </a:lnTo>
                  <a:cubicBezTo>
                    <a:pt x="156" y="55"/>
                    <a:pt x="156" y="46"/>
                    <a:pt x="156" y="46"/>
                  </a:cubicBezTo>
                  <a:cubicBezTo>
                    <a:pt x="156" y="37"/>
                    <a:pt x="156" y="28"/>
                    <a:pt x="147" y="28"/>
                  </a:cubicBezTo>
                  <a:cubicBezTo>
                    <a:pt x="147" y="19"/>
                    <a:pt x="137" y="9"/>
                    <a:pt x="128" y="9"/>
                  </a:cubicBezTo>
                  <a:lnTo>
                    <a:pt x="119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48"/>
            <p:cNvSpPr/>
            <p:nvPr/>
          </p:nvSpPr>
          <p:spPr>
            <a:xfrm>
              <a:off x="1857199" y="774241"/>
              <a:ext cx="5625" cy="6450"/>
            </a:xfrm>
            <a:custGeom>
              <a:avLst/>
              <a:gdLst/>
              <a:ahLst/>
              <a:cxnLst/>
              <a:rect l="l" t="t" r="r" b="b"/>
              <a:pathLst>
                <a:path w="184" h="211" extrusionOk="0">
                  <a:moveTo>
                    <a:pt x="128" y="1"/>
                  </a:moveTo>
                  <a:cubicBezTo>
                    <a:pt x="110" y="1"/>
                    <a:pt x="83" y="1"/>
                    <a:pt x="65" y="19"/>
                  </a:cubicBezTo>
                  <a:cubicBezTo>
                    <a:pt x="56" y="19"/>
                    <a:pt x="56" y="28"/>
                    <a:pt x="46" y="37"/>
                  </a:cubicBezTo>
                  <a:lnTo>
                    <a:pt x="28" y="55"/>
                  </a:lnTo>
                  <a:cubicBezTo>
                    <a:pt x="28" y="64"/>
                    <a:pt x="19" y="73"/>
                    <a:pt x="19" y="73"/>
                  </a:cubicBezTo>
                  <a:cubicBezTo>
                    <a:pt x="10" y="92"/>
                    <a:pt x="1" y="119"/>
                    <a:pt x="1" y="137"/>
                  </a:cubicBezTo>
                  <a:cubicBezTo>
                    <a:pt x="1" y="165"/>
                    <a:pt x="10" y="201"/>
                    <a:pt x="37" y="210"/>
                  </a:cubicBezTo>
                  <a:lnTo>
                    <a:pt x="28" y="201"/>
                  </a:lnTo>
                  <a:lnTo>
                    <a:pt x="28" y="201"/>
                  </a:lnTo>
                  <a:cubicBezTo>
                    <a:pt x="33" y="206"/>
                    <a:pt x="37" y="208"/>
                    <a:pt x="42" y="208"/>
                  </a:cubicBezTo>
                  <a:cubicBezTo>
                    <a:pt x="46" y="208"/>
                    <a:pt x="51" y="206"/>
                    <a:pt x="56" y="201"/>
                  </a:cubicBezTo>
                  <a:cubicBezTo>
                    <a:pt x="74" y="201"/>
                    <a:pt x="83" y="192"/>
                    <a:pt x="92" y="183"/>
                  </a:cubicBezTo>
                  <a:lnTo>
                    <a:pt x="101" y="174"/>
                  </a:lnTo>
                  <a:cubicBezTo>
                    <a:pt x="101" y="165"/>
                    <a:pt x="101" y="165"/>
                    <a:pt x="110" y="155"/>
                  </a:cubicBezTo>
                  <a:cubicBezTo>
                    <a:pt x="110" y="155"/>
                    <a:pt x="119" y="146"/>
                    <a:pt x="128" y="137"/>
                  </a:cubicBezTo>
                  <a:lnTo>
                    <a:pt x="156" y="119"/>
                  </a:lnTo>
                  <a:cubicBezTo>
                    <a:pt x="165" y="110"/>
                    <a:pt x="174" y="101"/>
                    <a:pt x="183" y="83"/>
                  </a:cubicBezTo>
                  <a:cubicBezTo>
                    <a:pt x="183" y="73"/>
                    <a:pt x="183" y="55"/>
                    <a:pt x="183" y="46"/>
                  </a:cubicBezTo>
                  <a:cubicBezTo>
                    <a:pt x="183" y="28"/>
                    <a:pt x="174" y="19"/>
                    <a:pt x="156" y="10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48"/>
            <p:cNvSpPr/>
            <p:nvPr/>
          </p:nvSpPr>
          <p:spPr>
            <a:xfrm>
              <a:off x="1867501" y="767730"/>
              <a:ext cx="4494" cy="6267"/>
            </a:xfrm>
            <a:custGeom>
              <a:avLst/>
              <a:gdLst/>
              <a:ahLst/>
              <a:cxnLst/>
              <a:rect l="l" t="t" r="r" b="b"/>
              <a:pathLst>
                <a:path w="147" h="205" extrusionOk="0">
                  <a:moveTo>
                    <a:pt x="76" y="1"/>
                  </a:moveTo>
                  <a:cubicBezTo>
                    <a:pt x="70" y="1"/>
                    <a:pt x="63" y="2"/>
                    <a:pt x="56" y="4"/>
                  </a:cubicBezTo>
                  <a:cubicBezTo>
                    <a:pt x="37" y="13"/>
                    <a:pt x="19" y="22"/>
                    <a:pt x="19" y="50"/>
                  </a:cubicBezTo>
                  <a:cubicBezTo>
                    <a:pt x="10" y="59"/>
                    <a:pt x="1" y="68"/>
                    <a:pt x="1" y="86"/>
                  </a:cubicBezTo>
                  <a:cubicBezTo>
                    <a:pt x="1" y="93"/>
                    <a:pt x="1" y="101"/>
                    <a:pt x="1" y="113"/>
                  </a:cubicBezTo>
                  <a:lnTo>
                    <a:pt x="1" y="123"/>
                  </a:lnTo>
                  <a:cubicBezTo>
                    <a:pt x="1" y="123"/>
                    <a:pt x="1" y="132"/>
                    <a:pt x="1" y="141"/>
                  </a:cubicBezTo>
                  <a:cubicBezTo>
                    <a:pt x="1" y="150"/>
                    <a:pt x="1" y="150"/>
                    <a:pt x="1" y="159"/>
                  </a:cubicBezTo>
                  <a:lnTo>
                    <a:pt x="1" y="168"/>
                  </a:lnTo>
                  <a:cubicBezTo>
                    <a:pt x="1" y="186"/>
                    <a:pt x="19" y="204"/>
                    <a:pt x="37" y="204"/>
                  </a:cubicBezTo>
                  <a:lnTo>
                    <a:pt x="83" y="204"/>
                  </a:lnTo>
                  <a:lnTo>
                    <a:pt x="92" y="195"/>
                  </a:lnTo>
                  <a:lnTo>
                    <a:pt x="110" y="186"/>
                  </a:lnTo>
                  <a:cubicBezTo>
                    <a:pt x="119" y="177"/>
                    <a:pt x="119" y="177"/>
                    <a:pt x="128" y="168"/>
                  </a:cubicBezTo>
                  <a:cubicBezTo>
                    <a:pt x="128" y="159"/>
                    <a:pt x="128" y="150"/>
                    <a:pt x="138" y="141"/>
                  </a:cubicBezTo>
                  <a:cubicBezTo>
                    <a:pt x="138" y="123"/>
                    <a:pt x="147" y="104"/>
                    <a:pt x="147" y="86"/>
                  </a:cubicBezTo>
                  <a:cubicBezTo>
                    <a:pt x="147" y="77"/>
                    <a:pt x="147" y="68"/>
                    <a:pt x="147" y="59"/>
                  </a:cubicBezTo>
                  <a:cubicBezTo>
                    <a:pt x="138" y="41"/>
                    <a:pt x="128" y="31"/>
                    <a:pt x="119" y="22"/>
                  </a:cubicBezTo>
                  <a:cubicBezTo>
                    <a:pt x="106" y="9"/>
                    <a:pt x="93" y="1"/>
                    <a:pt x="76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48"/>
            <p:cNvSpPr/>
            <p:nvPr/>
          </p:nvSpPr>
          <p:spPr>
            <a:xfrm>
              <a:off x="1867776" y="76922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48"/>
            <p:cNvSpPr/>
            <p:nvPr/>
          </p:nvSpPr>
          <p:spPr>
            <a:xfrm>
              <a:off x="1867776" y="76922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48"/>
            <p:cNvSpPr/>
            <p:nvPr/>
          </p:nvSpPr>
          <p:spPr>
            <a:xfrm>
              <a:off x="1863894" y="760943"/>
              <a:ext cx="4219" cy="4616"/>
            </a:xfrm>
            <a:custGeom>
              <a:avLst/>
              <a:gdLst/>
              <a:ahLst/>
              <a:cxnLst/>
              <a:rect l="l" t="t" r="r" b="b"/>
              <a:pathLst>
                <a:path w="138" h="151" extrusionOk="0">
                  <a:moveTo>
                    <a:pt x="77" y="1"/>
                  </a:moveTo>
                  <a:cubicBezTo>
                    <a:pt x="71" y="1"/>
                    <a:pt x="64" y="3"/>
                    <a:pt x="55" y="7"/>
                  </a:cubicBezTo>
                  <a:lnTo>
                    <a:pt x="37" y="17"/>
                  </a:lnTo>
                  <a:cubicBezTo>
                    <a:pt x="28" y="17"/>
                    <a:pt x="19" y="26"/>
                    <a:pt x="19" y="35"/>
                  </a:cubicBezTo>
                  <a:lnTo>
                    <a:pt x="10" y="35"/>
                  </a:lnTo>
                  <a:cubicBezTo>
                    <a:pt x="0" y="44"/>
                    <a:pt x="0" y="53"/>
                    <a:pt x="0" y="62"/>
                  </a:cubicBezTo>
                  <a:lnTo>
                    <a:pt x="0" y="89"/>
                  </a:lnTo>
                  <a:lnTo>
                    <a:pt x="0" y="108"/>
                  </a:lnTo>
                  <a:cubicBezTo>
                    <a:pt x="0" y="108"/>
                    <a:pt x="0" y="117"/>
                    <a:pt x="0" y="117"/>
                  </a:cubicBezTo>
                  <a:cubicBezTo>
                    <a:pt x="0" y="135"/>
                    <a:pt x="10" y="144"/>
                    <a:pt x="19" y="144"/>
                  </a:cubicBezTo>
                  <a:cubicBezTo>
                    <a:pt x="23" y="149"/>
                    <a:pt x="28" y="151"/>
                    <a:pt x="32" y="151"/>
                  </a:cubicBezTo>
                  <a:cubicBezTo>
                    <a:pt x="37" y="151"/>
                    <a:pt x="41" y="149"/>
                    <a:pt x="46" y="144"/>
                  </a:cubicBezTo>
                  <a:lnTo>
                    <a:pt x="64" y="144"/>
                  </a:lnTo>
                  <a:cubicBezTo>
                    <a:pt x="73" y="144"/>
                    <a:pt x="82" y="144"/>
                    <a:pt x="92" y="135"/>
                  </a:cubicBezTo>
                  <a:cubicBezTo>
                    <a:pt x="101" y="126"/>
                    <a:pt x="119" y="117"/>
                    <a:pt x="128" y="99"/>
                  </a:cubicBezTo>
                  <a:cubicBezTo>
                    <a:pt x="137" y="89"/>
                    <a:pt x="137" y="80"/>
                    <a:pt x="137" y="62"/>
                  </a:cubicBezTo>
                  <a:cubicBezTo>
                    <a:pt x="137" y="53"/>
                    <a:pt x="137" y="44"/>
                    <a:pt x="128" y="35"/>
                  </a:cubicBezTo>
                  <a:cubicBezTo>
                    <a:pt x="119" y="17"/>
                    <a:pt x="110" y="7"/>
                    <a:pt x="92" y="7"/>
                  </a:cubicBezTo>
                  <a:cubicBezTo>
                    <a:pt x="87" y="3"/>
                    <a:pt x="82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0" name="Google Shape;3000;p48"/>
          <p:cNvGrpSpPr/>
          <p:nvPr/>
        </p:nvGrpSpPr>
        <p:grpSpPr>
          <a:xfrm rot="8970336">
            <a:off x="8084880" y="2489997"/>
            <a:ext cx="501704" cy="721656"/>
            <a:chOff x="3064011" y="2064081"/>
            <a:chExt cx="189442" cy="272501"/>
          </a:xfrm>
        </p:grpSpPr>
        <p:sp>
          <p:nvSpPr>
            <p:cNvPr id="3001" name="Google Shape;3001;p48"/>
            <p:cNvSpPr/>
            <p:nvPr/>
          </p:nvSpPr>
          <p:spPr>
            <a:xfrm>
              <a:off x="3064011" y="2064081"/>
              <a:ext cx="189442" cy="250491"/>
            </a:xfrm>
            <a:custGeom>
              <a:avLst/>
              <a:gdLst/>
              <a:ahLst/>
              <a:cxnLst/>
              <a:rect l="l" t="t" r="r" b="b"/>
              <a:pathLst>
                <a:path w="6197" h="8194" extrusionOk="0">
                  <a:moveTo>
                    <a:pt x="179" y="1"/>
                  </a:moveTo>
                  <a:cubicBezTo>
                    <a:pt x="84" y="1"/>
                    <a:pt x="0" y="98"/>
                    <a:pt x="30" y="201"/>
                  </a:cubicBezTo>
                  <a:cubicBezTo>
                    <a:pt x="339" y="1348"/>
                    <a:pt x="294" y="2551"/>
                    <a:pt x="458" y="3717"/>
                  </a:cubicBezTo>
                  <a:cubicBezTo>
                    <a:pt x="667" y="5247"/>
                    <a:pt x="1123" y="6541"/>
                    <a:pt x="2516" y="7324"/>
                  </a:cubicBezTo>
                  <a:cubicBezTo>
                    <a:pt x="3263" y="7743"/>
                    <a:pt x="4092" y="7980"/>
                    <a:pt x="4912" y="8189"/>
                  </a:cubicBezTo>
                  <a:cubicBezTo>
                    <a:pt x="4925" y="8192"/>
                    <a:pt x="4938" y="8194"/>
                    <a:pt x="4951" y="8194"/>
                  </a:cubicBezTo>
                  <a:cubicBezTo>
                    <a:pt x="5012" y="8194"/>
                    <a:pt x="5073" y="8160"/>
                    <a:pt x="5103" y="8107"/>
                  </a:cubicBezTo>
                  <a:cubicBezTo>
                    <a:pt x="6196" y="5429"/>
                    <a:pt x="5103" y="2359"/>
                    <a:pt x="2562" y="984"/>
                  </a:cubicBezTo>
                  <a:cubicBezTo>
                    <a:pt x="1824" y="583"/>
                    <a:pt x="977" y="438"/>
                    <a:pt x="248" y="18"/>
                  </a:cubicBezTo>
                  <a:cubicBezTo>
                    <a:pt x="225" y="6"/>
                    <a:pt x="202" y="1"/>
                    <a:pt x="179" y="1"/>
                  </a:cubicBezTo>
                  <a:close/>
                </a:path>
              </a:pathLst>
            </a:custGeom>
            <a:solidFill>
              <a:srgbClr val="343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48"/>
            <p:cNvSpPr/>
            <p:nvPr/>
          </p:nvSpPr>
          <p:spPr>
            <a:xfrm>
              <a:off x="3076086" y="2083707"/>
              <a:ext cx="149976" cy="252875"/>
            </a:xfrm>
            <a:custGeom>
              <a:avLst/>
              <a:gdLst/>
              <a:ahLst/>
              <a:cxnLst/>
              <a:rect l="l" t="t" r="r" b="b"/>
              <a:pathLst>
                <a:path w="4906" h="8272" extrusionOk="0">
                  <a:moveTo>
                    <a:pt x="96" y="1"/>
                  </a:moveTo>
                  <a:cubicBezTo>
                    <a:pt x="44" y="1"/>
                    <a:pt x="1" y="63"/>
                    <a:pt x="45" y="114"/>
                  </a:cubicBezTo>
                  <a:cubicBezTo>
                    <a:pt x="445" y="570"/>
                    <a:pt x="855" y="998"/>
                    <a:pt x="1174" y="1508"/>
                  </a:cubicBezTo>
                  <a:cubicBezTo>
                    <a:pt x="1192" y="1535"/>
                    <a:pt x="1211" y="1563"/>
                    <a:pt x="1229" y="1590"/>
                  </a:cubicBezTo>
                  <a:cubicBezTo>
                    <a:pt x="1129" y="1535"/>
                    <a:pt x="1028" y="1481"/>
                    <a:pt x="928" y="1426"/>
                  </a:cubicBezTo>
                  <a:lnTo>
                    <a:pt x="600" y="1262"/>
                  </a:lnTo>
                  <a:cubicBezTo>
                    <a:pt x="500" y="1198"/>
                    <a:pt x="391" y="1144"/>
                    <a:pt x="272" y="1116"/>
                  </a:cubicBezTo>
                  <a:cubicBezTo>
                    <a:pt x="269" y="1116"/>
                    <a:pt x="266" y="1115"/>
                    <a:pt x="262" y="1115"/>
                  </a:cubicBezTo>
                  <a:cubicBezTo>
                    <a:pt x="222" y="1115"/>
                    <a:pt x="193" y="1165"/>
                    <a:pt x="227" y="1198"/>
                  </a:cubicBezTo>
                  <a:cubicBezTo>
                    <a:pt x="318" y="1271"/>
                    <a:pt x="418" y="1335"/>
                    <a:pt x="527" y="1390"/>
                  </a:cubicBezTo>
                  <a:lnTo>
                    <a:pt x="846" y="1572"/>
                  </a:lnTo>
                  <a:cubicBezTo>
                    <a:pt x="955" y="1626"/>
                    <a:pt x="1056" y="1681"/>
                    <a:pt x="1165" y="1736"/>
                  </a:cubicBezTo>
                  <a:cubicBezTo>
                    <a:pt x="1238" y="1790"/>
                    <a:pt x="1320" y="1827"/>
                    <a:pt x="1402" y="1854"/>
                  </a:cubicBezTo>
                  <a:cubicBezTo>
                    <a:pt x="1657" y="2246"/>
                    <a:pt x="1903" y="2638"/>
                    <a:pt x="2149" y="3038"/>
                  </a:cubicBezTo>
                  <a:cubicBezTo>
                    <a:pt x="2222" y="3166"/>
                    <a:pt x="2295" y="3293"/>
                    <a:pt x="2376" y="3421"/>
                  </a:cubicBezTo>
                  <a:cubicBezTo>
                    <a:pt x="2304" y="3384"/>
                    <a:pt x="2231" y="3339"/>
                    <a:pt x="2158" y="3302"/>
                  </a:cubicBezTo>
                  <a:cubicBezTo>
                    <a:pt x="1948" y="3202"/>
                    <a:pt x="1739" y="3102"/>
                    <a:pt x="1538" y="2984"/>
                  </a:cubicBezTo>
                  <a:cubicBezTo>
                    <a:pt x="1338" y="2874"/>
                    <a:pt x="1156" y="2747"/>
                    <a:pt x="965" y="2619"/>
                  </a:cubicBezTo>
                  <a:lnTo>
                    <a:pt x="664" y="2410"/>
                  </a:lnTo>
                  <a:cubicBezTo>
                    <a:pt x="587" y="2350"/>
                    <a:pt x="527" y="2290"/>
                    <a:pt x="437" y="2290"/>
                  </a:cubicBezTo>
                  <a:cubicBezTo>
                    <a:pt x="431" y="2290"/>
                    <a:pt x="425" y="2291"/>
                    <a:pt x="418" y="2291"/>
                  </a:cubicBezTo>
                  <a:cubicBezTo>
                    <a:pt x="409" y="2291"/>
                    <a:pt x="400" y="2300"/>
                    <a:pt x="400" y="2310"/>
                  </a:cubicBezTo>
                  <a:cubicBezTo>
                    <a:pt x="427" y="2410"/>
                    <a:pt x="509" y="2455"/>
                    <a:pt x="582" y="2519"/>
                  </a:cubicBezTo>
                  <a:lnTo>
                    <a:pt x="874" y="2747"/>
                  </a:lnTo>
                  <a:cubicBezTo>
                    <a:pt x="1047" y="2883"/>
                    <a:pt x="1238" y="3020"/>
                    <a:pt x="1429" y="3138"/>
                  </a:cubicBezTo>
                  <a:cubicBezTo>
                    <a:pt x="1639" y="3266"/>
                    <a:pt x="1848" y="3375"/>
                    <a:pt x="2058" y="3494"/>
                  </a:cubicBezTo>
                  <a:cubicBezTo>
                    <a:pt x="2167" y="3548"/>
                    <a:pt x="2285" y="3603"/>
                    <a:pt x="2395" y="3667"/>
                  </a:cubicBezTo>
                  <a:cubicBezTo>
                    <a:pt x="2440" y="3694"/>
                    <a:pt x="2504" y="3721"/>
                    <a:pt x="2559" y="3740"/>
                  </a:cubicBezTo>
                  <a:cubicBezTo>
                    <a:pt x="2859" y="4259"/>
                    <a:pt x="3142" y="4796"/>
                    <a:pt x="3415" y="5334"/>
                  </a:cubicBezTo>
                  <a:cubicBezTo>
                    <a:pt x="3351" y="5306"/>
                    <a:pt x="3287" y="5279"/>
                    <a:pt x="3224" y="5252"/>
                  </a:cubicBezTo>
                  <a:cubicBezTo>
                    <a:pt x="2914" y="5106"/>
                    <a:pt x="2613" y="4951"/>
                    <a:pt x="2322" y="4787"/>
                  </a:cubicBezTo>
                  <a:cubicBezTo>
                    <a:pt x="1739" y="4459"/>
                    <a:pt x="1183" y="4095"/>
                    <a:pt x="618" y="3740"/>
                  </a:cubicBezTo>
                  <a:cubicBezTo>
                    <a:pt x="610" y="3734"/>
                    <a:pt x="601" y="3731"/>
                    <a:pt x="592" y="3731"/>
                  </a:cubicBezTo>
                  <a:cubicBezTo>
                    <a:pt x="546" y="3731"/>
                    <a:pt x="509" y="3800"/>
                    <a:pt x="555" y="3831"/>
                  </a:cubicBezTo>
                  <a:cubicBezTo>
                    <a:pt x="1019" y="4222"/>
                    <a:pt x="1511" y="4569"/>
                    <a:pt x="2039" y="4869"/>
                  </a:cubicBezTo>
                  <a:cubicBezTo>
                    <a:pt x="2304" y="5024"/>
                    <a:pt x="2568" y="5170"/>
                    <a:pt x="2832" y="5306"/>
                  </a:cubicBezTo>
                  <a:cubicBezTo>
                    <a:pt x="2969" y="5370"/>
                    <a:pt x="3096" y="5434"/>
                    <a:pt x="3233" y="5498"/>
                  </a:cubicBezTo>
                  <a:cubicBezTo>
                    <a:pt x="3306" y="5534"/>
                    <a:pt x="3369" y="5571"/>
                    <a:pt x="3442" y="5598"/>
                  </a:cubicBezTo>
                  <a:lnTo>
                    <a:pt x="3561" y="5653"/>
                  </a:lnTo>
                  <a:cubicBezTo>
                    <a:pt x="3670" y="5862"/>
                    <a:pt x="3770" y="6081"/>
                    <a:pt x="3861" y="6290"/>
                  </a:cubicBezTo>
                  <a:cubicBezTo>
                    <a:pt x="3943" y="6472"/>
                    <a:pt x="4025" y="6664"/>
                    <a:pt x="4107" y="6846"/>
                  </a:cubicBezTo>
                  <a:cubicBezTo>
                    <a:pt x="3961" y="6800"/>
                    <a:pt x="3825" y="6755"/>
                    <a:pt x="3688" y="6700"/>
                  </a:cubicBezTo>
                  <a:cubicBezTo>
                    <a:pt x="3433" y="6609"/>
                    <a:pt x="3187" y="6509"/>
                    <a:pt x="2950" y="6390"/>
                  </a:cubicBezTo>
                  <a:cubicBezTo>
                    <a:pt x="2723" y="6290"/>
                    <a:pt x="2486" y="6181"/>
                    <a:pt x="2258" y="6062"/>
                  </a:cubicBezTo>
                  <a:cubicBezTo>
                    <a:pt x="2140" y="6008"/>
                    <a:pt x="2039" y="5944"/>
                    <a:pt x="1930" y="5889"/>
                  </a:cubicBezTo>
                  <a:cubicBezTo>
                    <a:pt x="1869" y="5851"/>
                    <a:pt x="1776" y="5781"/>
                    <a:pt x="1693" y="5781"/>
                  </a:cubicBezTo>
                  <a:cubicBezTo>
                    <a:pt x="1678" y="5781"/>
                    <a:pt x="1662" y="5783"/>
                    <a:pt x="1648" y="5789"/>
                  </a:cubicBezTo>
                  <a:cubicBezTo>
                    <a:pt x="1639" y="5789"/>
                    <a:pt x="1639" y="5798"/>
                    <a:pt x="1639" y="5798"/>
                  </a:cubicBezTo>
                  <a:cubicBezTo>
                    <a:pt x="1639" y="5889"/>
                    <a:pt x="1739" y="5935"/>
                    <a:pt x="1803" y="5980"/>
                  </a:cubicBezTo>
                  <a:cubicBezTo>
                    <a:pt x="1912" y="6053"/>
                    <a:pt x="2021" y="6126"/>
                    <a:pt x="2140" y="6190"/>
                  </a:cubicBezTo>
                  <a:cubicBezTo>
                    <a:pt x="2367" y="6336"/>
                    <a:pt x="2604" y="6463"/>
                    <a:pt x="2841" y="6582"/>
                  </a:cubicBezTo>
                  <a:cubicBezTo>
                    <a:pt x="3078" y="6691"/>
                    <a:pt x="3324" y="6800"/>
                    <a:pt x="3570" y="6891"/>
                  </a:cubicBezTo>
                  <a:cubicBezTo>
                    <a:pt x="3779" y="6982"/>
                    <a:pt x="3998" y="7064"/>
                    <a:pt x="4226" y="7128"/>
                  </a:cubicBezTo>
                  <a:cubicBezTo>
                    <a:pt x="4244" y="7174"/>
                    <a:pt x="4262" y="7210"/>
                    <a:pt x="4280" y="7256"/>
                  </a:cubicBezTo>
                  <a:cubicBezTo>
                    <a:pt x="4408" y="7575"/>
                    <a:pt x="4517" y="7902"/>
                    <a:pt x="4663" y="8212"/>
                  </a:cubicBezTo>
                  <a:cubicBezTo>
                    <a:pt x="4684" y="8254"/>
                    <a:pt x="4718" y="8271"/>
                    <a:pt x="4754" y="8271"/>
                  </a:cubicBezTo>
                  <a:cubicBezTo>
                    <a:pt x="4827" y="8271"/>
                    <a:pt x="4906" y="8198"/>
                    <a:pt x="4881" y="8112"/>
                  </a:cubicBezTo>
                  <a:cubicBezTo>
                    <a:pt x="4781" y="7820"/>
                    <a:pt x="4672" y="7520"/>
                    <a:pt x="4544" y="7238"/>
                  </a:cubicBezTo>
                  <a:cubicBezTo>
                    <a:pt x="4508" y="7156"/>
                    <a:pt x="4481" y="7083"/>
                    <a:pt x="4444" y="7010"/>
                  </a:cubicBezTo>
                  <a:cubicBezTo>
                    <a:pt x="4444" y="7001"/>
                    <a:pt x="4444" y="6992"/>
                    <a:pt x="4435" y="6982"/>
                  </a:cubicBezTo>
                  <a:cubicBezTo>
                    <a:pt x="4371" y="6819"/>
                    <a:pt x="4298" y="6655"/>
                    <a:pt x="4226" y="6500"/>
                  </a:cubicBezTo>
                  <a:cubicBezTo>
                    <a:pt x="4235" y="6491"/>
                    <a:pt x="4235" y="6481"/>
                    <a:pt x="4244" y="6472"/>
                  </a:cubicBezTo>
                  <a:cubicBezTo>
                    <a:pt x="4508" y="6035"/>
                    <a:pt x="4608" y="5498"/>
                    <a:pt x="4654" y="4997"/>
                  </a:cubicBezTo>
                  <a:cubicBezTo>
                    <a:pt x="4672" y="4733"/>
                    <a:pt x="4672" y="4459"/>
                    <a:pt x="4645" y="4195"/>
                  </a:cubicBezTo>
                  <a:cubicBezTo>
                    <a:pt x="4636" y="4068"/>
                    <a:pt x="4626" y="3949"/>
                    <a:pt x="4608" y="3822"/>
                  </a:cubicBezTo>
                  <a:cubicBezTo>
                    <a:pt x="4599" y="3731"/>
                    <a:pt x="4608" y="3585"/>
                    <a:pt x="4517" y="3539"/>
                  </a:cubicBezTo>
                  <a:cubicBezTo>
                    <a:pt x="4513" y="3538"/>
                    <a:pt x="4510" y="3537"/>
                    <a:pt x="4506" y="3537"/>
                  </a:cubicBezTo>
                  <a:cubicBezTo>
                    <a:pt x="4486" y="3537"/>
                    <a:pt x="4475" y="3559"/>
                    <a:pt x="4499" y="3567"/>
                  </a:cubicBezTo>
                  <a:cubicBezTo>
                    <a:pt x="4426" y="3621"/>
                    <a:pt x="4435" y="3740"/>
                    <a:pt x="4435" y="3822"/>
                  </a:cubicBezTo>
                  <a:lnTo>
                    <a:pt x="4435" y="4195"/>
                  </a:lnTo>
                  <a:cubicBezTo>
                    <a:pt x="4426" y="4450"/>
                    <a:pt x="4417" y="4705"/>
                    <a:pt x="4399" y="4960"/>
                  </a:cubicBezTo>
                  <a:cubicBezTo>
                    <a:pt x="4380" y="5398"/>
                    <a:pt x="4280" y="5835"/>
                    <a:pt x="4098" y="6236"/>
                  </a:cubicBezTo>
                  <a:cubicBezTo>
                    <a:pt x="4025" y="6072"/>
                    <a:pt x="3324" y="4897"/>
                    <a:pt x="3388" y="4769"/>
                  </a:cubicBezTo>
                  <a:cubicBezTo>
                    <a:pt x="3433" y="4651"/>
                    <a:pt x="3479" y="4523"/>
                    <a:pt x="3506" y="4396"/>
                  </a:cubicBezTo>
                  <a:cubicBezTo>
                    <a:pt x="3533" y="4277"/>
                    <a:pt x="3570" y="4159"/>
                    <a:pt x="3606" y="4031"/>
                  </a:cubicBezTo>
                  <a:cubicBezTo>
                    <a:pt x="3670" y="3803"/>
                    <a:pt x="3716" y="3576"/>
                    <a:pt x="3752" y="3339"/>
                  </a:cubicBezTo>
                  <a:cubicBezTo>
                    <a:pt x="3788" y="3120"/>
                    <a:pt x="3788" y="2893"/>
                    <a:pt x="3770" y="2665"/>
                  </a:cubicBezTo>
                  <a:cubicBezTo>
                    <a:pt x="3761" y="2556"/>
                    <a:pt x="3752" y="2437"/>
                    <a:pt x="3725" y="2328"/>
                  </a:cubicBezTo>
                  <a:cubicBezTo>
                    <a:pt x="3716" y="2218"/>
                    <a:pt x="3670" y="2127"/>
                    <a:pt x="3606" y="2045"/>
                  </a:cubicBezTo>
                  <a:cubicBezTo>
                    <a:pt x="3600" y="2042"/>
                    <a:pt x="3592" y="2040"/>
                    <a:pt x="3584" y="2040"/>
                  </a:cubicBezTo>
                  <a:cubicBezTo>
                    <a:pt x="3572" y="2040"/>
                    <a:pt x="3561" y="2046"/>
                    <a:pt x="3561" y="2064"/>
                  </a:cubicBezTo>
                  <a:cubicBezTo>
                    <a:pt x="3542" y="2164"/>
                    <a:pt x="3552" y="2264"/>
                    <a:pt x="3570" y="2364"/>
                  </a:cubicBezTo>
                  <a:cubicBezTo>
                    <a:pt x="3588" y="2474"/>
                    <a:pt x="3588" y="2574"/>
                    <a:pt x="3588" y="2683"/>
                  </a:cubicBezTo>
                  <a:cubicBezTo>
                    <a:pt x="3579" y="2911"/>
                    <a:pt x="3552" y="3129"/>
                    <a:pt x="3506" y="3348"/>
                  </a:cubicBezTo>
                  <a:cubicBezTo>
                    <a:pt x="3460" y="3567"/>
                    <a:pt x="3415" y="3776"/>
                    <a:pt x="3351" y="3986"/>
                  </a:cubicBezTo>
                  <a:cubicBezTo>
                    <a:pt x="3324" y="4104"/>
                    <a:pt x="3287" y="4213"/>
                    <a:pt x="3260" y="4332"/>
                  </a:cubicBezTo>
                  <a:cubicBezTo>
                    <a:pt x="3251" y="4368"/>
                    <a:pt x="3242" y="4405"/>
                    <a:pt x="3224" y="4441"/>
                  </a:cubicBezTo>
                  <a:cubicBezTo>
                    <a:pt x="2959" y="3931"/>
                    <a:pt x="2677" y="3430"/>
                    <a:pt x="2386" y="2938"/>
                  </a:cubicBezTo>
                  <a:cubicBezTo>
                    <a:pt x="2386" y="2920"/>
                    <a:pt x="2386" y="2893"/>
                    <a:pt x="2386" y="2874"/>
                  </a:cubicBezTo>
                  <a:cubicBezTo>
                    <a:pt x="2386" y="2792"/>
                    <a:pt x="2395" y="2710"/>
                    <a:pt x="2413" y="2628"/>
                  </a:cubicBezTo>
                  <a:cubicBezTo>
                    <a:pt x="2477" y="2300"/>
                    <a:pt x="2477" y="1973"/>
                    <a:pt x="2413" y="1654"/>
                  </a:cubicBezTo>
                  <a:cubicBezTo>
                    <a:pt x="2386" y="1481"/>
                    <a:pt x="2331" y="1308"/>
                    <a:pt x="2267" y="1135"/>
                  </a:cubicBezTo>
                  <a:cubicBezTo>
                    <a:pt x="2251" y="1102"/>
                    <a:pt x="2148" y="830"/>
                    <a:pt x="2080" y="830"/>
                  </a:cubicBezTo>
                  <a:cubicBezTo>
                    <a:pt x="2072" y="830"/>
                    <a:pt x="2065" y="834"/>
                    <a:pt x="2058" y="843"/>
                  </a:cubicBezTo>
                  <a:cubicBezTo>
                    <a:pt x="2012" y="889"/>
                    <a:pt x="2039" y="934"/>
                    <a:pt x="2058" y="989"/>
                  </a:cubicBezTo>
                  <a:cubicBezTo>
                    <a:pt x="2085" y="1071"/>
                    <a:pt x="2112" y="1144"/>
                    <a:pt x="2140" y="1217"/>
                  </a:cubicBezTo>
                  <a:cubicBezTo>
                    <a:pt x="2185" y="1380"/>
                    <a:pt x="2213" y="1544"/>
                    <a:pt x="2231" y="1708"/>
                  </a:cubicBezTo>
                  <a:cubicBezTo>
                    <a:pt x="2249" y="2000"/>
                    <a:pt x="2231" y="2300"/>
                    <a:pt x="2176" y="2592"/>
                  </a:cubicBezTo>
                  <a:cubicBezTo>
                    <a:pt x="1948" y="2228"/>
                    <a:pt x="1712" y="1872"/>
                    <a:pt x="1456" y="1526"/>
                  </a:cubicBezTo>
                  <a:cubicBezTo>
                    <a:pt x="1356" y="1380"/>
                    <a:pt x="1256" y="1235"/>
                    <a:pt x="1147" y="1089"/>
                  </a:cubicBezTo>
                  <a:cubicBezTo>
                    <a:pt x="1147" y="1080"/>
                    <a:pt x="1147" y="1071"/>
                    <a:pt x="1147" y="1062"/>
                  </a:cubicBezTo>
                  <a:cubicBezTo>
                    <a:pt x="1138" y="1043"/>
                    <a:pt x="1138" y="1025"/>
                    <a:pt x="1129" y="1007"/>
                  </a:cubicBezTo>
                  <a:cubicBezTo>
                    <a:pt x="1119" y="961"/>
                    <a:pt x="1101" y="925"/>
                    <a:pt x="1101" y="879"/>
                  </a:cubicBezTo>
                  <a:cubicBezTo>
                    <a:pt x="1083" y="788"/>
                    <a:pt x="1065" y="688"/>
                    <a:pt x="1047" y="606"/>
                  </a:cubicBezTo>
                  <a:cubicBezTo>
                    <a:pt x="1019" y="515"/>
                    <a:pt x="1001" y="424"/>
                    <a:pt x="974" y="333"/>
                  </a:cubicBezTo>
                  <a:cubicBezTo>
                    <a:pt x="974" y="287"/>
                    <a:pt x="955" y="251"/>
                    <a:pt x="946" y="205"/>
                  </a:cubicBezTo>
                  <a:cubicBezTo>
                    <a:pt x="937" y="178"/>
                    <a:pt x="937" y="160"/>
                    <a:pt x="928" y="142"/>
                  </a:cubicBezTo>
                  <a:cubicBezTo>
                    <a:pt x="910" y="123"/>
                    <a:pt x="892" y="114"/>
                    <a:pt x="883" y="87"/>
                  </a:cubicBezTo>
                  <a:cubicBezTo>
                    <a:pt x="878" y="82"/>
                    <a:pt x="871" y="80"/>
                    <a:pt x="866" y="80"/>
                  </a:cubicBezTo>
                  <a:cubicBezTo>
                    <a:pt x="860" y="80"/>
                    <a:pt x="855" y="82"/>
                    <a:pt x="855" y="87"/>
                  </a:cubicBezTo>
                  <a:cubicBezTo>
                    <a:pt x="846" y="114"/>
                    <a:pt x="828" y="123"/>
                    <a:pt x="828" y="160"/>
                  </a:cubicBezTo>
                  <a:cubicBezTo>
                    <a:pt x="819" y="178"/>
                    <a:pt x="819" y="205"/>
                    <a:pt x="828" y="233"/>
                  </a:cubicBezTo>
                  <a:cubicBezTo>
                    <a:pt x="828" y="278"/>
                    <a:pt x="837" y="324"/>
                    <a:pt x="837" y="369"/>
                  </a:cubicBezTo>
                  <a:cubicBezTo>
                    <a:pt x="846" y="470"/>
                    <a:pt x="846" y="570"/>
                    <a:pt x="846" y="670"/>
                  </a:cubicBezTo>
                  <a:lnTo>
                    <a:pt x="846" y="706"/>
                  </a:lnTo>
                  <a:cubicBezTo>
                    <a:pt x="646" y="442"/>
                    <a:pt x="400" y="215"/>
                    <a:pt x="136" y="14"/>
                  </a:cubicBezTo>
                  <a:cubicBezTo>
                    <a:pt x="123" y="5"/>
                    <a:pt x="109" y="1"/>
                    <a:pt x="96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48"/>
            <p:cNvSpPr/>
            <p:nvPr/>
          </p:nvSpPr>
          <p:spPr>
            <a:xfrm>
              <a:off x="3086633" y="2079122"/>
              <a:ext cx="5594" cy="6328"/>
            </a:xfrm>
            <a:custGeom>
              <a:avLst/>
              <a:gdLst/>
              <a:ahLst/>
              <a:cxnLst/>
              <a:rect l="l" t="t" r="r" b="b"/>
              <a:pathLst>
                <a:path w="183" h="207" extrusionOk="0">
                  <a:moveTo>
                    <a:pt x="46" y="0"/>
                  </a:moveTo>
                  <a:cubicBezTo>
                    <a:pt x="28" y="9"/>
                    <a:pt x="18" y="9"/>
                    <a:pt x="9" y="27"/>
                  </a:cubicBezTo>
                  <a:cubicBezTo>
                    <a:pt x="9" y="37"/>
                    <a:pt x="0" y="46"/>
                    <a:pt x="0" y="55"/>
                  </a:cubicBezTo>
                  <a:cubicBezTo>
                    <a:pt x="0" y="73"/>
                    <a:pt x="0" y="100"/>
                    <a:pt x="0" y="119"/>
                  </a:cubicBezTo>
                  <a:cubicBezTo>
                    <a:pt x="0" y="128"/>
                    <a:pt x="9" y="137"/>
                    <a:pt x="18" y="146"/>
                  </a:cubicBezTo>
                  <a:cubicBezTo>
                    <a:pt x="18" y="146"/>
                    <a:pt x="18" y="155"/>
                    <a:pt x="18" y="155"/>
                  </a:cubicBezTo>
                  <a:cubicBezTo>
                    <a:pt x="18" y="164"/>
                    <a:pt x="28" y="164"/>
                    <a:pt x="28" y="173"/>
                  </a:cubicBezTo>
                  <a:lnTo>
                    <a:pt x="46" y="182"/>
                  </a:lnTo>
                  <a:cubicBezTo>
                    <a:pt x="46" y="182"/>
                    <a:pt x="55" y="191"/>
                    <a:pt x="64" y="191"/>
                  </a:cubicBezTo>
                  <a:lnTo>
                    <a:pt x="91" y="201"/>
                  </a:lnTo>
                  <a:cubicBezTo>
                    <a:pt x="99" y="204"/>
                    <a:pt x="106" y="207"/>
                    <a:pt x="114" y="207"/>
                  </a:cubicBezTo>
                  <a:cubicBezTo>
                    <a:pt x="125" y="207"/>
                    <a:pt x="135" y="202"/>
                    <a:pt x="146" y="191"/>
                  </a:cubicBezTo>
                  <a:cubicBezTo>
                    <a:pt x="164" y="182"/>
                    <a:pt x="173" y="173"/>
                    <a:pt x="182" y="155"/>
                  </a:cubicBezTo>
                  <a:cubicBezTo>
                    <a:pt x="182" y="146"/>
                    <a:pt x="182" y="128"/>
                    <a:pt x="182" y="109"/>
                  </a:cubicBezTo>
                  <a:lnTo>
                    <a:pt x="173" y="91"/>
                  </a:lnTo>
                  <a:cubicBezTo>
                    <a:pt x="164" y="82"/>
                    <a:pt x="146" y="73"/>
                    <a:pt x="137" y="64"/>
                  </a:cubicBezTo>
                  <a:lnTo>
                    <a:pt x="119" y="55"/>
                  </a:lnTo>
                  <a:lnTo>
                    <a:pt x="128" y="64"/>
                  </a:lnTo>
                  <a:cubicBezTo>
                    <a:pt x="119" y="55"/>
                    <a:pt x="119" y="55"/>
                    <a:pt x="109" y="55"/>
                  </a:cubicBezTo>
                  <a:lnTo>
                    <a:pt x="91" y="37"/>
                  </a:lnTo>
                  <a:lnTo>
                    <a:pt x="100" y="37"/>
                  </a:lnTo>
                  <a:lnTo>
                    <a:pt x="91" y="27"/>
                  </a:lnTo>
                  <a:cubicBezTo>
                    <a:pt x="82" y="18"/>
                    <a:pt x="82" y="9"/>
                    <a:pt x="64" y="9"/>
                  </a:cubicBezTo>
                  <a:lnTo>
                    <a:pt x="73" y="9"/>
                  </a:lnTo>
                  <a:cubicBezTo>
                    <a:pt x="64" y="0"/>
                    <a:pt x="55" y="0"/>
                    <a:pt x="46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48"/>
            <p:cNvSpPr/>
            <p:nvPr/>
          </p:nvSpPr>
          <p:spPr>
            <a:xfrm>
              <a:off x="3076606" y="2096210"/>
              <a:ext cx="4769" cy="6542"/>
            </a:xfrm>
            <a:custGeom>
              <a:avLst/>
              <a:gdLst/>
              <a:ahLst/>
              <a:cxnLst/>
              <a:rect l="l" t="t" r="r" b="b"/>
              <a:pathLst>
                <a:path w="156" h="214" extrusionOk="0">
                  <a:moveTo>
                    <a:pt x="47" y="1"/>
                  </a:moveTo>
                  <a:cubicBezTo>
                    <a:pt x="40" y="1"/>
                    <a:pt x="33" y="2"/>
                    <a:pt x="27" y="6"/>
                  </a:cubicBezTo>
                  <a:lnTo>
                    <a:pt x="27" y="6"/>
                  </a:lnTo>
                  <a:cubicBezTo>
                    <a:pt x="18" y="6"/>
                    <a:pt x="9" y="15"/>
                    <a:pt x="9" y="24"/>
                  </a:cubicBezTo>
                  <a:lnTo>
                    <a:pt x="9" y="15"/>
                  </a:lnTo>
                  <a:cubicBezTo>
                    <a:pt x="0" y="33"/>
                    <a:pt x="0" y="51"/>
                    <a:pt x="9" y="61"/>
                  </a:cubicBezTo>
                  <a:lnTo>
                    <a:pt x="9" y="70"/>
                  </a:lnTo>
                  <a:cubicBezTo>
                    <a:pt x="9" y="79"/>
                    <a:pt x="9" y="79"/>
                    <a:pt x="9" y="88"/>
                  </a:cubicBezTo>
                  <a:cubicBezTo>
                    <a:pt x="9" y="97"/>
                    <a:pt x="18" y="106"/>
                    <a:pt x="18" y="115"/>
                  </a:cubicBezTo>
                  <a:cubicBezTo>
                    <a:pt x="18" y="124"/>
                    <a:pt x="18" y="133"/>
                    <a:pt x="18" y="143"/>
                  </a:cubicBezTo>
                  <a:lnTo>
                    <a:pt x="18" y="152"/>
                  </a:lnTo>
                  <a:cubicBezTo>
                    <a:pt x="18" y="170"/>
                    <a:pt x="28" y="179"/>
                    <a:pt x="37" y="188"/>
                  </a:cubicBezTo>
                  <a:cubicBezTo>
                    <a:pt x="46" y="197"/>
                    <a:pt x="55" y="206"/>
                    <a:pt x="73" y="206"/>
                  </a:cubicBezTo>
                  <a:cubicBezTo>
                    <a:pt x="78" y="211"/>
                    <a:pt x="85" y="213"/>
                    <a:pt x="91" y="213"/>
                  </a:cubicBezTo>
                  <a:cubicBezTo>
                    <a:pt x="98" y="213"/>
                    <a:pt x="105" y="211"/>
                    <a:pt x="110" y="206"/>
                  </a:cubicBezTo>
                  <a:lnTo>
                    <a:pt x="137" y="188"/>
                  </a:lnTo>
                  <a:cubicBezTo>
                    <a:pt x="146" y="170"/>
                    <a:pt x="155" y="143"/>
                    <a:pt x="155" y="124"/>
                  </a:cubicBezTo>
                  <a:cubicBezTo>
                    <a:pt x="155" y="115"/>
                    <a:pt x="155" y="106"/>
                    <a:pt x="155" y="97"/>
                  </a:cubicBezTo>
                  <a:cubicBezTo>
                    <a:pt x="155" y="88"/>
                    <a:pt x="146" y="79"/>
                    <a:pt x="146" y="70"/>
                  </a:cubicBezTo>
                  <a:cubicBezTo>
                    <a:pt x="137" y="61"/>
                    <a:pt x="137" y="61"/>
                    <a:pt x="128" y="51"/>
                  </a:cubicBezTo>
                  <a:cubicBezTo>
                    <a:pt x="119" y="33"/>
                    <a:pt x="110" y="24"/>
                    <a:pt x="100" y="15"/>
                  </a:cubicBezTo>
                  <a:cubicBezTo>
                    <a:pt x="84" y="9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48"/>
            <p:cNvSpPr/>
            <p:nvPr/>
          </p:nvSpPr>
          <p:spPr>
            <a:xfrm>
              <a:off x="3077431" y="2108255"/>
              <a:ext cx="5869" cy="5686"/>
            </a:xfrm>
            <a:custGeom>
              <a:avLst/>
              <a:gdLst/>
              <a:ahLst/>
              <a:cxnLst/>
              <a:rect l="l" t="t" r="r" b="b"/>
              <a:pathLst>
                <a:path w="192" h="186" extrusionOk="0">
                  <a:moveTo>
                    <a:pt x="129" y="40"/>
                  </a:moveTo>
                  <a:lnTo>
                    <a:pt x="129" y="40"/>
                  </a:lnTo>
                  <a:cubicBezTo>
                    <a:pt x="135" y="45"/>
                    <a:pt x="141" y="49"/>
                    <a:pt x="146" y="49"/>
                  </a:cubicBezTo>
                  <a:lnTo>
                    <a:pt x="129" y="40"/>
                  </a:lnTo>
                  <a:close/>
                  <a:moveTo>
                    <a:pt x="50" y="0"/>
                  </a:moveTo>
                  <a:cubicBezTo>
                    <a:pt x="37" y="0"/>
                    <a:pt x="25" y="8"/>
                    <a:pt x="19" y="22"/>
                  </a:cubicBezTo>
                  <a:cubicBezTo>
                    <a:pt x="10" y="22"/>
                    <a:pt x="1" y="40"/>
                    <a:pt x="1" y="49"/>
                  </a:cubicBezTo>
                  <a:lnTo>
                    <a:pt x="1" y="58"/>
                  </a:lnTo>
                  <a:cubicBezTo>
                    <a:pt x="1" y="67"/>
                    <a:pt x="1" y="67"/>
                    <a:pt x="1" y="76"/>
                  </a:cubicBezTo>
                  <a:cubicBezTo>
                    <a:pt x="1" y="86"/>
                    <a:pt x="1" y="86"/>
                    <a:pt x="1" y="95"/>
                  </a:cubicBezTo>
                  <a:cubicBezTo>
                    <a:pt x="1" y="104"/>
                    <a:pt x="10" y="113"/>
                    <a:pt x="10" y="122"/>
                  </a:cubicBezTo>
                  <a:cubicBezTo>
                    <a:pt x="28" y="140"/>
                    <a:pt x="46" y="158"/>
                    <a:pt x="64" y="177"/>
                  </a:cubicBezTo>
                  <a:lnTo>
                    <a:pt x="101" y="186"/>
                  </a:lnTo>
                  <a:lnTo>
                    <a:pt x="146" y="186"/>
                  </a:lnTo>
                  <a:cubicBezTo>
                    <a:pt x="165" y="177"/>
                    <a:pt x="183" y="158"/>
                    <a:pt x="183" y="140"/>
                  </a:cubicBezTo>
                  <a:cubicBezTo>
                    <a:pt x="192" y="122"/>
                    <a:pt x="183" y="95"/>
                    <a:pt x="174" y="86"/>
                  </a:cubicBezTo>
                  <a:cubicBezTo>
                    <a:pt x="165" y="67"/>
                    <a:pt x="155" y="58"/>
                    <a:pt x="137" y="49"/>
                  </a:cubicBezTo>
                  <a:lnTo>
                    <a:pt x="128" y="40"/>
                  </a:lnTo>
                  <a:lnTo>
                    <a:pt x="129" y="40"/>
                  </a:lnTo>
                  <a:lnTo>
                    <a:pt x="129" y="40"/>
                  </a:lnTo>
                  <a:cubicBezTo>
                    <a:pt x="126" y="38"/>
                    <a:pt x="122" y="34"/>
                    <a:pt x="119" y="31"/>
                  </a:cubicBezTo>
                  <a:lnTo>
                    <a:pt x="110" y="31"/>
                  </a:lnTo>
                  <a:cubicBezTo>
                    <a:pt x="101" y="22"/>
                    <a:pt x="92" y="22"/>
                    <a:pt x="92" y="13"/>
                  </a:cubicBezTo>
                  <a:lnTo>
                    <a:pt x="73" y="4"/>
                  </a:lnTo>
                  <a:lnTo>
                    <a:pt x="64" y="4"/>
                  </a:lnTo>
                  <a:cubicBezTo>
                    <a:pt x="59" y="1"/>
                    <a:pt x="55" y="0"/>
                    <a:pt x="50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48"/>
            <p:cNvSpPr/>
            <p:nvPr/>
          </p:nvSpPr>
          <p:spPr>
            <a:xfrm>
              <a:off x="3082170" y="211002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48"/>
            <p:cNvSpPr/>
            <p:nvPr/>
          </p:nvSpPr>
          <p:spPr>
            <a:xfrm>
              <a:off x="3082445" y="2110303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48"/>
            <p:cNvSpPr/>
            <p:nvPr/>
          </p:nvSpPr>
          <p:spPr>
            <a:xfrm>
              <a:off x="3087183" y="2108989"/>
              <a:ext cx="3913" cy="5227"/>
            </a:xfrm>
            <a:custGeom>
              <a:avLst/>
              <a:gdLst/>
              <a:ahLst/>
              <a:cxnLst/>
              <a:rect l="l" t="t" r="r" b="b"/>
              <a:pathLst>
                <a:path w="128" h="171" extrusionOk="0">
                  <a:moveTo>
                    <a:pt x="24" y="0"/>
                  </a:moveTo>
                  <a:cubicBezTo>
                    <a:pt x="19" y="0"/>
                    <a:pt x="14" y="2"/>
                    <a:pt x="10" y="7"/>
                  </a:cubicBezTo>
                  <a:cubicBezTo>
                    <a:pt x="0" y="16"/>
                    <a:pt x="0" y="25"/>
                    <a:pt x="0" y="34"/>
                  </a:cubicBezTo>
                  <a:lnTo>
                    <a:pt x="0" y="43"/>
                  </a:lnTo>
                  <a:lnTo>
                    <a:pt x="0" y="52"/>
                  </a:lnTo>
                  <a:cubicBezTo>
                    <a:pt x="0" y="62"/>
                    <a:pt x="0" y="71"/>
                    <a:pt x="0" y="80"/>
                  </a:cubicBezTo>
                  <a:cubicBezTo>
                    <a:pt x="0" y="98"/>
                    <a:pt x="0" y="116"/>
                    <a:pt x="10" y="134"/>
                  </a:cubicBezTo>
                  <a:cubicBezTo>
                    <a:pt x="19" y="144"/>
                    <a:pt x="28" y="153"/>
                    <a:pt x="37" y="162"/>
                  </a:cubicBezTo>
                  <a:cubicBezTo>
                    <a:pt x="46" y="162"/>
                    <a:pt x="64" y="171"/>
                    <a:pt x="73" y="171"/>
                  </a:cubicBezTo>
                  <a:cubicBezTo>
                    <a:pt x="101" y="171"/>
                    <a:pt x="128" y="144"/>
                    <a:pt x="128" y="116"/>
                  </a:cubicBezTo>
                  <a:cubicBezTo>
                    <a:pt x="128" y="107"/>
                    <a:pt x="128" y="98"/>
                    <a:pt x="128" y="98"/>
                  </a:cubicBezTo>
                  <a:cubicBezTo>
                    <a:pt x="128" y="80"/>
                    <a:pt x="128" y="71"/>
                    <a:pt x="119" y="62"/>
                  </a:cubicBezTo>
                  <a:lnTo>
                    <a:pt x="110" y="52"/>
                  </a:lnTo>
                  <a:cubicBezTo>
                    <a:pt x="101" y="43"/>
                    <a:pt x="101" y="34"/>
                    <a:pt x="91" y="34"/>
                  </a:cubicBezTo>
                  <a:lnTo>
                    <a:pt x="73" y="16"/>
                  </a:lnTo>
                  <a:lnTo>
                    <a:pt x="55" y="7"/>
                  </a:lnTo>
                  <a:lnTo>
                    <a:pt x="46" y="7"/>
                  </a:lnTo>
                  <a:cubicBezTo>
                    <a:pt x="37" y="2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9" name="Google Shape;3009;p48"/>
          <p:cNvGrpSpPr/>
          <p:nvPr/>
        </p:nvGrpSpPr>
        <p:grpSpPr>
          <a:xfrm>
            <a:off x="8647140" y="2286622"/>
            <a:ext cx="268432" cy="275208"/>
            <a:chOff x="3795031" y="3639842"/>
            <a:chExt cx="163488" cy="167615"/>
          </a:xfrm>
        </p:grpSpPr>
        <p:sp>
          <p:nvSpPr>
            <p:cNvPr id="3010" name="Google Shape;3010;p48"/>
            <p:cNvSpPr/>
            <p:nvPr/>
          </p:nvSpPr>
          <p:spPr>
            <a:xfrm>
              <a:off x="3795031" y="3639842"/>
              <a:ext cx="163488" cy="167615"/>
            </a:xfrm>
            <a:custGeom>
              <a:avLst/>
              <a:gdLst/>
              <a:ahLst/>
              <a:cxnLst/>
              <a:rect l="l" t="t" r="r" b="b"/>
              <a:pathLst>
                <a:path w="5348" h="5483" extrusionOk="0">
                  <a:moveTo>
                    <a:pt x="2935" y="1"/>
                  </a:moveTo>
                  <a:cubicBezTo>
                    <a:pt x="2900" y="1"/>
                    <a:pt x="2863" y="4"/>
                    <a:pt x="2824" y="11"/>
                  </a:cubicBezTo>
                  <a:cubicBezTo>
                    <a:pt x="2332" y="93"/>
                    <a:pt x="2232" y="585"/>
                    <a:pt x="2260" y="967"/>
                  </a:cubicBezTo>
                  <a:cubicBezTo>
                    <a:pt x="2278" y="1159"/>
                    <a:pt x="2296" y="1350"/>
                    <a:pt x="2314" y="1532"/>
                  </a:cubicBezTo>
                  <a:cubicBezTo>
                    <a:pt x="2278" y="1487"/>
                    <a:pt x="2241" y="1441"/>
                    <a:pt x="2205" y="1396"/>
                  </a:cubicBezTo>
                  <a:cubicBezTo>
                    <a:pt x="1950" y="1095"/>
                    <a:pt x="1604" y="822"/>
                    <a:pt x="1166" y="822"/>
                  </a:cubicBezTo>
                  <a:cubicBezTo>
                    <a:pt x="747" y="840"/>
                    <a:pt x="401" y="1113"/>
                    <a:pt x="392" y="1505"/>
                  </a:cubicBezTo>
                  <a:cubicBezTo>
                    <a:pt x="383" y="1851"/>
                    <a:pt x="620" y="2188"/>
                    <a:pt x="911" y="2388"/>
                  </a:cubicBezTo>
                  <a:cubicBezTo>
                    <a:pt x="1066" y="2489"/>
                    <a:pt x="1230" y="2571"/>
                    <a:pt x="1403" y="2634"/>
                  </a:cubicBezTo>
                  <a:cubicBezTo>
                    <a:pt x="1012" y="2725"/>
                    <a:pt x="665" y="2953"/>
                    <a:pt x="410" y="3272"/>
                  </a:cubicBezTo>
                  <a:cubicBezTo>
                    <a:pt x="228" y="3518"/>
                    <a:pt x="1" y="4028"/>
                    <a:pt x="383" y="4228"/>
                  </a:cubicBezTo>
                  <a:cubicBezTo>
                    <a:pt x="451" y="4265"/>
                    <a:pt x="525" y="4279"/>
                    <a:pt x="600" y="4279"/>
                  </a:cubicBezTo>
                  <a:cubicBezTo>
                    <a:pt x="749" y="4279"/>
                    <a:pt x="906" y="4225"/>
                    <a:pt x="1039" y="4183"/>
                  </a:cubicBezTo>
                  <a:cubicBezTo>
                    <a:pt x="1258" y="4128"/>
                    <a:pt x="1458" y="4046"/>
                    <a:pt x="1658" y="3955"/>
                  </a:cubicBezTo>
                  <a:cubicBezTo>
                    <a:pt x="1695" y="3937"/>
                    <a:pt x="1731" y="3928"/>
                    <a:pt x="1777" y="3900"/>
                  </a:cubicBezTo>
                  <a:lnTo>
                    <a:pt x="1777" y="3900"/>
                  </a:lnTo>
                  <a:cubicBezTo>
                    <a:pt x="1677" y="4210"/>
                    <a:pt x="1649" y="4529"/>
                    <a:pt x="1695" y="4839"/>
                  </a:cubicBezTo>
                  <a:cubicBezTo>
                    <a:pt x="1748" y="5129"/>
                    <a:pt x="2000" y="5483"/>
                    <a:pt x="2332" y="5483"/>
                  </a:cubicBezTo>
                  <a:cubicBezTo>
                    <a:pt x="2396" y="5483"/>
                    <a:pt x="2463" y="5469"/>
                    <a:pt x="2533" y="5440"/>
                  </a:cubicBezTo>
                  <a:cubicBezTo>
                    <a:pt x="2733" y="5349"/>
                    <a:pt x="2824" y="5148"/>
                    <a:pt x="2906" y="4966"/>
                  </a:cubicBezTo>
                  <a:cubicBezTo>
                    <a:pt x="2979" y="4821"/>
                    <a:pt x="3034" y="4666"/>
                    <a:pt x="3070" y="4502"/>
                  </a:cubicBezTo>
                  <a:cubicBezTo>
                    <a:pt x="3216" y="4675"/>
                    <a:pt x="3398" y="4802"/>
                    <a:pt x="3599" y="4893"/>
                  </a:cubicBezTo>
                  <a:cubicBezTo>
                    <a:pt x="3709" y="4949"/>
                    <a:pt x="3833" y="4975"/>
                    <a:pt x="3954" y="4975"/>
                  </a:cubicBezTo>
                  <a:cubicBezTo>
                    <a:pt x="4013" y="4975"/>
                    <a:pt x="4071" y="4969"/>
                    <a:pt x="4127" y="4957"/>
                  </a:cubicBezTo>
                  <a:cubicBezTo>
                    <a:pt x="4318" y="4912"/>
                    <a:pt x="4455" y="4748"/>
                    <a:pt x="4473" y="4556"/>
                  </a:cubicBezTo>
                  <a:cubicBezTo>
                    <a:pt x="4482" y="4365"/>
                    <a:pt x="4391" y="4165"/>
                    <a:pt x="4309" y="3992"/>
                  </a:cubicBezTo>
                  <a:cubicBezTo>
                    <a:pt x="4236" y="3837"/>
                    <a:pt x="4136" y="3682"/>
                    <a:pt x="4027" y="3536"/>
                  </a:cubicBezTo>
                  <a:cubicBezTo>
                    <a:pt x="3999" y="3500"/>
                    <a:pt x="3963" y="3454"/>
                    <a:pt x="3936" y="3418"/>
                  </a:cubicBezTo>
                  <a:cubicBezTo>
                    <a:pt x="4273" y="3390"/>
                    <a:pt x="4601" y="3236"/>
                    <a:pt x="4837" y="2990"/>
                  </a:cubicBezTo>
                  <a:cubicBezTo>
                    <a:pt x="5065" y="2744"/>
                    <a:pt x="5348" y="2270"/>
                    <a:pt x="5056" y="1979"/>
                  </a:cubicBezTo>
                  <a:cubicBezTo>
                    <a:pt x="4949" y="1875"/>
                    <a:pt x="4817" y="1838"/>
                    <a:pt x="4676" y="1838"/>
                  </a:cubicBezTo>
                  <a:cubicBezTo>
                    <a:pt x="4432" y="1838"/>
                    <a:pt x="4165" y="1949"/>
                    <a:pt x="3963" y="2024"/>
                  </a:cubicBezTo>
                  <a:cubicBezTo>
                    <a:pt x="3753" y="2106"/>
                    <a:pt x="3544" y="2197"/>
                    <a:pt x="3344" y="2297"/>
                  </a:cubicBezTo>
                  <a:cubicBezTo>
                    <a:pt x="3653" y="1833"/>
                    <a:pt x="3744" y="1250"/>
                    <a:pt x="3599" y="703"/>
                  </a:cubicBezTo>
                  <a:cubicBezTo>
                    <a:pt x="3515" y="394"/>
                    <a:pt x="3324" y="1"/>
                    <a:pt x="29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48"/>
            <p:cNvSpPr/>
            <p:nvPr/>
          </p:nvSpPr>
          <p:spPr>
            <a:xfrm>
              <a:off x="3844035" y="3698078"/>
              <a:ext cx="56279" cy="55821"/>
            </a:xfrm>
            <a:custGeom>
              <a:avLst/>
              <a:gdLst/>
              <a:ahLst/>
              <a:cxnLst/>
              <a:rect l="l" t="t" r="r" b="b"/>
              <a:pathLst>
                <a:path w="1841" h="1826" extrusionOk="0">
                  <a:moveTo>
                    <a:pt x="1048" y="1"/>
                  </a:moveTo>
                  <a:cubicBezTo>
                    <a:pt x="971" y="1"/>
                    <a:pt x="893" y="46"/>
                    <a:pt x="866" y="137"/>
                  </a:cubicBezTo>
                  <a:cubicBezTo>
                    <a:pt x="857" y="228"/>
                    <a:pt x="839" y="310"/>
                    <a:pt x="830" y="401"/>
                  </a:cubicBezTo>
                  <a:cubicBezTo>
                    <a:pt x="729" y="329"/>
                    <a:pt x="620" y="283"/>
                    <a:pt x="502" y="274"/>
                  </a:cubicBezTo>
                  <a:cubicBezTo>
                    <a:pt x="495" y="273"/>
                    <a:pt x="488" y="273"/>
                    <a:pt x="481" y="273"/>
                  </a:cubicBezTo>
                  <a:cubicBezTo>
                    <a:pt x="409" y="273"/>
                    <a:pt x="353" y="316"/>
                    <a:pt x="320" y="374"/>
                  </a:cubicBezTo>
                  <a:cubicBezTo>
                    <a:pt x="283" y="438"/>
                    <a:pt x="283" y="520"/>
                    <a:pt x="320" y="584"/>
                  </a:cubicBezTo>
                  <a:cubicBezTo>
                    <a:pt x="356" y="666"/>
                    <a:pt x="411" y="738"/>
                    <a:pt x="474" y="802"/>
                  </a:cubicBezTo>
                  <a:lnTo>
                    <a:pt x="83" y="1121"/>
                  </a:lnTo>
                  <a:cubicBezTo>
                    <a:pt x="10" y="1185"/>
                    <a:pt x="1" y="1294"/>
                    <a:pt x="46" y="1385"/>
                  </a:cubicBezTo>
                  <a:cubicBezTo>
                    <a:pt x="90" y="1451"/>
                    <a:pt x="163" y="1493"/>
                    <a:pt x="242" y="1493"/>
                  </a:cubicBezTo>
                  <a:cubicBezTo>
                    <a:pt x="262" y="1493"/>
                    <a:pt x="282" y="1491"/>
                    <a:pt x="301" y="1485"/>
                  </a:cubicBezTo>
                  <a:cubicBezTo>
                    <a:pt x="374" y="1458"/>
                    <a:pt x="447" y="1422"/>
                    <a:pt x="529" y="1385"/>
                  </a:cubicBezTo>
                  <a:lnTo>
                    <a:pt x="529" y="1385"/>
                  </a:lnTo>
                  <a:cubicBezTo>
                    <a:pt x="520" y="1431"/>
                    <a:pt x="529" y="1476"/>
                    <a:pt x="529" y="1531"/>
                  </a:cubicBezTo>
                  <a:cubicBezTo>
                    <a:pt x="529" y="1658"/>
                    <a:pt x="638" y="1759"/>
                    <a:pt x="766" y="1759"/>
                  </a:cubicBezTo>
                  <a:cubicBezTo>
                    <a:pt x="857" y="1759"/>
                    <a:pt x="930" y="1713"/>
                    <a:pt x="975" y="1631"/>
                  </a:cubicBezTo>
                  <a:cubicBezTo>
                    <a:pt x="984" y="1649"/>
                    <a:pt x="994" y="1668"/>
                    <a:pt x="1003" y="1686"/>
                  </a:cubicBezTo>
                  <a:cubicBezTo>
                    <a:pt x="1065" y="1784"/>
                    <a:pt x="1155" y="1826"/>
                    <a:pt x="1244" y="1826"/>
                  </a:cubicBezTo>
                  <a:cubicBezTo>
                    <a:pt x="1442" y="1826"/>
                    <a:pt x="1636" y="1621"/>
                    <a:pt x="1504" y="1394"/>
                  </a:cubicBezTo>
                  <a:cubicBezTo>
                    <a:pt x="1476" y="1349"/>
                    <a:pt x="1458" y="1303"/>
                    <a:pt x="1440" y="1258"/>
                  </a:cubicBezTo>
                  <a:cubicBezTo>
                    <a:pt x="1431" y="1239"/>
                    <a:pt x="1422" y="1221"/>
                    <a:pt x="1413" y="1212"/>
                  </a:cubicBezTo>
                  <a:lnTo>
                    <a:pt x="1394" y="1167"/>
                  </a:lnTo>
                  <a:cubicBezTo>
                    <a:pt x="1394" y="1157"/>
                    <a:pt x="1394" y="1148"/>
                    <a:pt x="1385" y="1139"/>
                  </a:cubicBezTo>
                  <a:lnTo>
                    <a:pt x="1531" y="1094"/>
                  </a:lnTo>
                  <a:cubicBezTo>
                    <a:pt x="1640" y="1094"/>
                    <a:pt x="1741" y="1030"/>
                    <a:pt x="1786" y="930"/>
                  </a:cubicBezTo>
                  <a:cubicBezTo>
                    <a:pt x="1841" y="830"/>
                    <a:pt x="1832" y="702"/>
                    <a:pt x="1768" y="611"/>
                  </a:cubicBezTo>
                  <a:cubicBezTo>
                    <a:pt x="1711" y="540"/>
                    <a:pt x="1626" y="502"/>
                    <a:pt x="1535" y="502"/>
                  </a:cubicBezTo>
                  <a:cubicBezTo>
                    <a:pt x="1510" y="502"/>
                    <a:pt x="1484" y="505"/>
                    <a:pt x="1458" y="511"/>
                  </a:cubicBezTo>
                  <a:cubicBezTo>
                    <a:pt x="1376" y="529"/>
                    <a:pt x="1285" y="556"/>
                    <a:pt x="1203" y="593"/>
                  </a:cubicBezTo>
                  <a:lnTo>
                    <a:pt x="1194" y="593"/>
                  </a:lnTo>
                  <a:cubicBezTo>
                    <a:pt x="1240" y="447"/>
                    <a:pt x="1249" y="292"/>
                    <a:pt x="1230" y="137"/>
                  </a:cubicBezTo>
                  <a:cubicBezTo>
                    <a:pt x="1203" y="46"/>
                    <a:pt x="1126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2" name="Google Shape;3012;p48"/>
          <p:cNvGrpSpPr/>
          <p:nvPr/>
        </p:nvGrpSpPr>
        <p:grpSpPr>
          <a:xfrm>
            <a:off x="4438665" y="778583"/>
            <a:ext cx="219819" cy="203504"/>
            <a:chOff x="3286561" y="3897211"/>
            <a:chExt cx="156243" cy="144627"/>
          </a:xfrm>
        </p:grpSpPr>
        <p:sp>
          <p:nvSpPr>
            <p:cNvPr id="3013" name="Google Shape;3013;p48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48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40"/>
          <p:cNvSpPr txBox="1">
            <a:spLocks noGrp="1"/>
          </p:cNvSpPr>
          <p:nvPr>
            <p:ph type="subTitle" idx="1"/>
          </p:nvPr>
        </p:nvSpPr>
        <p:spPr>
          <a:xfrm>
            <a:off x="857784" y="2283280"/>
            <a:ext cx="5616586" cy="20427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b="1" dirty="0">
                <a:solidFill>
                  <a:srgbClr val="000000"/>
                </a:solidFill>
              </a:rPr>
              <a:t>What ingredients are there?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vi-VN" sz="1800" b="1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vi-VN" sz="1800" b="1" dirty="0"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b="1" dirty="0">
                <a:solidFill>
                  <a:srgbClr val="000000"/>
                </a:solidFill>
              </a:rPr>
              <a:t>How do you calculate quantity of ingredients?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/>
          </a:p>
        </p:txBody>
      </p:sp>
      <p:grpSp>
        <p:nvGrpSpPr>
          <p:cNvPr id="1619" name="Google Shape;1619;p40"/>
          <p:cNvGrpSpPr/>
          <p:nvPr/>
        </p:nvGrpSpPr>
        <p:grpSpPr>
          <a:xfrm>
            <a:off x="4313447" y="598434"/>
            <a:ext cx="4651098" cy="3298208"/>
            <a:chOff x="6560730" y="2823073"/>
            <a:chExt cx="1947859" cy="1381275"/>
          </a:xfrm>
        </p:grpSpPr>
        <p:sp>
          <p:nvSpPr>
            <p:cNvPr id="1620" name="Google Shape;1620;p40"/>
            <p:cNvSpPr/>
            <p:nvPr/>
          </p:nvSpPr>
          <p:spPr>
            <a:xfrm>
              <a:off x="7688763" y="3966238"/>
              <a:ext cx="819551" cy="238110"/>
            </a:xfrm>
            <a:custGeom>
              <a:avLst/>
              <a:gdLst/>
              <a:ahLst/>
              <a:cxnLst/>
              <a:rect l="l" t="t" r="r" b="b"/>
              <a:pathLst>
                <a:path w="26809" h="7789" extrusionOk="0">
                  <a:moveTo>
                    <a:pt x="13409" y="1"/>
                  </a:moveTo>
                  <a:cubicBezTo>
                    <a:pt x="6004" y="1"/>
                    <a:pt x="1" y="1749"/>
                    <a:pt x="1" y="3899"/>
                  </a:cubicBezTo>
                  <a:cubicBezTo>
                    <a:pt x="1" y="6049"/>
                    <a:pt x="6004" y="7789"/>
                    <a:pt x="13409" y="7789"/>
                  </a:cubicBezTo>
                  <a:cubicBezTo>
                    <a:pt x="20806" y="7789"/>
                    <a:pt x="26809" y="6049"/>
                    <a:pt x="26809" y="3899"/>
                  </a:cubicBezTo>
                  <a:cubicBezTo>
                    <a:pt x="26809" y="1749"/>
                    <a:pt x="20806" y="1"/>
                    <a:pt x="134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0"/>
            <p:cNvSpPr/>
            <p:nvPr/>
          </p:nvSpPr>
          <p:spPr>
            <a:xfrm>
              <a:off x="7823546" y="4013010"/>
              <a:ext cx="550015" cy="127293"/>
            </a:xfrm>
            <a:custGeom>
              <a:avLst/>
              <a:gdLst/>
              <a:ahLst/>
              <a:cxnLst/>
              <a:rect l="l" t="t" r="r" b="b"/>
              <a:pathLst>
                <a:path w="17992" h="4164" extrusionOk="0">
                  <a:moveTo>
                    <a:pt x="9000" y="1"/>
                  </a:moveTo>
                  <a:cubicBezTo>
                    <a:pt x="4027" y="1"/>
                    <a:pt x="1" y="930"/>
                    <a:pt x="1" y="2087"/>
                  </a:cubicBezTo>
                  <a:cubicBezTo>
                    <a:pt x="1" y="3235"/>
                    <a:pt x="4027" y="4164"/>
                    <a:pt x="9000" y="4164"/>
                  </a:cubicBezTo>
                  <a:cubicBezTo>
                    <a:pt x="13965" y="4164"/>
                    <a:pt x="17991" y="3235"/>
                    <a:pt x="17991" y="2087"/>
                  </a:cubicBezTo>
                  <a:cubicBezTo>
                    <a:pt x="17991" y="930"/>
                    <a:pt x="13965" y="1"/>
                    <a:pt x="9000" y="1"/>
                  </a:cubicBezTo>
                  <a:close/>
                </a:path>
              </a:pathLst>
            </a:custGeom>
            <a:solidFill>
              <a:srgbClr val="18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0"/>
            <p:cNvSpPr/>
            <p:nvPr/>
          </p:nvSpPr>
          <p:spPr>
            <a:xfrm>
              <a:off x="7689069" y="4072622"/>
              <a:ext cx="819521" cy="131726"/>
            </a:xfrm>
            <a:custGeom>
              <a:avLst/>
              <a:gdLst/>
              <a:ahLst/>
              <a:cxnLst/>
              <a:rect l="l" t="t" r="r" b="b"/>
              <a:pathLst>
                <a:path w="26808" h="4309" extrusionOk="0">
                  <a:moveTo>
                    <a:pt x="73" y="0"/>
                  </a:moveTo>
                  <a:cubicBezTo>
                    <a:pt x="27" y="137"/>
                    <a:pt x="0" y="273"/>
                    <a:pt x="0" y="419"/>
                  </a:cubicBezTo>
                  <a:cubicBezTo>
                    <a:pt x="0" y="2569"/>
                    <a:pt x="6003" y="4309"/>
                    <a:pt x="13399" y="4309"/>
                  </a:cubicBezTo>
                  <a:cubicBezTo>
                    <a:pt x="20805" y="4309"/>
                    <a:pt x="26808" y="2569"/>
                    <a:pt x="26808" y="419"/>
                  </a:cubicBezTo>
                  <a:cubicBezTo>
                    <a:pt x="26808" y="273"/>
                    <a:pt x="26781" y="137"/>
                    <a:pt x="26726" y="0"/>
                  </a:cubicBezTo>
                  <a:cubicBezTo>
                    <a:pt x="26015" y="1959"/>
                    <a:pt x="20322" y="3480"/>
                    <a:pt x="13399" y="3480"/>
                  </a:cubicBezTo>
                  <a:cubicBezTo>
                    <a:pt x="6477" y="3480"/>
                    <a:pt x="783" y="1959"/>
                    <a:pt x="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0"/>
            <p:cNvSpPr/>
            <p:nvPr/>
          </p:nvSpPr>
          <p:spPr>
            <a:xfrm>
              <a:off x="8201697" y="3768450"/>
              <a:ext cx="243429" cy="273510"/>
            </a:xfrm>
            <a:custGeom>
              <a:avLst/>
              <a:gdLst/>
              <a:ahLst/>
              <a:cxnLst/>
              <a:rect l="l" t="t" r="r" b="b"/>
              <a:pathLst>
                <a:path w="7963" h="8947" extrusionOk="0">
                  <a:moveTo>
                    <a:pt x="4568" y="0"/>
                  </a:moveTo>
                  <a:cubicBezTo>
                    <a:pt x="3697" y="0"/>
                    <a:pt x="2813" y="348"/>
                    <a:pt x="2269" y="1005"/>
                  </a:cubicBezTo>
                  <a:cubicBezTo>
                    <a:pt x="2024" y="1302"/>
                    <a:pt x="2132" y="1901"/>
                    <a:pt x="2575" y="1901"/>
                  </a:cubicBezTo>
                  <a:cubicBezTo>
                    <a:pt x="2594" y="1901"/>
                    <a:pt x="2613" y="1900"/>
                    <a:pt x="2633" y="1898"/>
                  </a:cubicBezTo>
                  <a:cubicBezTo>
                    <a:pt x="2688" y="1898"/>
                    <a:pt x="2734" y="1889"/>
                    <a:pt x="2779" y="1880"/>
                  </a:cubicBezTo>
                  <a:cubicBezTo>
                    <a:pt x="2825" y="1925"/>
                    <a:pt x="2879" y="1962"/>
                    <a:pt x="2943" y="1980"/>
                  </a:cubicBezTo>
                  <a:cubicBezTo>
                    <a:pt x="3079" y="2021"/>
                    <a:pt x="3213" y="2037"/>
                    <a:pt x="3345" y="2037"/>
                  </a:cubicBezTo>
                  <a:cubicBezTo>
                    <a:pt x="3728" y="2037"/>
                    <a:pt x="4096" y="1906"/>
                    <a:pt x="4462" y="1906"/>
                  </a:cubicBezTo>
                  <a:cubicBezTo>
                    <a:pt x="4687" y="1906"/>
                    <a:pt x="4912" y="1956"/>
                    <a:pt x="5138" y="2116"/>
                  </a:cubicBezTo>
                  <a:cubicBezTo>
                    <a:pt x="5867" y="2627"/>
                    <a:pt x="6095" y="3638"/>
                    <a:pt x="5949" y="4485"/>
                  </a:cubicBezTo>
                  <a:cubicBezTo>
                    <a:pt x="5667" y="6143"/>
                    <a:pt x="4191" y="7044"/>
                    <a:pt x="2642" y="7090"/>
                  </a:cubicBezTo>
                  <a:cubicBezTo>
                    <a:pt x="2123" y="6972"/>
                    <a:pt x="1650" y="6771"/>
                    <a:pt x="1121" y="6707"/>
                  </a:cubicBezTo>
                  <a:cubicBezTo>
                    <a:pt x="1088" y="6703"/>
                    <a:pt x="1055" y="6701"/>
                    <a:pt x="1023" y="6701"/>
                  </a:cubicBezTo>
                  <a:cubicBezTo>
                    <a:pt x="537" y="6701"/>
                    <a:pt x="133" y="7192"/>
                    <a:pt x="74" y="7627"/>
                  </a:cubicBezTo>
                  <a:cubicBezTo>
                    <a:pt x="1" y="8174"/>
                    <a:pt x="329" y="8611"/>
                    <a:pt x="839" y="8793"/>
                  </a:cubicBezTo>
                  <a:cubicBezTo>
                    <a:pt x="1158" y="8907"/>
                    <a:pt x="1495" y="8947"/>
                    <a:pt x="1838" y="8947"/>
                  </a:cubicBezTo>
                  <a:cubicBezTo>
                    <a:pt x="2348" y="8947"/>
                    <a:pt x="2868" y="8859"/>
                    <a:pt x="3353" y="8793"/>
                  </a:cubicBezTo>
                  <a:cubicBezTo>
                    <a:pt x="4173" y="8693"/>
                    <a:pt x="4956" y="8502"/>
                    <a:pt x="5667" y="8074"/>
                  </a:cubicBezTo>
                  <a:cubicBezTo>
                    <a:pt x="6905" y="7336"/>
                    <a:pt x="7798" y="6070"/>
                    <a:pt x="7889" y="4612"/>
                  </a:cubicBezTo>
                  <a:cubicBezTo>
                    <a:pt x="7962" y="3255"/>
                    <a:pt x="7452" y="1552"/>
                    <a:pt x="6404" y="641"/>
                  </a:cubicBezTo>
                  <a:cubicBezTo>
                    <a:pt x="5908" y="208"/>
                    <a:pt x="5242" y="0"/>
                    <a:pt x="45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0"/>
            <p:cNvSpPr/>
            <p:nvPr/>
          </p:nvSpPr>
          <p:spPr>
            <a:xfrm>
              <a:off x="7802392" y="3730666"/>
              <a:ext cx="564200" cy="371762"/>
            </a:xfrm>
            <a:custGeom>
              <a:avLst/>
              <a:gdLst/>
              <a:ahLst/>
              <a:cxnLst/>
              <a:rect l="l" t="t" r="r" b="b"/>
              <a:pathLst>
                <a:path w="18456" h="12161" extrusionOk="0">
                  <a:moveTo>
                    <a:pt x="1239" y="0"/>
                  </a:moveTo>
                  <a:cubicBezTo>
                    <a:pt x="1239" y="0"/>
                    <a:pt x="0" y="12161"/>
                    <a:pt x="9228" y="12161"/>
                  </a:cubicBezTo>
                  <a:cubicBezTo>
                    <a:pt x="18455" y="12161"/>
                    <a:pt x="17098" y="0"/>
                    <a:pt x="170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0"/>
            <p:cNvSpPr/>
            <p:nvPr/>
          </p:nvSpPr>
          <p:spPr>
            <a:xfrm>
              <a:off x="7840268" y="3641279"/>
              <a:ext cx="484840" cy="178529"/>
            </a:xfrm>
            <a:custGeom>
              <a:avLst/>
              <a:gdLst/>
              <a:ahLst/>
              <a:cxnLst/>
              <a:rect l="l" t="t" r="r" b="b"/>
              <a:pathLst>
                <a:path w="15860" h="5840" extrusionOk="0">
                  <a:moveTo>
                    <a:pt x="7925" y="0"/>
                  </a:moveTo>
                  <a:cubicBezTo>
                    <a:pt x="3553" y="0"/>
                    <a:pt x="0" y="1303"/>
                    <a:pt x="0" y="2924"/>
                  </a:cubicBezTo>
                  <a:cubicBezTo>
                    <a:pt x="0" y="4537"/>
                    <a:pt x="3553" y="5839"/>
                    <a:pt x="7925" y="5839"/>
                  </a:cubicBezTo>
                  <a:cubicBezTo>
                    <a:pt x="12307" y="5839"/>
                    <a:pt x="15859" y="4537"/>
                    <a:pt x="15859" y="2924"/>
                  </a:cubicBezTo>
                  <a:cubicBezTo>
                    <a:pt x="15859" y="1303"/>
                    <a:pt x="12307" y="0"/>
                    <a:pt x="7925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0"/>
            <p:cNvSpPr/>
            <p:nvPr/>
          </p:nvSpPr>
          <p:spPr>
            <a:xfrm>
              <a:off x="7869218" y="3656870"/>
              <a:ext cx="426910" cy="147347"/>
            </a:xfrm>
            <a:custGeom>
              <a:avLst/>
              <a:gdLst/>
              <a:ahLst/>
              <a:cxnLst/>
              <a:rect l="l" t="t" r="r" b="b"/>
              <a:pathLst>
                <a:path w="13965" h="4820" extrusionOk="0">
                  <a:moveTo>
                    <a:pt x="6978" y="1"/>
                  </a:moveTo>
                  <a:cubicBezTo>
                    <a:pt x="3125" y="1"/>
                    <a:pt x="1" y="1075"/>
                    <a:pt x="1" y="2414"/>
                  </a:cubicBezTo>
                  <a:cubicBezTo>
                    <a:pt x="1" y="3744"/>
                    <a:pt x="3125" y="4819"/>
                    <a:pt x="6978" y="4819"/>
                  </a:cubicBezTo>
                  <a:cubicBezTo>
                    <a:pt x="10840" y="4819"/>
                    <a:pt x="13965" y="3744"/>
                    <a:pt x="13965" y="2414"/>
                  </a:cubicBezTo>
                  <a:cubicBezTo>
                    <a:pt x="13965" y="1075"/>
                    <a:pt x="10840" y="1"/>
                    <a:pt x="6978" y="1"/>
                  </a:cubicBezTo>
                  <a:close/>
                </a:path>
              </a:pathLst>
            </a:custGeom>
            <a:solidFill>
              <a:srgbClr val="3F4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0"/>
            <p:cNvSpPr/>
            <p:nvPr/>
          </p:nvSpPr>
          <p:spPr>
            <a:xfrm>
              <a:off x="7878419" y="3699209"/>
              <a:ext cx="408537" cy="105008"/>
            </a:xfrm>
            <a:custGeom>
              <a:avLst/>
              <a:gdLst/>
              <a:ahLst/>
              <a:cxnLst/>
              <a:rect l="l" t="t" r="r" b="b"/>
              <a:pathLst>
                <a:path w="13364" h="3435" extrusionOk="0">
                  <a:moveTo>
                    <a:pt x="6677" y="0"/>
                  </a:moveTo>
                  <a:cubicBezTo>
                    <a:pt x="2988" y="0"/>
                    <a:pt x="0" y="774"/>
                    <a:pt x="0" y="1722"/>
                  </a:cubicBezTo>
                  <a:cubicBezTo>
                    <a:pt x="0" y="2669"/>
                    <a:pt x="2988" y="3434"/>
                    <a:pt x="6677" y="3434"/>
                  </a:cubicBezTo>
                  <a:cubicBezTo>
                    <a:pt x="10375" y="3434"/>
                    <a:pt x="13363" y="2669"/>
                    <a:pt x="13363" y="1722"/>
                  </a:cubicBezTo>
                  <a:cubicBezTo>
                    <a:pt x="13363" y="774"/>
                    <a:pt x="10375" y="0"/>
                    <a:pt x="66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0"/>
            <p:cNvSpPr/>
            <p:nvPr/>
          </p:nvSpPr>
          <p:spPr>
            <a:xfrm>
              <a:off x="7907308" y="3717521"/>
              <a:ext cx="486858" cy="395087"/>
            </a:xfrm>
            <a:custGeom>
              <a:avLst/>
              <a:gdLst/>
              <a:ahLst/>
              <a:cxnLst/>
              <a:rect l="l" t="t" r="r" b="b"/>
              <a:pathLst>
                <a:path w="15926" h="12924" extrusionOk="0">
                  <a:moveTo>
                    <a:pt x="13549" y="0"/>
                  </a:moveTo>
                  <a:cubicBezTo>
                    <a:pt x="13498" y="0"/>
                    <a:pt x="13448" y="33"/>
                    <a:pt x="13438" y="93"/>
                  </a:cubicBezTo>
                  <a:cubicBezTo>
                    <a:pt x="13411" y="476"/>
                    <a:pt x="13493" y="877"/>
                    <a:pt x="13520" y="1259"/>
                  </a:cubicBezTo>
                  <a:cubicBezTo>
                    <a:pt x="13539" y="1642"/>
                    <a:pt x="13548" y="2024"/>
                    <a:pt x="13548" y="2398"/>
                  </a:cubicBezTo>
                  <a:cubicBezTo>
                    <a:pt x="13539" y="3172"/>
                    <a:pt x="13493" y="3946"/>
                    <a:pt x="13402" y="4712"/>
                  </a:cubicBezTo>
                  <a:cubicBezTo>
                    <a:pt x="13238" y="6105"/>
                    <a:pt x="12828" y="7453"/>
                    <a:pt x="12200" y="8710"/>
                  </a:cubicBezTo>
                  <a:cubicBezTo>
                    <a:pt x="11708" y="9676"/>
                    <a:pt x="11097" y="10332"/>
                    <a:pt x="10223" y="10997"/>
                  </a:cubicBezTo>
                  <a:cubicBezTo>
                    <a:pt x="9895" y="11243"/>
                    <a:pt x="9558" y="11461"/>
                    <a:pt x="9194" y="11653"/>
                  </a:cubicBezTo>
                  <a:cubicBezTo>
                    <a:pt x="8492" y="12026"/>
                    <a:pt x="7736" y="12290"/>
                    <a:pt x="6962" y="12427"/>
                  </a:cubicBezTo>
                  <a:cubicBezTo>
                    <a:pt x="6554" y="12495"/>
                    <a:pt x="6143" y="12528"/>
                    <a:pt x="5734" y="12528"/>
                  </a:cubicBezTo>
                  <a:cubicBezTo>
                    <a:pt x="4546" y="12528"/>
                    <a:pt x="3373" y="12245"/>
                    <a:pt x="2316" y="11689"/>
                  </a:cubicBezTo>
                  <a:cubicBezTo>
                    <a:pt x="1925" y="11480"/>
                    <a:pt x="1551" y="11252"/>
                    <a:pt x="1196" y="10997"/>
                  </a:cubicBezTo>
                  <a:cubicBezTo>
                    <a:pt x="1005" y="10860"/>
                    <a:pt x="813" y="10714"/>
                    <a:pt x="640" y="10560"/>
                  </a:cubicBezTo>
                  <a:cubicBezTo>
                    <a:pt x="476" y="10414"/>
                    <a:pt x="312" y="10277"/>
                    <a:pt x="139" y="10141"/>
                  </a:cubicBezTo>
                  <a:cubicBezTo>
                    <a:pt x="126" y="10132"/>
                    <a:pt x="112" y="10128"/>
                    <a:pt x="99" y="10128"/>
                  </a:cubicBezTo>
                  <a:cubicBezTo>
                    <a:pt x="43" y="10128"/>
                    <a:pt x="0" y="10198"/>
                    <a:pt x="30" y="10250"/>
                  </a:cubicBezTo>
                  <a:cubicBezTo>
                    <a:pt x="212" y="10605"/>
                    <a:pt x="558" y="10897"/>
                    <a:pt x="850" y="11161"/>
                  </a:cubicBezTo>
                  <a:cubicBezTo>
                    <a:pt x="1169" y="11434"/>
                    <a:pt x="1506" y="11671"/>
                    <a:pt x="1870" y="11880"/>
                  </a:cubicBezTo>
                  <a:cubicBezTo>
                    <a:pt x="2599" y="12299"/>
                    <a:pt x="3391" y="12600"/>
                    <a:pt x="4211" y="12773"/>
                  </a:cubicBezTo>
                  <a:cubicBezTo>
                    <a:pt x="4718" y="12873"/>
                    <a:pt x="5232" y="12923"/>
                    <a:pt x="5745" y="12923"/>
                  </a:cubicBezTo>
                  <a:cubicBezTo>
                    <a:pt x="6908" y="12923"/>
                    <a:pt x="8065" y="12666"/>
                    <a:pt x="9121" y="12154"/>
                  </a:cubicBezTo>
                  <a:cubicBezTo>
                    <a:pt x="9549" y="11953"/>
                    <a:pt x="9959" y="11716"/>
                    <a:pt x="10341" y="11434"/>
                  </a:cubicBezTo>
                  <a:cubicBezTo>
                    <a:pt x="10669" y="11197"/>
                    <a:pt x="10915" y="10979"/>
                    <a:pt x="11270" y="10833"/>
                  </a:cubicBezTo>
                  <a:cubicBezTo>
                    <a:pt x="11589" y="10696"/>
                    <a:pt x="11753" y="10332"/>
                    <a:pt x="11935" y="10068"/>
                  </a:cubicBezTo>
                  <a:cubicBezTo>
                    <a:pt x="12127" y="9767"/>
                    <a:pt x="12318" y="9466"/>
                    <a:pt x="12482" y="9157"/>
                  </a:cubicBezTo>
                  <a:cubicBezTo>
                    <a:pt x="12810" y="8537"/>
                    <a:pt x="13083" y="7891"/>
                    <a:pt x="13302" y="7226"/>
                  </a:cubicBezTo>
                  <a:cubicBezTo>
                    <a:pt x="13666" y="6087"/>
                    <a:pt x="13876" y="4912"/>
                    <a:pt x="13921" y="3719"/>
                  </a:cubicBezTo>
                  <a:cubicBezTo>
                    <a:pt x="14112" y="3782"/>
                    <a:pt x="14304" y="3819"/>
                    <a:pt x="14495" y="3892"/>
                  </a:cubicBezTo>
                  <a:cubicBezTo>
                    <a:pt x="14714" y="3983"/>
                    <a:pt x="14896" y="4138"/>
                    <a:pt x="15032" y="4329"/>
                  </a:cubicBezTo>
                  <a:cubicBezTo>
                    <a:pt x="15269" y="4693"/>
                    <a:pt x="15424" y="5121"/>
                    <a:pt x="15461" y="5559"/>
                  </a:cubicBezTo>
                  <a:cubicBezTo>
                    <a:pt x="15497" y="5996"/>
                    <a:pt x="15451" y="6442"/>
                    <a:pt x="15315" y="6861"/>
                  </a:cubicBezTo>
                  <a:cubicBezTo>
                    <a:pt x="15251" y="7080"/>
                    <a:pt x="15160" y="7299"/>
                    <a:pt x="15051" y="7499"/>
                  </a:cubicBezTo>
                  <a:cubicBezTo>
                    <a:pt x="15005" y="7590"/>
                    <a:pt x="14950" y="7681"/>
                    <a:pt x="14896" y="7763"/>
                  </a:cubicBezTo>
                  <a:cubicBezTo>
                    <a:pt x="14850" y="7854"/>
                    <a:pt x="14796" y="7945"/>
                    <a:pt x="14723" y="8027"/>
                  </a:cubicBezTo>
                  <a:cubicBezTo>
                    <a:pt x="14668" y="8082"/>
                    <a:pt x="14695" y="8173"/>
                    <a:pt x="14768" y="8191"/>
                  </a:cubicBezTo>
                  <a:cubicBezTo>
                    <a:pt x="14810" y="8202"/>
                    <a:pt x="14849" y="8208"/>
                    <a:pt x="14886" y="8208"/>
                  </a:cubicBezTo>
                  <a:cubicBezTo>
                    <a:pt x="15091" y="8208"/>
                    <a:pt x="15225" y="8047"/>
                    <a:pt x="15333" y="7854"/>
                  </a:cubicBezTo>
                  <a:cubicBezTo>
                    <a:pt x="15470" y="7626"/>
                    <a:pt x="15579" y="7381"/>
                    <a:pt x="15670" y="7135"/>
                  </a:cubicBezTo>
                  <a:cubicBezTo>
                    <a:pt x="15852" y="6624"/>
                    <a:pt x="15925" y="6069"/>
                    <a:pt x="15870" y="5531"/>
                  </a:cubicBezTo>
                  <a:cubicBezTo>
                    <a:pt x="15825" y="4994"/>
                    <a:pt x="15625" y="4484"/>
                    <a:pt x="15297" y="4056"/>
                  </a:cubicBezTo>
                  <a:cubicBezTo>
                    <a:pt x="14957" y="3681"/>
                    <a:pt x="14469" y="3454"/>
                    <a:pt x="13960" y="3454"/>
                  </a:cubicBezTo>
                  <a:cubicBezTo>
                    <a:pt x="13950" y="3454"/>
                    <a:pt x="13940" y="3454"/>
                    <a:pt x="13930" y="3455"/>
                  </a:cubicBezTo>
                  <a:cubicBezTo>
                    <a:pt x="13939" y="3209"/>
                    <a:pt x="13948" y="2963"/>
                    <a:pt x="13939" y="2717"/>
                  </a:cubicBezTo>
                  <a:cubicBezTo>
                    <a:pt x="13939" y="2280"/>
                    <a:pt x="13903" y="1833"/>
                    <a:pt x="13857" y="1405"/>
                  </a:cubicBezTo>
                  <a:cubicBezTo>
                    <a:pt x="13830" y="1177"/>
                    <a:pt x="13803" y="959"/>
                    <a:pt x="13775" y="740"/>
                  </a:cubicBezTo>
                  <a:cubicBezTo>
                    <a:pt x="13757" y="512"/>
                    <a:pt x="13721" y="285"/>
                    <a:pt x="13657" y="66"/>
                  </a:cubicBezTo>
                  <a:cubicBezTo>
                    <a:pt x="13633" y="21"/>
                    <a:pt x="13590" y="0"/>
                    <a:pt x="13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0"/>
            <p:cNvSpPr/>
            <p:nvPr/>
          </p:nvSpPr>
          <p:spPr>
            <a:xfrm>
              <a:off x="7845006" y="3753655"/>
              <a:ext cx="223895" cy="89692"/>
            </a:xfrm>
            <a:custGeom>
              <a:avLst/>
              <a:gdLst/>
              <a:ahLst/>
              <a:cxnLst/>
              <a:rect l="l" t="t" r="r" b="b"/>
              <a:pathLst>
                <a:path w="7324" h="2934" extrusionOk="0">
                  <a:moveTo>
                    <a:pt x="93" y="0"/>
                  </a:moveTo>
                  <a:cubicBezTo>
                    <a:pt x="46" y="0"/>
                    <a:pt x="0" y="41"/>
                    <a:pt x="0" y="96"/>
                  </a:cubicBezTo>
                  <a:cubicBezTo>
                    <a:pt x="27" y="305"/>
                    <a:pt x="228" y="478"/>
                    <a:pt x="365" y="633"/>
                  </a:cubicBezTo>
                  <a:cubicBezTo>
                    <a:pt x="538" y="815"/>
                    <a:pt x="729" y="988"/>
                    <a:pt x="938" y="1143"/>
                  </a:cubicBezTo>
                  <a:cubicBezTo>
                    <a:pt x="1321" y="1444"/>
                    <a:pt x="1740" y="1699"/>
                    <a:pt x="2186" y="1908"/>
                  </a:cubicBezTo>
                  <a:cubicBezTo>
                    <a:pt x="3197" y="2382"/>
                    <a:pt x="4281" y="2619"/>
                    <a:pt x="5384" y="2764"/>
                  </a:cubicBezTo>
                  <a:cubicBezTo>
                    <a:pt x="5721" y="2801"/>
                    <a:pt x="6058" y="2837"/>
                    <a:pt x="6395" y="2874"/>
                  </a:cubicBezTo>
                  <a:cubicBezTo>
                    <a:pt x="6543" y="2889"/>
                    <a:pt x="6741" y="2933"/>
                    <a:pt x="6923" y="2933"/>
                  </a:cubicBezTo>
                  <a:cubicBezTo>
                    <a:pt x="7064" y="2933"/>
                    <a:pt x="7196" y="2907"/>
                    <a:pt x="7287" y="2819"/>
                  </a:cubicBezTo>
                  <a:cubicBezTo>
                    <a:pt x="7324" y="2783"/>
                    <a:pt x="7324" y="2728"/>
                    <a:pt x="7306" y="2682"/>
                  </a:cubicBezTo>
                  <a:cubicBezTo>
                    <a:pt x="7142" y="2482"/>
                    <a:pt x="6859" y="2509"/>
                    <a:pt x="6622" y="2491"/>
                  </a:cubicBezTo>
                  <a:cubicBezTo>
                    <a:pt x="6340" y="2473"/>
                    <a:pt x="6058" y="2446"/>
                    <a:pt x="5775" y="2418"/>
                  </a:cubicBezTo>
                  <a:cubicBezTo>
                    <a:pt x="5211" y="2364"/>
                    <a:pt x="4646" y="2273"/>
                    <a:pt x="4090" y="2154"/>
                  </a:cubicBezTo>
                  <a:cubicBezTo>
                    <a:pt x="3106" y="1936"/>
                    <a:pt x="2150" y="1589"/>
                    <a:pt x="1312" y="1016"/>
                  </a:cubicBezTo>
                  <a:cubicBezTo>
                    <a:pt x="1093" y="861"/>
                    <a:pt x="875" y="697"/>
                    <a:pt x="674" y="515"/>
                  </a:cubicBezTo>
                  <a:cubicBezTo>
                    <a:pt x="510" y="351"/>
                    <a:pt x="337" y="86"/>
                    <a:pt x="119" y="4"/>
                  </a:cubicBezTo>
                  <a:cubicBezTo>
                    <a:pt x="110" y="2"/>
                    <a:pt x="102" y="0"/>
                    <a:pt x="93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0"/>
            <p:cNvSpPr/>
            <p:nvPr/>
          </p:nvSpPr>
          <p:spPr>
            <a:xfrm>
              <a:off x="8093663" y="3798959"/>
              <a:ext cx="159789" cy="43685"/>
            </a:xfrm>
            <a:custGeom>
              <a:avLst/>
              <a:gdLst/>
              <a:ahLst/>
              <a:cxnLst/>
              <a:rect l="l" t="t" r="r" b="b"/>
              <a:pathLst>
                <a:path w="5227" h="1429" extrusionOk="0">
                  <a:moveTo>
                    <a:pt x="5028" y="1"/>
                  </a:moveTo>
                  <a:cubicBezTo>
                    <a:pt x="5006" y="1"/>
                    <a:pt x="4982" y="6"/>
                    <a:pt x="4956" y="16"/>
                  </a:cubicBezTo>
                  <a:cubicBezTo>
                    <a:pt x="4783" y="89"/>
                    <a:pt x="4628" y="189"/>
                    <a:pt x="4446" y="253"/>
                  </a:cubicBezTo>
                  <a:cubicBezTo>
                    <a:pt x="4218" y="335"/>
                    <a:pt x="3999" y="417"/>
                    <a:pt x="3772" y="481"/>
                  </a:cubicBezTo>
                  <a:cubicBezTo>
                    <a:pt x="3325" y="617"/>
                    <a:pt x="2879" y="736"/>
                    <a:pt x="2424" y="827"/>
                  </a:cubicBezTo>
                  <a:cubicBezTo>
                    <a:pt x="1977" y="918"/>
                    <a:pt x="1522" y="982"/>
                    <a:pt x="1066" y="1018"/>
                  </a:cubicBezTo>
                  <a:cubicBezTo>
                    <a:pt x="957" y="1027"/>
                    <a:pt x="1" y="1055"/>
                    <a:pt x="82" y="1264"/>
                  </a:cubicBezTo>
                  <a:cubicBezTo>
                    <a:pt x="155" y="1428"/>
                    <a:pt x="338" y="1410"/>
                    <a:pt x="492" y="1419"/>
                  </a:cubicBezTo>
                  <a:cubicBezTo>
                    <a:pt x="729" y="1419"/>
                    <a:pt x="966" y="1410"/>
                    <a:pt x="1203" y="1392"/>
                  </a:cubicBezTo>
                  <a:cubicBezTo>
                    <a:pt x="1667" y="1355"/>
                    <a:pt x="2132" y="1292"/>
                    <a:pt x="2597" y="1200"/>
                  </a:cubicBezTo>
                  <a:cubicBezTo>
                    <a:pt x="3052" y="1109"/>
                    <a:pt x="3498" y="1000"/>
                    <a:pt x="3945" y="863"/>
                  </a:cubicBezTo>
                  <a:cubicBezTo>
                    <a:pt x="4172" y="791"/>
                    <a:pt x="4391" y="718"/>
                    <a:pt x="4610" y="636"/>
                  </a:cubicBezTo>
                  <a:cubicBezTo>
                    <a:pt x="4792" y="563"/>
                    <a:pt x="5020" y="490"/>
                    <a:pt x="5147" y="335"/>
                  </a:cubicBezTo>
                  <a:cubicBezTo>
                    <a:pt x="5226" y="216"/>
                    <a:pt x="5175" y="1"/>
                    <a:pt x="5028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0"/>
            <p:cNvSpPr/>
            <p:nvPr/>
          </p:nvSpPr>
          <p:spPr>
            <a:xfrm>
              <a:off x="8267973" y="3753624"/>
              <a:ext cx="45152" cy="45091"/>
            </a:xfrm>
            <a:custGeom>
              <a:avLst/>
              <a:gdLst/>
              <a:ahLst/>
              <a:cxnLst/>
              <a:rect l="l" t="t" r="r" b="b"/>
              <a:pathLst>
                <a:path w="1477" h="1475" extrusionOk="0">
                  <a:moveTo>
                    <a:pt x="1295" y="0"/>
                  </a:moveTo>
                  <a:cubicBezTo>
                    <a:pt x="1264" y="0"/>
                    <a:pt x="1233" y="8"/>
                    <a:pt x="1203" y="24"/>
                  </a:cubicBezTo>
                  <a:cubicBezTo>
                    <a:pt x="1167" y="51"/>
                    <a:pt x="1130" y="97"/>
                    <a:pt x="1112" y="142"/>
                  </a:cubicBezTo>
                  <a:cubicBezTo>
                    <a:pt x="1103" y="160"/>
                    <a:pt x="1094" y="178"/>
                    <a:pt x="1085" y="197"/>
                  </a:cubicBezTo>
                  <a:cubicBezTo>
                    <a:pt x="1085" y="206"/>
                    <a:pt x="1085" y="206"/>
                    <a:pt x="1085" y="215"/>
                  </a:cubicBezTo>
                  <a:lnTo>
                    <a:pt x="1085" y="224"/>
                  </a:lnTo>
                  <a:cubicBezTo>
                    <a:pt x="1030" y="342"/>
                    <a:pt x="966" y="452"/>
                    <a:pt x="893" y="561"/>
                  </a:cubicBezTo>
                  <a:cubicBezTo>
                    <a:pt x="866" y="607"/>
                    <a:pt x="830" y="643"/>
                    <a:pt x="793" y="689"/>
                  </a:cubicBezTo>
                  <a:cubicBezTo>
                    <a:pt x="757" y="734"/>
                    <a:pt x="711" y="780"/>
                    <a:pt x="666" y="825"/>
                  </a:cubicBezTo>
                  <a:cubicBezTo>
                    <a:pt x="566" y="916"/>
                    <a:pt x="456" y="1007"/>
                    <a:pt x="338" y="1080"/>
                  </a:cubicBezTo>
                  <a:cubicBezTo>
                    <a:pt x="283" y="1126"/>
                    <a:pt x="219" y="1162"/>
                    <a:pt x="165" y="1199"/>
                  </a:cubicBezTo>
                  <a:cubicBezTo>
                    <a:pt x="101" y="1226"/>
                    <a:pt x="28" y="1290"/>
                    <a:pt x="10" y="1363"/>
                  </a:cubicBezTo>
                  <a:cubicBezTo>
                    <a:pt x="1" y="1399"/>
                    <a:pt x="10" y="1426"/>
                    <a:pt x="37" y="1445"/>
                  </a:cubicBezTo>
                  <a:cubicBezTo>
                    <a:pt x="75" y="1466"/>
                    <a:pt x="115" y="1475"/>
                    <a:pt x="155" y="1475"/>
                  </a:cubicBezTo>
                  <a:cubicBezTo>
                    <a:pt x="183" y="1475"/>
                    <a:pt x="211" y="1470"/>
                    <a:pt x="238" y="1463"/>
                  </a:cubicBezTo>
                  <a:cubicBezTo>
                    <a:pt x="301" y="1445"/>
                    <a:pt x="365" y="1426"/>
                    <a:pt x="420" y="1399"/>
                  </a:cubicBezTo>
                  <a:cubicBezTo>
                    <a:pt x="556" y="1335"/>
                    <a:pt x="675" y="1262"/>
                    <a:pt x="784" y="1171"/>
                  </a:cubicBezTo>
                  <a:cubicBezTo>
                    <a:pt x="994" y="1007"/>
                    <a:pt x="1167" y="798"/>
                    <a:pt x="1312" y="570"/>
                  </a:cubicBezTo>
                  <a:cubicBezTo>
                    <a:pt x="1394" y="452"/>
                    <a:pt x="1458" y="315"/>
                    <a:pt x="1476" y="169"/>
                  </a:cubicBezTo>
                  <a:cubicBezTo>
                    <a:pt x="1470" y="67"/>
                    <a:pt x="1386" y="0"/>
                    <a:pt x="1295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0"/>
            <p:cNvSpPr/>
            <p:nvPr/>
          </p:nvSpPr>
          <p:spPr>
            <a:xfrm>
              <a:off x="8360722" y="3788871"/>
              <a:ext cx="16447" cy="13298"/>
            </a:xfrm>
            <a:custGeom>
              <a:avLst/>
              <a:gdLst/>
              <a:ahLst/>
              <a:cxnLst/>
              <a:rect l="l" t="t" r="r" b="b"/>
              <a:pathLst>
                <a:path w="538" h="435" extrusionOk="0">
                  <a:moveTo>
                    <a:pt x="153" y="0"/>
                  </a:moveTo>
                  <a:cubicBezTo>
                    <a:pt x="119" y="0"/>
                    <a:pt x="85" y="12"/>
                    <a:pt x="55" y="37"/>
                  </a:cubicBezTo>
                  <a:cubicBezTo>
                    <a:pt x="27" y="55"/>
                    <a:pt x="9" y="82"/>
                    <a:pt x="9" y="109"/>
                  </a:cubicBezTo>
                  <a:cubicBezTo>
                    <a:pt x="0" y="164"/>
                    <a:pt x="18" y="219"/>
                    <a:pt x="55" y="255"/>
                  </a:cubicBezTo>
                  <a:lnTo>
                    <a:pt x="91" y="283"/>
                  </a:lnTo>
                  <a:cubicBezTo>
                    <a:pt x="118" y="319"/>
                    <a:pt x="155" y="346"/>
                    <a:pt x="191" y="365"/>
                  </a:cubicBezTo>
                  <a:cubicBezTo>
                    <a:pt x="219" y="392"/>
                    <a:pt x="255" y="410"/>
                    <a:pt x="282" y="419"/>
                  </a:cubicBezTo>
                  <a:cubicBezTo>
                    <a:pt x="304" y="430"/>
                    <a:pt x="328" y="434"/>
                    <a:pt x="352" y="434"/>
                  </a:cubicBezTo>
                  <a:cubicBezTo>
                    <a:pt x="369" y="434"/>
                    <a:pt x="386" y="432"/>
                    <a:pt x="401" y="428"/>
                  </a:cubicBezTo>
                  <a:lnTo>
                    <a:pt x="446" y="428"/>
                  </a:lnTo>
                  <a:cubicBezTo>
                    <a:pt x="474" y="419"/>
                    <a:pt x="501" y="401"/>
                    <a:pt x="519" y="383"/>
                  </a:cubicBezTo>
                  <a:cubicBezTo>
                    <a:pt x="528" y="346"/>
                    <a:pt x="537" y="319"/>
                    <a:pt x="528" y="292"/>
                  </a:cubicBezTo>
                  <a:cubicBezTo>
                    <a:pt x="519" y="237"/>
                    <a:pt x="501" y="191"/>
                    <a:pt x="465" y="155"/>
                  </a:cubicBezTo>
                  <a:cubicBezTo>
                    <a:pt x="446" y="137"/>
                    <a:pt x="428" y="119"/>
                    <a:pt x="401" y="109"/>
                  </a:cubicBezTo>
                  <a:lnTo>
                    <a:pt x="355" y="82"/>
                  </a:lnTo>
                  <a:cubicBezTo>
                    <a:pt x="319" y="55"/>
                    <a:pt x="282" y="46"/>
                    <a:pt x="246" y="27"/>
                  </a:cubicBezTo>
                  <a:lnTo>
                    <a:pt x="200" y="9"/>
                  </a:lnTo>
                  <a:cubicBezTo>
                    <a:pt x="185" y="3"/>
                    <a:pt x="169" y="0"/>
                    <a:pt x="153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0"/>
            <p:cNvSpPr/>
            <p:nvPr/>
          </p:nvSpPr>
          <p:spPr>
            <a:xfrm>
              <a:off x="8369343" y="3804095"/>
              <a:ext cx="16172" cy="9568"/>
            </a:xfrm>
            <a:custGeom>
              <a:avLst/>
              <a:gdLst/>
              <a:ahLst/>
              <a:cxnLst/>
              <a:rect l="l" t="t" r="r" b="b"/>
              <a:pathLst>
                <a:path w="529" h="313" extrusionOk="0">
                  <a:moveTo>
                    <a:pt x="118" y="1"/>
                  </a:moveTo>
                  <a:cubicBezTo>
                    <a:pt x="91" y="1"/>
                    <a:pt x="68" y="16"/>
                    <a:pt x="46" y="30"/>
                  </a:cubicBezTo>
                  <a:cubicBezTo>
                    <a:pt x="19" y="49"/>
                    <a:pt x="10" y="76"/>
                    <a:pt x="10" y="112"/>
                  </a:cubicBezTo>
                  <a:cubicBezTo>
                    <a:pt x="0" y="158"/>
                    <a:pt x="19" y="194"/>
                    <a:pt x="55" y="231"/>
                  </a:cubicBezTo>
                  <a:lnTo>
                    <a:pt x="110" y="276"/>
                  </a:lnTo>
                  <a:cubicBezTo>
                    <a:pt x="119" y="276"/>
                    <a:pt x="128" y="286"/>
                    <a:pt x="146" y="295"/>
                  </a:cubicBezTo>
                  <a:cubicBezTo>
                    <a:pt x="174" y="304"/>
                    <a:pt x="201" y="313"/>
                    <a:pt x="237" y="313"/>
                  </a:cubicBezTo>
                  <a:lnTo>
                    <a:pt x="255" y="313"/>
                  </a:lnTo>
                  <a:cubicBezTo>
                    <a:pt x="310" y="313"/>
                    <a:pt x="356" y="304"/>
                    <a:pt x="392" y="286"/>
                  </a:cubicBezTo>
                  <a:cubicBezTo>
                    <a:pt x="419" y="276"/>
                    <a:pt x="447" y="258"/>
                    <a:pt x="465" y="240"/>
                  </a:cubicBezTo>
                  <a:cubicBezTo>
                    <a:pt x="483" y="222"/>
                    <a:pt x="501" y="204"/>
                    <a:pt x="511" y="185"/>
                  </a:cubicBezTo>
                  <a:cubicBezTo>
                    <a:pt x="520" y="167"/>
                    <a:pt x="529" y="140"/>
                    <a:pt x="529" y="122"/>
                  </a:cubicBezTo>
                  <a:cubicBezTo>
                    <a:pt x="529" y="103"/>
                    <a:pt x="520" y="85"/>
                    <a:pt x="520" y="76"/>
                  </a:cubicBezTo>
                  <a:cubicBezTo>
                    <a:pt x="501" y="40"/>
                    <a:pt x="474" y="12"/>
                    <a:pt x="438" y="3"/>
                  </a:cubicBezTo>
                  <a:lnTo>
                    <a:pt x="319" y="3"/>
                  </a:lnTo>
                  <a:cubicBezTo>
                    <a:pt x="306" y="8"/>
                    <a:pt x="292" y="10"/>
                    <a:pt x="279" y="10"/>
                  </a:cubicBezTo>
                  <a:cubicBezTo>
                    <a:pt x="267" y="10"/>
                    <a:pt x="255" y="8"/>
                    <a:pt x="246" y="3"/>
                  </a:cubicBezTo>
                  <a:lnTo>
                    <a:pt x="137" y="3"/>
                  </a:lnTo>
                  <a:cubicBezTo>
                    <a:pt x="130" y="1"/>
                    <a:pt x="124" y="1"/>
                    <a:pt x="118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0"/>
            <p:cNvSpPr/>
            <p:nvPr/>
          </p:nvSpPr>
          <p:spPr>
            <a:xfrm>
              <a:off x="8389397" y="3800335"/>
              <a:ext cx="12289" cy="11311"/>
            </a:xfrm>
            <a:custGeom>
              <a:avLst/>
              <a:gdLst/>
              <a:ahLst/>
              <a:cxnLst/>
              <a:rect l="l" t="t" r="r" b="b"/>
              <a:pathLst>
                <a:path w="402" h="370" extrusionOk="0">
                  <a:moveTo>
                    <a:pt x="155" y="1"/>
                  </a:moveTo>
                  <a:cubicBezTo>
                    <a:pt x="139" y="1"/>
                    <a:pt x="123" y="3"/>
                    <a:pt x="110" y="8"/>
                  </a:cubicBezTo>
                  <a:cubicBezTo>
                    <a:pt x="91" y="17"/>
                    <a:pt x="82" y="26"/>
                    <a:pt x="64" y="26"/>
                  </a:cubicBezTo>
                  <a:cubicBezTo>
                    <a:pt x="37" y="44"/>
                    <a:pt x="9" y="71"/>
                    <a:pt x="0" y="108"/>
                  </a:cubicBezTo>
                  <a:cubicBezTo>
                    <a:pt x="0" y="117"/>
                    <a:pt x="0" y="135"/>
                    <a:pt x="0" y="144"/>
                  </a:cubicBezTo>
                  <a:cubicBezTo>
                    <a:pt x="0" y="181"/>
                    <a:pt x="9" y="217"/>
                    <a:pt x="28" y="245"/>
                  </a:cubicBezTo>
                  <a:lnTo>
                    <a:pt x="37" y="254"/>
                  </a:lnTo>
                  <a:lnTo>
                    <a:pt x="55" y="281"/>
                  </a:lnTo>
                  <a:cubicBezTo>
                    <a:pt x="64" y="290"/>
                    <a:pt x="64" y="290"/>
                    <a:pt x="73" y="299"/>
                  </a:cubicBezTo>
                  <a:lnTo>
                    <a:pt x="110" y="327"/>
                  </a:lnTo>
                  <a:lnTo>
                    <a:pt x="146" y="345"/>
                  </a:lnTo>
                  <a:cubicBezTo>
                    <a:pt x="164" y="354"/>
                    <a:pt x="182" y="363"/>
                    <a:pt x="210" y="363"/>
                  </a:cubicBezTo>
                  <a:cubicBezTo>
                    <a:pt x="219" y="368"/>
                    <a:pt x="230" y="370"/>
                    <a:pt x="242" y="370"/>
                  </a:cubicBezTo>
                  <a:cubicBezTo>
                    <a:pt x="253" y="370"/>
                    <a:pt x="264" y="368"/>
                    <a:pt x="274" y="363"/>
                  </a:cubicBezTo>
                  <a:lnTo>
                    <a:pt x="310" y="345"/>
                  </a:lnTo>
                  <a:cubicBezTo>
                    <a:pt x="337" y="336"/>
                    <a:pt x="346" y="317"/>
                    <a:pt x="365" y="299"/>
                  </a:cubicBezTo>
                  <a:cubicBezTo>
                    <a:pt x="374" y="290"/>
                    <a:pt x="383" y="281"/>
                    <a:pt x="383" y="263"/>
                  </a:cubicBezTo>
                  <a:cubicBezTo>
                    <a:pt x="392" y="245"/>
                    <a:pt x="401" y="226"/>
                    <a:pt x="401" y="199"/>
                  </a:cubicBezTo>
                  <a:cubicBezTo>
                    <a:pt x="392" y="153"/>
                    <a:pt x="374" y="108"/>
                    <a:pt x="337" y="81"/>
                  </a:cubicBezTo>
                  <a:cubicBezTo>
                    <a:pt x="328" y="71"/>
                    <a:pt x="310" y="53"/>
                    <a:pt x="292" y="44"/>
                  </a:cubicBezTo>
                  <a:cubicBezTo>
                    <a:pt x="292" y="35"/>
                    <a:pt x="283" y="35"/>
                    <a:pt x="274" y="26"/>
                  </a:cubicBezTo>
                  <a:lnTo>
                    <a:pt x="228" y="8"/>
                  </a:lnTo>
                  <a:lnTo>
                    <a:pt x="201" y="8"/>
                  </a:lnTo>
                  <a:cubicBezTo>
                    <a:pt x="187" y="3"/>
                    <a:pt x="171" y="1"/>
                    <a:pt x="155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0"/>
            <p:cNvSpPr/>
            <p:nvPr/>
          </p:nvSpPr>
          <p:spPr>
            <a:xfrm>
              <a:off x="8398018" y="3818922"/>
              <a:ext cx="8682" cy="8132"/>
            </a:xfrm>
            <a:custGeom>
              <a:avLst/>
              <a:gdLst/>
              <a:ahLst/>
              <a:cxnLst/>
              <a:rect l="l" t="t" r="r" b="b"/>
              <a:pathLst>
                <a:path w="284" h="266" extrusionOk="0">
                  <a:moveTo>
                    <a:pt x="146" y="1"/>
                  </a:moveTo>
                  <a:cubicBezTo>
                    <a:pt x="137" y="1"/>
                    <a:pt x="128" y="10"/>
                    <a:pt x="119" y="10"/>
                  </a:cubicBezTo>
                  <a:lnTo>
                    <a:pt x="55" y="10"/>
                  </a:lnTo>
                  <a:lnTo>
                    <a:pt x="46" y="19"/>
                  </a:lnTo>
                  <a:lnTo>
                    <a:pt x="28" y="28"/>
                  </a:lnTo>
                  <a:cubicBezTo>
                    <a:pt x="19" y="37"/>
                    <a:pt x="19" y="46"/>
                    <a:pt x="10" y="56"/>
                  </a:cubicBezTo>
                  <a:cubicBezTo>
                    <a:pt x="10" y="56"/>
                    <a:pt x="1" y="65"/>
                    <a:pt x="1" y="74"/>
                  </a:cubicBezTo>
                  <a:cubicBezTo>
                    <a:pt x="1" y="83"/>
                    <a:pt x="1" y="92"/>
                    <a:pt x="1" y="101"/>
                  </a:cubicBezTo>
                  <a:cubicBezTo>
                    <a:pt x="1" y="119"/>
                    <a:pt x="1" y="128"/>
                    <a:pt x="1" y="147"/>
                  </a:cubicBezTo>
                  <a:cubicBezTo>
                    <a:pt x="1" y="156"/>
                    <a:pt x="10" y="174"/>
                    <a:pt x="19" y="183"/>
                  </a:cubicBezTo>
                  <a:cubicBezTo>
                    <a:pt x="19" y="201"/>
                    <a:pt x="28" y="210"/>
                    <a:pt x="46" y="220"/>
                  </a:cubicBezTo>
                  <a:cubicBezTo>
                    <a:pt x="46" y="229"/>
                    <a:pt x="55" y="229"/>
                    <a:pt x="55" y="238"/>
                  </a:cubicBezTo>
                  <a:cubicBezTo>
                    <a:pt x="64" y="238"/>
                    <a:pt x="74" y="247"/>
                    <a:pt x="74" y="247"/>
                  </a:cubicBezTo>
                  <a:lnTo>
                    <a:pt x="110" y="265"/>
                  </a:lnTo>
                  <a:lnTo>
                    <a:pt x="183" y="265"/>
                  </a:lnTo>
                  <a:lnTo>
                    <a:pt x="201" y="256"/>
                  </a:lnTo>
                  <a:cubicBezTo>
                    <a:pt x="210" y="247"/>
                    <a:pt x="219" y="247"/>
                    <a:pt x="228" y="238"/>
                  </a:cubicBezTo>
                  <a:cubicBezTo>
                    <a:pt x="256" y="220"/>
                    <a:pt x="247" y="229"/>
                    <a:pt x="265" y="201"/>
                  </a:cubicBezTo>
                  <a:cubicBezTo>
                    <a:pt x="274" y="183"/>
                    <a:pt x="274" y="174"/>
                    <a:pt x="283" y="156"/>
                  </a:cubicBezTo>
                  <a:cubicBezTo>
                    <a:pt x="283" y="156"/>
                    <a:pt x="283" y="147"/>
                    <a:pt x="283" y="138"/>
                  </a:cubicBezTo>
                  <a:lnTo>
                    <a:pt x="283" y="119"/>
                  </a:lnTo>
                  <a:lnTo>
                    <a:pt x="274" y="128"/>
                  </a:lnTo>
                  <a:cubicBezTo>
                    <a:pt x="274" y="119"/>
                    <a:pt x="274" y="110"/>
                    <a:pt x="274" y="101"/>
                  </a:cubicBezTo>
                  <a:lnTo>
                    <a:pt x="274" y="92"/>
                  </a:lnTo>
                  <a:cubicBezTo>
                    <a:pt x="265" y="83"/>
                    <a:pt x="265" y="74"/>
                    <a:pt x="265" y="65"/>
                  </a:cubicBezTo>
                  <a:cubicBezTo>
                    <a:pt x="256" y="46"/>
                    <a:pt x="247" y="37"/>
                    <a:pt x="228" y="28"/>
                  </a:cubicBezTo>
                  <a:cubicBezTo>
                    <a:pt x="228" y="28"/>
                    <a:pt x="219" y="19"/>
                    <a:pt x="210" y="19"/>
                  </a:cubicBezTo>
                  <a:cubicBezTo>
                    <a:pt x="201" y="10"/>
                    <a:pt x="192" y="10"/>
                    <a:pt x="183" y="10"/>
                  </a:cubicBezTo>
                  <a:cubicBezTo>
                    <a:pt x="174" y="10"/>
                    <a:pt x="156" y="1"/>
                    <a:pt x="146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0"/>
            <p:cNvSpPr/>
            <p:nvPr/>
          </p:nvSpPr>
          <p:spPr>
            <a:xfrm>
              <a:off x="7852526" y="3822835"/>
              <a:ext cx="12839" cy="19534"/>
            </a:xfrm>
            <a:custGeom>
              <a:avLst/>
              <a:gdLst/>
              <a:ahLst/>
              <a:cxnLst/>
              <a:rect l="l" t="t" r="r" b="b"/>
              <a:pathLst>
                <a:path w="420" h="639" extrusionOk="0">
                  <a:moveTo>
                    <a:pt x="351" y="303"/>
                  </a:moveTo>
                  <a:lnTo>
                    <a:pt x="351" y="303"/>
                  </a:lnTo>
                  <a:cubicBezTo>
                    <a:pt x="352" y="305"/>
                    <a:pt x="352" y="307"/>
                    <a:pt x="353" y="309"/>
                  </a:cubicBezTo>
                  <a:lnTo>
                    <a:pt x="353" y="309"/>
                  </a:lnTo>
                  <a:cubicBezTo>
                    <a:pt x="352" y="307"/>
                    <a:pt x="352" y="305"/>
                    <a:pt x="351" y="303"/>
                  </a:cubicBezTo>
                  <a:close/>
                  <a:moveTo>
                    <a:pt x="141" y="0"/>
                  </a:moveTo>
                  <a:cubicBezTo>
                    <a:pt x="116" y="0"/>
                    <a:pt x="91" y="10"/>
                    <a:pt x="73" y="28"/>
                  </a:cubicBezTo>
                  <a:cubicBezTo>
                    <a:pt x="64" y="46"/>
                    <a:pt x="46" y="64"/>
                    <a:pt x="37" y="82"/>
                  </a:cubicBezTo>
                  <a:cubicBezTo>
                    <a:pt x="9" y="119"/>
                    <a:pt x="0" y="155"/>
                    <a:pt x="9" y="201"/>
                  </a:cubicBezTo>
                  <a:cubicBezTo>
                    <a:pt x="0" y="255"/>
                    <a:pt x="9" y="310"/>
                    <a:pt x="18" y="365"/>
                  </a:cubicBezTo>
                  <a:cubicBezTo>
                    <a:pt x="27" y="410"/>
                    <a:pt x="55" y="465"/>
                    <a:pt x="82" y="511"/>
                  </a:cubicBezTo>
                  <a:cubicBezTo>
                    <a:pt x="100" y="538"/>
                    <a:pt x="119" y="574"/>
                    <a:pt x="155" y="593"/>
                  </a:cubicBezTo>
                  <a:cubicBezTo>
                    <a:pt x="191" y="620"/>
                    <a:pt x="228" y="638"/>
                    <a:pt x="273" y="638"/>
                  </a:cubicBezTo>
                  <a:cubicBezTo>
                    <a:pt x="310" y="638"/>
                    <a:pt x="337" y="629"/>
                    <a:pt x="355" y="611"/>
                  </a:cubicBezTo>
                  <a:cubicBezTo>
                    <a:pt x="383" y="593"/>
                    <a:pt x="392" y="565"/>
                    <a:pt x="401" y="538"/>
                  </a:cubicBezTo>
                  <a:lnTo>
                    <a:pt x="401" y="511"/>
                  </a:lnTo>
                  <a:cubicBezTo>
                    <a:pt x="419" y="465"/>
                    <a:pt x="410" y="410"/>
                    <a:pt x="383" y="365"/>
                  </a:cubicBezTo>
                  <a:cubicBezTo>
                    <a:pt x="378" y="351"/>
                    <a:pt x="371" y="340"/>
                    <a:pt x="364" y="328"/>
                  </a:cubicBezTo>
                  <a:lnTo>
                    <a:pt x="364" y="328"/>
                  </a:lnTo>
                  <a:cubicBezTo>
                    <a:pt x="360" y="322"/>
                    <a:pt x="357" y="316"/>
                    <a:pt x="353" y="309"/>
                  </a:cubicBezTo>
                  <a:lnTo>
                    <a:pt x="353" y="309"/>
                  </a:lnTo>
                  <a:cubicBezTo>
                    <a:pt x="357" y="316"/>
                    <a:pt x="361" y="322"/>
                    <a:pt x="364" y="328"/>
                  </a:cubicBezTo>
                  <a:lnTo>
                    <a:pt x="364" y="328"/>
                  </a:lnTo>
                  <a:lnTo>
                    <a:pt x="346" y="292"/>
                  </a:lnTo>
                  <a:lnTo>
                    <a:pt x="346" y="292"/>
                  </a:lnTo>
                  <a:cubicBezTo>
                    <a:pt x="348" y="296"/>
                    <a:pt x="349" y="300"/>
                    <a:pt x="351" y="303"/>
                  </a:cubicBezTo>
                  <a:lnTo>
                    <a:pt x="351" y="303"/>
                  </a:lnTo>
                  <a:cubicBezTo>
                    <a:pt x="340" y="281"/>
                    <a:pt x="332" y="257"/>
                    <a:pt x="319" y="237"/>
                  </a:cubicBezTo>
                  <a:cubicBezTo>
                    <a:pt x="319" y="228"/>
                    <a:pt x="310" y="210"/>
                    <a:pt x="301" y="201"/>
                  </a:cubicBezTo>
                  <a:cubicBezTo>
                    <a:pt x="292" y="174"/>
                    <a:pt x="282" y="146"/>
                    <a:pt x="273" y="119"/>
                  </a:cubicBezTo>
                  <a:cubicBezTo>
                    <a:pt x="255" y="82"/>
                    <a:pt x="237" y="55"/>
                    <a:pt x="210" y="28"/>
                  </a:cubicBezTo>
                  <a:cubicBezTo>
                    <a:pt x="191" y="10"/>
                    <a:pt x="166" y="0"/>
                    <a:pt x="141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0"/>
            <p:cNvSpPr/>
            <p:nvPr/>
          </p:nvSpPr>
          <p:spPr>
            <a:xfrm>
              <a:off x="7864479" y="3837478"/>
              <a:ext cx="10913" cy="17241"/>
            </a:xfrm>
            <a:custGeom>
              <a:avLst/>
              <a:gdLst/>
              <a:ahLst/>
              <a:cxnLst/>
              <a:rect l="l" t="t" r="r" b="b"/>
              <a:pathLst>
                <a:path w="357" h="564" extrusionOk="0">
                  <a:moveTo>
                    <a:pt x="205" y="1"/>
                  </a:moveTo>
                  <a:cubicBezTo>
                    <a:pt x="192" y="1"/>
                    <a:pt x="181" y="9"/>
                    <a:pt x="174" y="22"/>
                  </a:cubicBezTo>
                  <a:cubicBezTo>
                    <a:pt x="165" y="32"/>
                    <a:pt x="156" y="41"/>
                    <a:pt x="147" y="50"/>
                  </a:cubicBezTo>
                  <a:lnTo>
                    <a:pt x="128" y="68"/>
                  </a:lnTo>
                  <a:cubicBezTo>
                    <a:pt x="110" y="86"/>
                    <a:pt x="101" y="104"/>
                    <a:pt x="92" y="123"/>
                  </a:cubicBezTo>
                  <a:cubicBezTo>
                    <a:pt x="92" y="132"/>
                    <a:pt x="92" y="141"/>
                    <a:pt x="92" y="150"/>
                  </a:cubicBezTo>
                  <a:cubicBezTo>
                    <a:pt x="83" y="159"/>
                    <a:pt x="83" y="168"/>
                    <a:pt x="74" y="177"/>
                  </a:cubicBezTo>
                  <a:cubicBezTo>
                    <a:pt x="65" y="196"/>
                    <a:pt x="55" y="214"/>
                    <a:pt x="55" y="232"/>
                  </a:cubicBezTo>
                  <a:lnTo>
                    <a:pt x="37" y="268"/>
                  </a:lnTo>
                  <a:cubicBezTo>
                    <a:pt x="37" y="277"/>
                    <a:pt x="37" y="287"/>
                    <a:pt x="28" y="296"/>
                  </a:cubicBezTo>
                  <a:cubicBezTo>
                    <a:pt x="10" y="323"/>
                    <a:pt x="1" y="350"/>
                    <a:pt x="1" y="387"/>
                  </a:cubicBezTo>
                  <a:cubicBezTo>
                    <a:pt x="1" y="387"/>
                    <a:pt x="1" y="396"/>
                    <a:pt x="1" y="405"/>
                  </a:cubicBezTo>
                  <a:lnTo>
                    <a:pt x="1" y="441"/>
                  </a:lnTo>
                  <a:cubicBezTo>
                    <a:pt x="1" y="478"/>
                    <a:pt x="19" y="514"/>
                    <a:pt x="46" y="542"/>
                  </a:cubicBezTo>
                  <a:cubicBezTo>
                    <a:pt x="73" y="555"/>
                    <a:pt x="100" y="563"/>
                    <a:pt x="126" y="563"/>
                  </a:cubicBezTo>
                  <a:cubicBezTo>
                    <a:pt x="136" y="563"/>
                    <a:pt x="146" y="562"/>
                    <a:pt x="156" y="560"/>
                  </a:cubicBezTo>
                  <a:cubicBezTo>
                    <a:pt x="183" y="551"/>
                    <a:pt x="201" y="542"/>
                    <a:pt x="229" y="533"/>
                  </a:cubicBezTo>
                  <a:cubicBezTo>
                    <a:pt x="274" y="505"/>
                    <a:pt x="310" y="460"/>
                    <a:pt x="329" y="414"/>
                  </a:cubicBezTo>
                  <a:cubicBezTo>
                    <a:pt x="347" y="359"/>
                    <a:pt x="356" y="314"/>
                    <a:pt x="356" y="259"/>
                  </a:cubicBezTo>
                  <a:cubicBezTo>
                    <a:pt x="356" y="205"/>
                    <a:pt x="347" y="150"/>
                    <a:pt x="329" y="95"/>
                  </a:cubicBezTo>
                  <a:cubicBezTo>
                    <a:pt x="310" y="77"/>
                    <a:pt x="292" y="59"/>
                    <a:pt x="274" y="41"/>
                  </a:cubicBezTo>
                  <a:cubicBezTo>
                    <a:pt x="256" y="22"/>
                    <a:pt x="229" y="4"/>
                    <a:pt x="201" y="4"/>
                  </a:cubicBezTo>
                  <a:lnTo>
                    <a:pt x="219" y="4"/>
                  </a:lnTo>
                  <a:cubicBezTo>
                    <a:pt x="215" y="2"/>
                    <a:pt x="210" y="1"/>
                    <a:pt x="205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0"/>
            <p:cNvSpPr/>
            <p:nvPr/>
          </p:nvSpPr>
          <p:spPr>
            <a:xfrm>
              <a:off x="7858640" y="3862667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0"/>
            <p:cNvSpPr/>
            <p:nvPr/>
          </p:nvSpPr>
          <p:spPr>
            <a:xfrm>
              <a:off x="7858916" y="386266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0"/>
            <p:cNvSpPr/>
            <p:nvPr/>
          </p:nvSpPr>
          <p:spPr>
            <a:xfrm>
              <a:off x="7857815" y="3860986"/>
              <a:ext cx="11983" cy="12197"/>
            </a:xfrm>
            <a:custGeom>
              <a:avLst/>
              <a:gdLst/>
              <a:ahLst/>
              <a:cxnLst/>
              <a:rect l="l" t="t" r="r" b="b"/>
              <a:pathLst>
                <a:path w="392" h="399" extrusionOk="0">
                  <a:moveTo>
                    <a:pt x="101" y="0"/>
                  </a:moveTo>
                  <a:cubicBezTo>
                    <a:pt x="82" y="0"/>
                    <a:pt x="64" y="9"/>
                    <a:pt x="55" y="28"/>
                  </a:cubicBezTo>
                  <a:cubicBezTo>
                    <a:pt x="46" y="37"/>
                    <a:pt x="46" y="46"/>
                    <a:pt x="46" y="55"/>
                  </a:cubicBezTo>
                  <a:lnTo>
                    <a:pt x="27" y="73"/>
                  </a:lnTo>
                  <a:lnTo>
                    <a:pt x="37" y="55"/>
                  </a:lnTo>
                  <a:lnTo>
                    <a:pt x="37" y="55"/>
                  </a:lnTo>
                  <a:cubicBezTo>
                    <a:pt x="27" y="64"/>
                    <a:pt x="27" y="73"/>
                    <a:pt x="18" y="82"/>
                  </a:cubicBezTo>
                  <a:cubicBezTo>
                    <a:pt x="0" y="128"/>
                    <a:pt x="0" y="183"/>
                    <a:pt x="18" y="228"/>
                  </a:cubicBezTo>
                  <a:cubicBezTo>
                    <a:pt x="27" y="255"/>
                    <a:pt x="37" y="283"/>
                    <a:pt x="55" y="301"/>
                  </a:cubicBezTo>
                  <a:cubicBezTo>
                    <a:pt x="64" y="319"/>
                    <a:pt x="73" y="328"/>
                    <a:pt x="82" y="337"/>
                  </a:cubicBezTo>
                  <a:lnTo>
                    <a:pt x="119" y="365"/>
                  </a:lnTo>
                  <a:lnTo>
                    <a:pt x="164" y="383"/>
                  </a:lnTo>
                  <a:lnTo>
                    <a:pt x="191" y="392"/>
                  </a:lnTo>
                  <a:cubicBezTo>
                    <a:pt x="201" y="397"/>
                    <a:pt x="212" y="399"/>
                    <a:pt x="223" y="399"/>
                  </a:cubicBezTo>
                  <a:cubicBezTo>
                    <a:pt x="235" y="399"/>
                    <a:pt x="246" y="397"/>
                    <a:pt x="255" y="392"/>
                  </a:cubicBezTo>
                  <a:cubicBezTo>
                    <a:pt x="273" y="392"/>
                    <a:pt x="292" y="383"/>
                    <a:pt x="310" y="374"/>
                  </a:cubicBezTo>
                  <a:lnTo>
                    <a:pt x="346" y="347"/>
                  </a:lnTo>
                  <a:cubicBezTo>
                    <a:pt x="355" y="337"/>
                    <a:pt x="374" y="319"/>
                    <a:pt x="374" y="301"/>
                  </a:cubicBezTo>
                  <a:cubicBezTo>
                    <a:pt x="383" y="283"/>
                    <a:pt x="392" y="274"/>
                    <a:pt x="392" y="255"/>
                  </a:cubicBezTo>
                  <a:cubicBezTo>
                    <a:pt x="392" y="237"/>
                    <a:pt x="392" y="219"/>
                    <a:pt x="383" y="201"/>
                  </a:cubicBezTo>
                  <a:cubicBezTo>
                    <a:pt x="374" y="155"/>
                    <a:pt x="346" y="128"/>
                    <a:pt x="310" y="101"/>
                  </a:cubicBezTo>
                  <a:cubicBezTo>
                    <a:pt x="301" y="101"/>
                    <a:pt x="292" y="91"/>
                    <a:pt x="283" y="82"/>
                  </a:cubicBezTo>
                  <a:lnTo>
                    <a:pt x="273" y="82"/>
                  </a:lnTo>
                  <a:lnTo>
                    <a:pt x="237" y="64"/>
                  </a:lnTo>
                  <a:cubicBezTo>
                    <a:pt x="228" y="55"/>
                    <a:pt x="210" y="55"/>
                    <a:pt x="201" y="46"/>
                  </a:cubicBezTo>
                  <a:lnTo>
                    <a:pt x="191" y="37"/>
                  </a:lnTo>
                  <a:cubicBezTo>
                    <a:pt x="182" y="28"/>
                    <a:pt x="164" y="28"/>
                    <a:pt x="155" y="28"/>
                  </a:cubicBezTo>
                  <a:cubicBezTo>
                    <a:pt x="141" y="9"/>
                    <a:pt x="121" y="0"/>
                    <a:pt x="101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0"/>
            <p:cNvSpPr/>
            <p:nvPr/>
          </p:nvSpPr>
          <p:spPr>
            <a:xfrm>
              <a:off x="7870899" y="3872480"/>
              <a:ext cx="13665" cy="15988"/>
            </a:xfrm>
            <a:custGeom>
              <a:avLst/>
              <a:gdLst/>
              <a:ahLst/>
              <a:cxnLst/>
              <a:rect l="l" t="t" r="r" b="b"/>
              <a:pathLst>
                <a:path w="447" h="523" extrusionOk="0">
                  <a:moveTo>
                    <a:pt x="223" y="0"/>
                  </a:moveTo>
                  <a:cubicBezTo>
                    <a:pt x="212" y="0"/>
                    <a:pt x="201" y="2"/>
                    <a:pt x="192" y="7"/>
                  </a:cubicBezTo>
                  <a:cubicBezTo>
                    <a:pt x="128" y="34"/>
                    <a:pt x="73" y="80"/>
                    <a:pt x="37" y="144"/>
                  </a:cubicBezTo>
                  <a:cubicBezTo>
                    <a:pt x="19" y="162"/>
                    <a:pt x="9" y="180"/>
                    <a:pt x="0" y="198"/>
                  </a:cubicBezTo>
                  <a:lnTo>
                    <a:pt x="0" y="216"/>
                  </a:lnTo>
                  <a:cubicBezTo>
                    <a:pt x="0" y="235"/>
                    <a:pt x="0" y="244"/>
                    <a:pt x="0" y="262"/>
                  </a:cubicBezTo>
                  <a:lnTo>
                    <a:pt x="0" y="271"/>
                  </a:lnTo>
                  <a:cubicBezTo>
                    <a:pt x="0" y="289"/>
                    <a:pt x="0" y="308"/>
                    <a:pt x="0" y="326"/>
                  </a:cubicBezTo>
                  <a:cubicBezTo>
                    <a:pt x="0" y="326"/>
                    <a:pt x="0" y="335"/>
                    <a:pt x="0" y="335"/>
                  </a:cubicBezTo>
                  <a:cubicBezTo>
                    <a:pt x="28" y="399"/>
                    <a:pt x="73" y="462"/>
                    <a:pt x="128" y="499"/>
                  </a:cubicBezTo>
                  <a:cubicBezTo>
                    <a:pt x="162" y="516"/>
                    <a:pt x="201" y="523"/>
                    <a:pt x="238" y="523"/>
                  </a:cubicBezTo>
                  <a:cubicBezTo>
                    <a:pt x="260" y="523"/>
                    <a:pt x="281" y="520"/>
                    <a:pt x="301" y="517"/>
                  </a:cubicBezTo>
                  <a:lnTo>
                    <a:pt x="310" y="517"/>
                  </a:lnTo>
                  <a:lnTo>
                    <a:pt x="337" y="508"/>
                  </a:lnTo>
                  <a:cubicBezTo>
                    <a:pt x="356" y="499"/>
                    <a:pt x="374" y="490"/>
                    <a:pt x="392" y="472"/>
                  </a:cubicBezTo>
                  <a:cubicBezTo>
                    <a:pt x="400" y="463"/>
                    <a:pt x="415" y="434"/>
                    <a:pt x="419" y="434"/>
                  </a:cubicBezTo>
                  <a:cubicBezTo>
                    <a:pt x="419" y="434"/>
                    <a:pt x="419" y="434"/>
                    <a:pt x="419" y="435"/>
                  </a:cubicBezTo>
                  <a:cubicBezTo>
                    <a:pt x="428" y="417"/>
                    <a:pt x="438" y="399"/>
                    <a:pt x="438" y="380"/>
                  </a:cubicBezTo>
                  <a:cubicBezTo>
                    <a:pt x="438" y="371"/>
                    <a:pt x="438" y="362"/>
                    <a:pt x="438" y="353"/>
                  </a:cubicBezTo>
                  <a:cubicBezTo>
                    <a:pt x="447" y="335"/>
                    <a:pt x="447" y="308"/>
                    <a:pt x="438" y="289"/>
                  </a:cubicBezTo>
                  <a:cubicBezTo>
                    <a:pt x="428" y="262"/>
                    <a:pt x="419" y="244"/>
                    <a:pt x="401" y="226"/>
                  </a:cubicBezTo>
                  <a:cubicBezTo>
                    <a:pt x="392" y="216"/>
                    <a:pt x="383" y="207"/>
                    <a:pt x="365" y="198"/>
                  </a:cubicBezTo>
                  <a:lnTo>
                    <a:pt x="346" y="189"/>
                  </a:lnTo>
                  <a:cubicBezTo>
                    <a:pt x="337" y="180"/>
                    <a:pt x="319" y="171"/>
                    <a:pt x="301" y="171"/>
                  </a:cubicBezTo>
                  <a:lnTo>
                    <a:pt x="283" y="162"/>
                  </a:lnTo>
                  <a:lnTo>
                    <a:pt x="283" y="144"/>
                  </a:lnTo>
                  <a:cubicBezTo>
                    <a:pt x="283" y="116"/>
                    <a:pt x="283" y="89"/>
                    <a:pt x="283" y="62"/>
                  </a:cubicBezTo>
                  <a:cubicBezTo>
                    <a:pt x="283" y="34"/>
                    <a:pt x="274" y="16"/>
                    <a:pt x="255" y="7"/>
                  </a:cubicBezTo>
                  <a:cubicBezTo>
                    <a:pt x="246" y="2"/>
                    <a:pt x="235" y="0"/>
                    <a:pt x="223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0"/>
            <p:cNvSpPr/>
            <p:nvPr/>
          </p:nvSpPr>
          <p:spPr>
            <a:xfrm>
              <a:off x="8186962" y="4027134"/>
              <a:ext cx="18128" cy="17119"/>
            </a:xfrm>
            <a:custGeom>
              <a:avLst/>
              <a:gdLst/>
              <a:ahLst/>
              <a:cxnLst/>
              <a:rect l="l" t="t" r="r" b="b"/>
              <a:pathLst>
                <a:path w="593" h="560" extrusionOk="0">
                  <a:moveTo>
                    <a:pt x="413" y="0"/>
                  </a:moveTo>
                  <a:cubicBezTo>
                    <a:pt x="370" y="0"/>
                    <a:pt x="323" y="10"/>
                    <a:pt x="282" y="31"/>
                  </a:cubicBezTo>
                  <a:cubicBezTo>
                    <a:pt x="255" y="49"/>
                    <a:pt x="228" y="67"/>
                    <a:pt x="200" y="95"/>
                  </a:cubicBezTo>
                  <a:lnTo>
                    <a:pt x="164" y="122"/>
                  </a:lnTo>
                  <a:cubicBezTo>
                    <a:pt x="146" y="149"/>
                    <a:pt x="118" y="176"/>
                    <a:pt x="100" y="204"/>
                  </a:cubicBezTo>
                  <a:cubicBezTo>
                    <a:pt x="82" y="231"/>
                    <a:pt x="64" y="258"/>
                    <a:pt x="46" y="295"/>
                  </a:cubicBezTo>
                  <a:cubicBezTo>
                    <a:pt x="36" y="313"/>
                    <a:pt x="18" y="340"/>
                    <a:pt x="9" y="368"/>
                  </a:cubicBezTo>
                  <a:cubicBezTo>
                    <a:pt x="9" y="395"/>
                    <a:pt x="0" y="422"/>
                    <a:pt x="0" y="441"/>
                  </a:cubicBezTo>
                  <a:cubicBezTo>
                    <a:pt x="0" y="477"/>
                    <a:pt x="18" y="504"/>
                    <a:pt x="36" y="523"/>
                  </a:cubicBezTo>
                  <a:cubicBezTo>
                    <a:pt x="55" y="541"/>
                    <a:pt x="82" y="559"/>
                    <a:pt x="118" y="559"/>
                  </a:cubicBezTo>
                  <a:lnTo>
                    <a:pt x="191" y="559"/>
                  </a:lnTo>
                  <a:cubicBezTo>
                    <a:pt x="219" y="550"/>
                    <a:pt x="246" y="532"/>
                    <a:pt x="273" y="523"/>
                  </a:cubicBezTo>
                  <a:cubicBezTo>
                    <a:pt x="310" y="504"/>
                    <a:pt x="337" y="495"/>
                    <a:pt x="374" y="477"/>
                  </a:cubicBezTo>
                  <a:cubicBezTo>
                    <a:pt x="401" y="459"/>
                    <a:pt x="428" y="441"/>
                    <a:pt x="455" y="413"/>
                  </a:cubicBezTo>
                  <a:lnTo>
                    <a:pt x="492" y="377"/>
                  </a:lnTo>
                  <a:cubicBezTo>
                    <a:pt x="519" y="359"/>
                    <a:pt x="537" y="331"/>
                    <a:pt x="556" y="304"/>
                  </a:cubicBezTo>
                  <a:cubicBezTo>
                    <a:pt x="565" y="286"/>
                    <a:pt x="574" y="258"/>
                    <a:pt x="583" y="240"/>
                  </a:cubicBezTo>
                  <a:cubicBezTo>
                    <a:pt x="592" y="204"/>
                    <a:pt x="592" y="167"/>
                    <a:pt x="583" y="131"/>
                  </a:cubicBezTo>
                  <a:cubicBezTo>
                    <a:pt x="565" y="67"/>
                    <a:pt x="519" y="22"/>
                    <a:pt x="455" y="3"/>
                  </a:cubicBezTo>
                  <a:cubicBezTo>
                    <a:pt x="442" y="1"/>
                    <a:pt x="428" y="0"/>
                    <a:pt x="413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0"/>
            <p:cNvSpPr/>
            <p:nvPr/>
          </p:nvSpPr>
          <p:spPr>
            <a:xfrm>
              <a:off x="8206986" y="4020714"/>
              <a:ext cx="15346" cy="18220"/>
            </a:xfrm>
            <a:custGeom>
              <a:avLst/>
              <a:gdLst/>
              <a:ahLst/>
              <a:cxnLst/>
              <a:rect l="l" t="t" r="r" b="b"/>
              <a:pathLst>
                <a:path w="502" h="596" extrusionOk="0">
                  <a:moveTo>
                    <a:pt x="299" y="0"/>
                  </a:moveTo>
                  <a:cubicBezTo>
                    <a:pt x="281" y="0"/>
                    <a:pt x="263" y="5"/>
                    <a:pt x="247" y="13"/>
                  </a:cubicBezTo>
                  <a:cubicBezTo>
                    <a:pt x="210" y="22"/>
                    <a:pt x="183" y="59"/>
                    <a:pt x="174" y="95"/>
                  </a:cubicBezTo>
                  <a:lnTo>
                    <a:pt x="165" y="113"/>
                  </a:lnTo>
                  <a:cubicBezTo>
                    <a:pt x="147" y="131"/>
                    <a:pt x="138" y="150"/>
                    <a:pt x="128" y="168"/>
                  </a:cubicBezTo>
                  <a:lnTo>
                    <a:pt x="128" y="150"/>
                  </a:lnTo>
                  <a:cubicBezTo>
                    <a:pt x="119" y="168"/>
                    <a:pt x="110" y="186"/>
                    <a:pt x="101" y="204"/>
                  </a:cubicBezTo>
                  <a:lnTo>
                    <a:pt x="92" y="232"/>
                  </a:lnTo>
                  <a:cubicBezTo>
                    <a:pt x="83" y="250"/>
                    <a:pt x="74" y="268"/>
                    <a:pt x="65" y="286"/>
                  </a:cubicBezTo>
                  <a:cubicBezTo>
                    <a:pt x="46" y="295"/>
                    <a:pt x="46" y="305"/>
                    <a:pt x="37" y="314"/>
                  </a:cubicBezTo>
                  <a:cubicBezTo>
                    <a:pt x="28" y="323"/>
                    <a:pt x="28" y="332"/>
                    <a:pt x="19" y="350"/>
                  </a:cubicBezTo>
                  <a:cubicBezTo>
                    <a:pt x="10" y="368"/>
                    <a:pt x="1" y="386"/>
                    <a:pt x="1" y="405"/>
                  </a:cubicBezTo>
                  <a:cubicBezTo>
                    <a:pt x="1" y="423"/>
                    <a:pt x="1" y="441"/>
                    <a:pt x="1" y="450"/>
                  </a:cubicBezTo>
                  <a:lnTo>
                    <a:pt x="1" y="478"/>
                  </a:lnTo>
                  <a:cubicBezTo>
                    <a:pt x="1" y="496"/>
                    <a:pt x="10" y="514"/>
                    <a:pt x="28" y="532"/>
                  </a:cubicBezTo>
                  <a:lnTo>
                    <a:pt x="24" y="526"/>
                  </a:lnTo>
                  <a:lnTo>
                    <a:pt x="24" y="526"/>
                  </a:lnTo>
                  <a:cubicBezTo>
                    <a:pt x="62" y="575"/>
                    <a:pt x="119" y="596"/>
                    <a:pt x="183" y="596"/>
                  </a:cubicBezTo>
                  <a:cubicBezTo>
                    <a:pt x="201" y="596"/>
                    <a:pt x="229" y="587"/>
                    <a:pt x="256" y="587"/>
                  </a:cubicBezTo>
                  <a:cubicBezTo>
                    <a:pt x="274" y="578"/>
                    <a:pt x="292" y="569"/>
                    <a:pt x="320" y="560"/>
                  </a:cubicBezTo>
                  <a:cubicBezTo>
                    <a:pt x="347" y="541"/>
                    <a:pt x="374" y="514"/>
                    <a:pt x="402" y="496"/>
                  </a:cubicBezTo>
                  <a:cubicBezTo>
                    <a:pt x="438" y="459"/>
                    <a:pt x="465" y="414"/>
                    <a:pt x="484" y="368"/>
                  </a:cubicBezTo>
                  <a:cubicBezTo>
                    <a:pt x="493" y="332"/>
                    <a:pt x="502" y="295"/>
                    <a:pt x="502" y="259"/>
                  </a:cubicBezTo>
                  <a:cubicBezTo>
                    <a:pt x="502" y="213"/>
                    <a:pt x="493" y="168"/>
                    <a:pt x="465" y="131"/>
                  </a:cubicBezTo>
                  <a:cubicBezTo>
                    <a:pt x="438" y="86"/>
                    <a:pt x="402" y="49"/>
                    <a:pt x="356" y="22"/>
                  </a:cubicBezTo>
                  <a:cubicBezTo>
                    <a:pt x="341" y="7"/>
                    <a:pt x="321" y="0"/>
                    <a:pt x="299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0"/>
            <p:cNvSpPr/>
            <p:nvPr/>
          </p:nvSpPr>
          <p:spPr>
            <a:xfrm>
              <a:off x="8209767" y="4002708"/>
              <a:ext cx="13145" cy="12014"/>
            </a:xfrm>
            <a:custGeom>
              <a:avLst/>
              <a:gdLst/>
              <a:ahLst/>
              <a:cxnLst/>
              <a:rect l="l" t="t" r="r" b="b"/>
              <a:pathLst>
                <a:path w="430" h="393" extrusionOk="0">
                  <a:moveTo>
                    <a:pt x="220" y="1"/>
                  </a:moveTo>
                  <a:cubicBezTo>
                    <a:pt x="192" y="1"/>
                    <a:pt x="165" y="10"/>
                    <a:pt x="147" y="19"/>
                  </a:cubicBezTo>
                  <a:cubicBezTo>
                    <a:pt x="119" y="28"/>
                    <a:pt x="101" y="37"/>
                    <a:pt x="83" y="65"/>
                  </a:cubicBezTo>
                  <a:lnTo>
                    <a:pt x="47" y="101"/>
                  </a:lnTo>
                  <a:lnTo>
                    <a:pt x="37" y="119"/>
                  </a:lnTo>
                  <a:cubicBezTo>
                    <a:pt x="28" y="137"/>
                    <a:pt x="19" y="156"/>
                    <a:pt x="10" y="183"/>
                  </a:cubicBezTo>
                  <a:cubicBezTo>
                    <a:pt x="1" y="219"/>
                    <a:pt x="1" y="265"/>
                    <a:pt x="19" y="301"/>
                  </a:cubicBezTo>
                  <a:lnTo>
                    <a:pt x="28" y="329"/>
                  </a:lnTo>
                  <a:cubicBezTo>
                    <a:pt x="37" y="338"/>
                    <a:pt x="47" y="356"/>
                    <a:pt x="56" y="365"/>
                  </a:cubicBezTo>
                  <a:cubicBezTo>
                    <a:pt x="65" y="365"/>
                    <a:pt x="74" y="374"/>
                    <a:pt x="83" y="374"/>
                  </a:cubicBezTo>
                  <a:cubicBezTo>
                    <a:pt x="101" y="383"/>
                    <a:pt x="119" y="383"/>
                    <a:pt x="128" y="383"/>
                  </a:cubicBezTo>
                  <a:lnTo>
                    <a:pt x="119" y="383"/>
                  </a:lnTo>
                  <a:lnTo>
                    <a:pt x="165" y="393"/>
                  </a:lnTo>
                  <a:lnTo>
                    <a:pt x="210" y="383"/>
                  </a:lnTo>
                  <a:lnTo>
                    <a:pt x="229" y="383"/>
                  </a:lnTo>
                  <a:lnTo>
                    <a:pt x="265" y="374"/>
                  </a:lnTo>
                  <a:cubicBezTo>
                    <a:pt x="274" y="374"/>
                    <a:pt x="292" y="365"/>
                    <a:pt x="311" y="356"/>
                  </a:cubicBezTo>
                  <a:lnTo>
                    <a:pt x="347" y="329"/>
                  </a:lnTo>
                  <a:cubicBezTo>
                    <a:pt x="356" y="320"/>
                    <a:pt x="365" y="301"/>
                    <a:pt x="374" y="292"/>
                  </a:cubicBezTo>
                  <a:cubicBezTo>
                    <a:pt x="384" y="283"/>
                    <a:pt x="393" y="274"/>
                    <a:pt x="402" y="256"/>
                  </a:cubicBezTo>
                  <a:lnTo>
                    <a:pt x="420" y="219"/>
                  </a:lnTo>
                  <a:cubicBezTo>
                    <a:pt x="420" y="210"/>
                    <a:pt x="420" y="201"/>
                    <a:pt x="420" y="192"/>
                  </a:cubicBezTo>
                  <a:cubicBezTo>
                    <a:pt x="429" y="165"/>
                    <a:pt x="429" y="174"/>
                    <a:pt x="429" y="165"/>
                  </a:cubicBezTo>
                  <a:cubicBezTo>
                    <a:pt x="429" y="156"/>
                    <a:pt x="429" y="137"/>
                    <a:pt x="420" y="128"/>
                  </a:cubicBezTo>
                  <a:cubicBezTo>
                    <a:pt x="420" y="101"/>
                    <a:pt x="402" y="74"/>
                    <a:pt x="384" y="55"/>
                  </a:cubicBezTo>
                  <a:lnTo>
                    <a:pt x="347" y="28"/>
                  </a:lnTo>
                  <a:lnTo>
                    <a:pt x="329" y="19"/>
                  </a:lnTo>
                  <a:cubicBezTo>
                    <a:pt x="311" y="10"/>
                    <a:pt x="283" y="1"/>
                    <a:pt x="265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0"/>
            <p:cNvSpPr/>
            <p:nvPr/>
          </p:nvSpPr>
          <p:spPr>
            <a:xfrm>
              <a:off x="8231778" y="4001608"/>
              <a:ext cx="12014" cy="15071"/>
            </a:xfrm>
            <a:custGeom>
              <a:avLst/>
              <a:gdLst/>
              <a:ahLst/>
              <a:cxnLst/>
              <a:rect l="l" t="t" r="r" b="b"/>
              <a:pathLst>
                <a:path w="393" h="493" extrusionOk="0">
                  <a:moveTo>
                    <a:pt x="146" y="0"/>
                  </a:moveTo>
                  <a:cubicBezTo>
                    <a:pt x="128" y="19"/>
                    <a:pt x="110" y="28"/>
                    <a:pt x="101" y="46"/>
                  </a:cubicBezTo>
                  <a:lnTo>
                    <a:pt x="83" y="73"/>
                  </a:lnTo>
                  <a:cubicBezTo>
                    <a:pt x="64" y="91"/>
                    <a:pt x="55" y="110"/>
                    <a:pt x="46" y="128"/>
                  </a:cubicBezTo>
                  <a:cubicBezTo>
                    <a:pt x="37" y="146"/>
                    <a:pt x="28" y="173"/>
                    <a:pt x="28" y="192"/>
                  </a:cubicBezTo>
                  <a:cubicBezTo>
                    <a:pt x="10" y="219"/>
                    <a:pt x="1" y="246"/>
                    <a:pt x="1" y="283"/>
                  </a:cubicBezTo>
                  <a:cubicBezTo>
                    <a:pt x="1" y="292"/>
                    <a:pt x="1" y="301"/>
                    <a:pt x="1" y="310"/>
                  </a:cubicBezTo>
                  <a:lnTo>
                    <a:pt x="1" y="328"/>
                  </a:lnTo>
                  <a:cubicBezTo>
                    <a:pt x="10" y="356"/>
                    <a:pt x="10" y="383"/>
                    <a:pt x="28" y="410"/>
                  </a:cubicBezTo>
                  <a:cubicBezTo>
                    <a:pt x="55" y="456"/>
                    <a:pt x="110" y="492"/>
                    <a:pt x="165" y="492"/>
                  </a:cubicBezTo>
                  <a:lnTo>
                    <a:pt x="210" y="492"/>
                  </a:lnTo>
                  <a:cubicBezTo>
                    <a:pt x="228" y="483"/>
                    <a:pt x="247" y="483"/>
                    <a:pt x="256" y="474"/>
                  </a:cubicBezTo>
                  <a:lnTo>
                    <a:pt x="265" y="465"/>
                  </a:lnTo>
                  <a:cubicBezTo>
                    <a:pt x="292" y="447"/>
                    <a:pt x="310" y="438"/>
                    <a:pt x="329" y="419"/>
                  </a:cubicBezTo>
                  <a:lnTo>
                    <a:pt x="329" y="410"/>
                  </a:lnTo>
                  <a:lnTo>
                    <a:pt x="365" y="374"/>
                  </a:lnTo>
                  <a:cubicBezTo>
                    <a:pt x="365" y="356"/>
                    <a:pt x="374" y="337"/>
                    <a:pt x="383" y="328"/>
                  </a:cubicBezTo>
                  <a:cubicBezTo>
                    <a:pt x="383" y="310"/>
                    <a:pt x="383" y="301"/>
                    <a:pt x="392" y="283"/>
                  </a:cubicBezTo>
                  <a:cubicBezTo>
                    <a:pt x="392" y="265"/>
                    <a:pt x="392" y="246"/>
                    <a:pt x="392" y="228"/>
                  </a:cubicBezTo>
                  <a:cubicBezTo>
                    <a:pt x="392" y="192"/>
                    <a:pt x="383" y="146"/>
                    <a:pt x="365" y="119"/>
                  </a:cubicBezTo>
                  <a:cubicBezTo>
                    <a:pt x="347" y="91"/>
                    <a:pt x="338" y="73"/>
                    <a:pt x="319" y="64"/>
                  </a:cubicBezTo>
                  <a:cubicBezTo>
                    <a:pt x="292" y="37"/>
                    <a:pt x="256" y="19"/>
                    <a:pt x="219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0"/>
            <p:cNvSpPr/>
            <p:nvPr/>
          </p:nvSpPr>
          <p:spPr>
            <a:xfrm>
              <a:off x="8063857" y="3726967"/>
              <a:ext cx="191888" cy="64472"/>
            </a:xfrm>
            <a:custGeom>
              <a:avLst/>
              <a:gdLst/>
              <a:ahLst/>
              <a:cxnLst/>
              <a:rect l="l" t="t" r="r" b="b"/>
              <a:pathLst>
                <a:path w="6277" h="2109" extrusionOk="0">
                  <a:moveTo>
                    <a:pt x="5144" y="1"/>
                  </a:moveTo>
                  <a:cubicBezTo>
                    <a:pt x="4952" y="1"/>
                    <a:pt x="4758" y="40"/>
                    <a:pt x="4619" y="167"/>
                  </a:cubicBezTo>
                  <a:cubicBezTo>
                    <a:pt x="4528" y="267"/>
                    <a:pt x="4455" y="395"/>
                    <a:pt x="4410" y="522"/>
                  </a:cubicBezTo>
                  <a:cubicBezTo>
                    <a:pt x="4355" y="622"/>
                    <a:pt x="4291" y="723"/>
                    <a:pt x="4218" y="805"/>
                  </a:cubicBezTo>
                  <a:cubicBezTo>
                    <a:pt x="4073" y="978"/>
                    <a:pt x="3872" y="1096"/>
                    <a:pt x="3644" y="1114"/>
                  </a:cubicBezTo>
                  <a:cubicBezTo>
                    <a:pt x="3603" y="1119"/>
                    <a:pt x="3562" y="1121"/>
                    <a:pt x="3521" y="1121"/>
                  </a:cubicBezTo>
                  <a:cubicBezTo>
                    <a:pt x="3311" y="1121"/>
                    <a:pt x="3103" y="1069"/>
                    <a:pt x="2893" y="1069"/>
                  </a:cubicBezTo>
                  <a:cubicBezTo>
                    <a:pt x="2828" y="1069"/>
                    <a:pt x="2763" y="1074"/>
                    <a:pt x="2697" y="1087"/>
                  </a:cubicBezTo>
                  <a:cubicBezTo>
                    <a:pt x="2415" y="1151"/>
                    <a:pt x="2196" y="1360"/>
                    <a:pt x="1914" y="1424"/>
                  </a:cubicBezTo>
                  <a:cubicBezTo>
                    <a:pt x="1858" y="1434"/>
                    <a:pt x="1803" y="1439"/>
                    <a:pt x="1749" y="1439"/>
                  </a:cubicBezTo>
                  <a:cubicBezTo>
                    <a:pt x="1467" y="1439"/>
                    <a:pt x="1204" y="1319"/>
                    <a:pt x="921" y="1296"/>
                  </a:cubicBezTo>
                  <a:cubicBezTo>
                    <a:pt x="882" y="1291"/>
                    <a:pt x="844" y="1288"/>
                    <a:pt x="805" y="1288"/>
                  </a:cubicBezTo>
                  <a:cubicBezTo>
                    <a:pt x="545" y="1288"/>
                    <a:pt x="296" y="1419"/>
                    <a:pt x="137" y="1633"/>
                  </a:cubicBezTo>
                  <a:cubicBezTo>
                    <a:pt x="1" y="1816"/>
                    <a:pt x="183" y="2016"/>
                    <a:pt x="365" y="2034"/>
                  </a:cubicBezTo>
                  <a:cubicBezTo>
                    <a:pt x="800" y="2083"/>
                    <a:pt x="1236" y="2108"/>
                    <a:pt x="1672" y="2108"/>
                  </a:cubicBezTo>
                  <a:cubicBezTo>
                    <a:pt x="2368" y="2108"/>
                    <a:pt x="3064" y="2045"/>
                    <a:pt x="3754" y="1916"/>
                  </a:cubicBezTo>
                  <a:cubicBezTo>
                    <a:pt x="4282" y="1834"/>
                    <a:pt x="4792" y="1697"/>
                    <a:pt x="5293" y="1524"/>
                  </a:cubicBezTo>
                  <a:cubicBezTo>
                    <a:pt x="5521" y="1515"/>
                    <a:pt x="5730" y="1442"/>
                    <a:pt x="5903" y="1296"/>
                  </a:cubicBezTo>
                  <a:cubicBezTo>
                    <a:pt x="5985" y="1224"/>
                    <a:pt x="6049" y="1132"/>
                    <a:pt x="6095" y="1023"/>
                  </a:cubicBezTo>
                  <a:cubicBezTo>
                    <a:pt x="6168" y="941"/>
                    <a:pt x="6222" y="841"/>
                    <a:pt x="6259" y="732"/>
                  </a:cubicBezTo>
                  <a:cubicBezTo>
                    <a:pt x="6277" y="659"/>
                    <a:pt x="6222" y="586"/>
                    <a:pt x="6149" y="577"/>
                  </a:cubicBezTo>
                  <a:cubicBezTo>
                    <a:pt x="6131" y="522"/>
                    <a:pt x="6113" y="468"/>
                    <a:pt x="6086" y="413"/>
                  </a:cubicBezTo>
                  <a:cubicBezTo>
                    <a:pt x="5940" y="203"/>
                    <a:pt x="5712" y="58"/>
                    <a:pt x="5466" y="30"/>
                  </a:cubicBezTo>
                  <a:cubicBezTo>
                    <a:pt x="5366" y="14"/>
                    <a:pt x="5255" y="1"/>
                    <a:pt x="5144" y="1"/>
                  </a:cubicBezTo>
                  <a:close/>
                </a:path>
              </a:pathLst>
            </a:custGeom>
            <a:solidFill>
              <a:srgbClr val="C273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0"/>
            <p:cNvSpPr/>
            <p:nvPr/>
          </p:nvSpPr>
          <p:spPr>
            <a:xfrm>
              <a:off x="7905688" y="3715045"/>
              <a:ext cx="111580" cy="49951"/>
            </a:xfrm>
            <a:custGeom>
              <a:avLst/>
              <a:gdLst/>
              <a:ahLst/>
              <a:cxnLst/>
              <a:rect l="l" t="t" r="r" b="b"/>
              <a:pathLst>
                <a:path w="3650" h="1634" extrusionOk="0">
                  <a:moveTo>
                    <a:pt x="3382" y="0"/>
                  </a:moveTo>
                  <a:cubicBezTo>
                    <a:pt x="3376" y="0"/>
                    <a:pt x="3369" y="1"/>
                    <a:pt x="3362" y="1"/>
                  </a:cubicBezTo>
                  <a:cubicBezTo>
                    <a:pt x="2606" y="74"/>
                    <a:pt x="1859" y="265"/>
                    <a:pt x="1167" y="593"/>
                  </a:cubicBezTo>
                  <a:cubicBezTo>
                    <a:pt x="1085" y="621"/>
                    <a:pt x="1003" y="648"/>
                    <a:pt x="921" y="684"/>
                  </a:cubicBezTo>
                  <a:cubicBezTo>
                    <a:pt x="721" y="748"/>
                    <a:pt x="529" y="848"/>
                    <a:pt x="365" y="985"/>
                  </a:cubicBezTo>
                  <a:cubicBezTo>
                    <a:pt x="347" y="1003"/>
                    <a:pt x="338" y="1031"/>
                    <a:pt x="329" y="1049"/>
                  </a:cubicBezTo>
                  <a:cubicBezTo>
                    <a:pt x="274" y="1085"/>
                    <a:pt x="220" y="1122"/>
                    <a:pt x="165" y="1158"/>
                  </a:cubicBezTo>
                  <a:cubicBezTo>
                    <a:pt x="1" y="1267"/>
                    <a:pt x="28" y="1522"/>
                    <a:pt x="220" y="1586"/>
                  </a:cubicBezTo>
                  <a:cubicBezTo>
                    <a:pt x="311" y="1618"/>
                    <a:pt x="407" y="1633"/>
                    <a:pt x="503" y="1633"/>
                  </a:cubicBezTo>
                  <a:cubicBezTo>
                    <a:pt x="654" y="1633"/>
                    <a:pt x="805" y="1595"/>
                    <a:pt x="939" y="1522"/>
                  </a:cubicBezTo>
                  <a:cubicBezTo>
                    <a:pt x="1048" y="1459"/>
                    <a:pt x="1140" y="1377"/>
                    <a:pt x="1212" y="1267"/>
                  </a:cubicBezTo>
                  <a:cubicBezTo>
                    <a:pt x="1294" y="1158"/>
                    <a:pt x="1304" y="1113"/>
                    <a:pt x="1458" y="1113"/>
                  </a:cubicBezTo>
                  <a:cubicBezTo>
                    <a:pt x="1493" y="1113"/>
                    <a:pt x="1527" y="1114"/>
                    <a:pt x="1562" y="1114"/>
                  </a:cubicBezTo>
                  <a:cubicBezTo>
                    <a:pt x="1990" y="1114"/>
                    <a:pt x="2405" y="1055"/>
                    <a:pt x="2743" y="794"/>
                  </a:cubicBezTo>
                  <a:cubicBezTo>
                    <a:pt x="3043" y="757"/>
                    <a:pt x="3326" y="621"/>
                    <a:pt x="3526" y="402"/>
                  </a:cubicBezTo>
                  <a:cubicBezTo>
                    <a:pt x="3650" y="270"/>
                    <a:pt x="3585" y="0"/>
                    <a:pt x="3382" y="0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0"/>
            <p:cNvSpPr/>
            <p:nvPr/>
          </p:nvSpPr>
          <p:spPr>
            <a:xfrm>
              <a:off x="8035182" y="3717307"/>
              <a:ext cx="12289" cy="11922"/>
            </a:xfrm>
            <a:custGeom>
              <a:avLst/>
              <a:gdLst/>
              <a:ahLst/>
              <a:cxnLst/>
              <a:rect l="l" t="t" r="r" b="b"/>
              <a:pathLst>
                <a:path w="402" h="390" extrusionOk="0">
                  <a:moveTo>
                    <a:pt x="174" y="0"/>
                  </a:moveTo>
                  <a:cubicBezTo>
                    <a:pt x="155" y="0"/>
                    <a:pt x="137" y="9"/>
                    <a:pt x="119" y="18"/>
                  </a:cubicBezTo>
                  <a:cubicBezTo>
                    <a:pt x="110" y="18"/>
                    <a:pt x="92" y="27"/>
                    <a:pt x="83" y="46"/>
                  </a:cubicBezTo>
                  <a:cubicBezTo>
                    <a:pt x="64" y="46"/>
                    <a:pt x="55" y="64"/>
                    <a:pt x="46" y="73"/>
                  </a:cubicBezTo>
                  <a:cubicBezTo>
                    <a:pt x="28" y="91"/>
                    <a:pt x="28" y="100"/>
                    <a:pt x="19" y="119"/>
                  </a:cubicBezTo>
                  <a:cubicBezTo>
                    <a:pt x="10" y="146"/>
                    <a:pt x="1" y="164"/>
                    <a:pt x="1" y="191"/>
                  </a:cubicBezTo>
                  <a:lnTo>
                    <a:pt x="10" y="246"/>
                  </a:lnTo>
                  <a:cubicBezTo>
                    <a:pt x="19" y="264"/>
                    <a:pt x="19" y="273"/>
                    <a:pt x="28" y="292"/>
                  </a:cubicBezTo>
                  <a:lnTo>
                    <a:pt x="64" y="328"/>
                  </a:lnTo>
                  <a:lnTo>
                    <a:pt x="101" y="365"/>
                  </a:lnTo>
                  <a:lnTo>
                    <a:pt x="146" y="383"/>
                  </a:lnTo>
                  <a:cubicBezTo>
                    <a:pt x="160" y="387"/>
                    <a:pt x="174" y="390"/>
                    <a:pt x="186" y="390"/>
                  </a:cubicBezTo>
                  <a:cubicBezTo>
                    <a:pt x="199" y="390"/>
                    <a:pt x="210" y="387"/>
                    <a:pt x="219" y="383"/>
                  </a:cubicBezTo>
                  <a:cubicBezTo>
                    <a:pt x="237" y="383"/>
                    <a:pt x="256" y="374"/>
                    <a:pt x="274" y="365"/>
                  </a:cubicBezTo>
                  <a:cubicBezTo>
                    <a:pt x="292" y="355"/>
                    <a:pt x="319" y="346"/>
                    <a:pt x="338" y="328"/>
                  </a:cubicBezTo>
                  <a:lnTo>
                    <a:pt x="356" y="301"/>
                  </a:lnTo>
                  <a:cubicBezTo>
                    <a:pt x="374" y="292"/>
                    <a:pt x="383" y="273"/>
                    <a:pt x="392" y="255"/>
                  </a:cubicBezTo>
                  <a:cubicBezTo>
                    <a:pt x="401" y="237"/>
                    <a:pt x="401" y="210"/>
                    <a:pt x="401" y="191"/>
                  </a:cubicBezTo>
                  <a:cubicBezTo>
                    <a:pt x="401" y="173"/>
                    <a:pt x="401" y="164"/>
                    <a:pt x="401" y="146"/>
                  </a:cubicBezTo>
                  <a:cubicBezTo>
                    <a:pt x="392" y="119"/>
                    <a:pt x="374" y="100"/>
                    <a:pt x="356" y="82"/>
                  </a:cubicBezTo>
                  <a:lnTo>
                    <a:pt x="338" y="55"/>
                  </a:lnTo>
                  <a:lnTo>
                    <a:pt x="292" y="2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0"/>
            <p:cNvSpPr/>
            <p:nvPr/>
          </p:nvSpPr>
          <p:spPr>
            <a:xfrm>
              <a:off x="8059424" y="3717307"/>
              <a:ext cx="11708" cy="8926"/>
            </a:xfrm>
            <a:custGeom>
              <a:avLst/>
              <a:gdLst/>
              <a:ahLst/>
              <a:cxnLst/>
              <a:rect l="l" t="t" r="r" b="b"/>
              <a:pathLst>
                <a:path w="383" h="292" extrusionOk="0">
                  <a:moveTo>
                    <a:pt x="191" y="0"/>
                  </a:moveTo>
                  <a:cubicBezTo>
                    <a:pt x="0" y="0"/>
                    <a:pt x="0" y="292"/>
                    <a:pt x="191" y="292"/>
                  </a:cubicBezTo>
                  <a:cubicBezTo>
                    <a:pt x="383" y="283"/>
                    <a:pt x="383" y="0"/>
                    <a:pt x="191" y="0"/>
                  </a:cubicBez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0"/>
            <p:cNvSpPr/>
            <p:nvPr/>
          </p:nvSpPr>
          <p:spPr>
            <a:xfrm>
              <a:off x="7956648" y="3759891"/>
              <a:ext cx="10913" cy="10547"/>
            </a:xfrm>
            <a:custGeom>
              <a:avLst/>
              <a:gdLst/>
              <a:ahLst/>
              <a:cxnLst/>
              <a:rect l="l" t="t" r="r" b="b"/>
              <a:pathLst>
                <a:path w="357" h="345" extrusionOk="0">
                  <a:moveTo>
                    <a:pt x="147" y="1"/>
                  </a:moveTo>
                  <a:cubicBezTo>
                    <a:pt x="128" y="1"/>
                    <a:pt x="119" y="1"/>
                    <a:pt x="101" y="10"/>
                  </a:cubicBezTo>
                  <a:cubicBezTo>
                    <a:pt x="83" y="19"/>
                    <a:pt x="65" y="28"/>
                    <a:pt x="56" y="46"/>
                  </a:cubicBezTo>
                  <a:lnTo>
                    <a:pt x="28" y="83"/>
                  </a:lnTo>
                  <a:lnTo>
                    <a:pt x="10" y="119"/>
                  </a:lnTo>
                  <a:cubicBezTo>
                    <a:pt x="1" y="156"/>
                    <a:pt x="10" y="201"/>
                    <a:pt x="28" y="238"/>
                  </a:cubicBezTo>
                  <a:lnTo>
                    <a:pt x="37" y="265"/>
                  </a:lnTo>
                  <a:cubicBezTo>
                    <a:pt x="46" y="265"/>
                    <a:pt x="46" y="274"/>
                    <a:pt x="56" y="283"/>
                  </a:cubicBezTo>
                  <a:cubicBezTo>
                    <a:pt x="65" y="301"/>
                    <a:pt x="83" y="311"/>
                    <a:pt x="101" y="320"/>
                  </a:cubicBezTo>
                  <a:lnTo>
                    <a:pt x="138" y="338"/>
                  </a:lnTo>
                  <a:lnTo>
                    <a:pt x="147" y="338"/>
                  </a:lnTo>
                  <a:cubicBezTo>
                    <a:pt x="163" y="343"/>
                    <a:pt x="179" y="345"/>
                    <a:pt x="194" y="345"/>
                  </a:cubicBezTo>
                  <a:cubicBezTo>
                    <a:pt x="238" y="345"/>
                    <a:pt x="277" y="326"/>
                    <a:pt x="311" y="292"/>
                  </a:cubicBezTo>
                  <a:cubicBezTo>
                    <a:pt x="329" y="274"/>
                    <a:pt x="347" y="247"/>
                    <a:pt x="347" y="229"/>
                  </a:cubicBezTo>
                  <a:cubicBezTo>
                    <a:pt x="356" y="201"/>
                    <a:pt x="356" y="165"/>
                    <a:pt x="347" y="147"/>
                  </a:cubicBezTo>
                  <a:lnTo>
                    <a:pt x="347" y="137"/>
                  </a:lnTo>
                  <a:cubicBezTo>
                    <a:pt x="338" y="119"/>
                    <a:pt x="338" y="101"/>
                    <a:pt x="329" y="92"/>
                  </a:cubicBezTo>
                  <a:lnTo>
                    <a:pt x="301" y="55"/>
                  </a:lnTo>
                  <a:lnTo>
                    <a:pt x="265" y="28"/>
                  </a:lnTo>
                  <a:lnTo>
                    <a:pt x="247" y="19"/>
                  </a:lnTo>
                  <a:lnTo>
                    <a:pt x="210" y="1"/>
                  </a:lnTo>
                  <a:close/>
                </a:path>
              </a:pathLst>
            </a:custGeom>
            <a:solidFill>
              <a:srgbClr val="FEC1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0"/>
            <p:cNvSpPr/>
            <p:nvPr/>
          </p:nvSpPr>
          <p:spPr>
            <a:xfrm>
              <a:off x="7954722" y="3394365"/>
              <a:ext cx="182411" cy="329055"/>
            </a:xfrm>
            <a:custGeom>
              <a:avLst/>
              <a:gdLst/>
              <a:ahLst/>
              <a:cxnLst/>
              <a:rect l="l" t="t" r="r" b="b"/>
              <a:pathLst>
                <a:path w="5967" h="10764" extrusionOk="0">
                  <a:moveTo>
                    <a:pt x="419" y="1"/>
                  </a:moveTo>
                  <a:cubicBezTo>
                    <a:pt x="358" y="1"/>
                    <a:pt x="295" y="29"/>
                    <a:pt x="255" y="89"/>
                  </a:cubicBezTo>
                  <a:cubicBezTo>
                    <a:pt x="0" y="435"/>
                    <a:pt x="119" y="827"/>
                    <a:pt x="410" y="1100"/>
                  </a:cubicBezTo>
                  <a:cubicBezTo>
                    <a:pt x="692" y="1373"/>
                    <a:pt x="1039" y="1537"/>
                    <a:pt x="1357" y="1747"/>
                  </a:cubicBezTo>
                  <a:cubicBezTo>
                    <a:pt x="1959" y="2166"/>
                    <a:pt x="2469" y="2703"/>
                    <a:pt x="2860" y="3332"/>
                  </a:cubicBezTo>
                  <a:cubicBezTo>
                    <a:pt x="3799" y="4798"/>
                    <a:pt x="4117" y="6556"/>
                    <a:pt x="4254" y="8260"/>
                  </a:cubicBezTo>
                  <a:cubicBezTo>
                    <a:pt x="4318" y="8997"/>
                    <a:pt x="4227" y="9999"/>
                    <a:pt x="4846" y="10537"/>
                  </a:cubicBezTo>
                  <a:cubicBezTo>
                    <a:pt x="4984" y="10683"/>
                    <a:pt x="5181" y="10764"/>
                    <a:pt x="5381" y="10764"/>
                  </a:cubicBezTo>
                  <a:cubicBezTo>
                    <a:pt x="5418" y="10764"/>
                    <a:pt x="5456" y="10761"/>
                    <a:pt x="5493" y="10755"/>
                  </a:cubicBezTo>
                  <a:cubicBezTo>
                    <a:pt x="5721" y="10701"/>
                    <a:pt x="5903" y="10519"/>
                    <a:pt x="5948" y="10282"/>
                  </a:cubicBezTo>
                  <a:cubicBezTo>
                    <a:pt x="5967" y="10090"/>
                    <a:pt x="5967" y="9890"/>
                    <a:pt x="5939" y="9699"/>
                  </a:cubicBezTo>
                  <a:cubicBezTo>
                    <a:pt x="5912" y="9471"/>
                    <a:pt x="5885" y="9243"/>
                    <a:pt x="5857" y="9007"/>
                  </a:cubicBezTo>
                  <a:cubicBezTo>
                    <a:pt x="5629" y="7221"/>
                    <a:pt x="5210" y="5427"/>
                    <a:pt x="4336" y="3833"/>
                  </a:cubicBezTo>
                  <a:cubicBezTo>
                    <a:pt x="3926" y="3067"/>
                    <a:pt x="3389" y="2375"/>
                    <a:pt x="2769" y="1774"/>
                  </a:cubicBezTo>
                  <a:cubicBezTo>
                    <a:pt x="2441" y="1483"/>
                    <a:pt x="2095" y="1227"/>
                    <a:pt x="1722" y="1018"/>
                  </a:cubicBezTo>
                  <a:cubicBezTo>
                    <a:pt x="1585" y="936"/>
                    <a:pt x="1439" y="863"/>
                    <a:pt x="1303" y="790"/>
                  </a:cubicBezTo>
                  <a:lnTo>
                    <a:pt x="1248" y="754"/>
                  </a:lnTo>
                  <a:cubicBezTo>
                    <a:pt x="1102" y="672"/>
                    <a:pt x="975" y="572"/>
                    <a:pt x="856" y="444"/>
                  </a:cubicBezTo>
                  <a:cubicBezTo>
                    <a:pt x="765" y="344"/>
                    <a:pt x="647" y="289"/>
                    <a:pt x="601" y="134"/>
                  </a:cubicBezTo>
                  <a:cubicBezTo>
                    <a:pt x="576" y="47"/>
                    <a:pt x="498" y="1"/>
                    <a:pt x="4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0"/>
            <p:cNvSpPr/>
            <p:nvPr/>
          </p:nvSpPr>
          <p:spPr>
            <a:xfrm>
              <a:off x="6824427" y="3544434"/>
              <a:ext cx="512689" cy="293013"/>
            </a:xfrm>
            <a:custGeom>
              <a:avLst/>
              <a:gdLst/>
              <a:ahLst/>
              <a:cxnLst/>
              <a:rect l="l" t="t" r="r" b="b"/>
              <a:pathLst>
                <a:path w="16771" h="9585" extrusionOk="0">
                  <a:moveTo>
                    <a:pt x="757" y="1"/>
                  </a:moveTo>
                  <a:cubicBezTo>
                    <a:pt x="738" y="1"/>
                    <a:pt x="720" y="3"/>
                    <a:pt x="702" y="8"/>
                  </a:cubicBezTo>
                  <a:cubicBezTo>
                    <a:pt x="666" y="8"/>
                    <a:pt x="638" y="17"/>
                    <a:pt x="602" y="17"/>
                  </a:cubicBezTo>
                  <a:cubicBezTo>
                    <a:pt x="283" y="80"/>
                    <a:pt x="64" y="372"/>
                    <a:pt x="101" y="700"/>
                  </a:cubicBezTo>
                  <a:cubicBezTo>
                    <a:pt x="10" y="973"/>
                    <a:pt x="1" y="1274"/>
                    <a:pt x="64" y="1565"/>
                  </a:cubicBezTo>
                  <a:cubicBezTo>
                    <a:pt x="219" y="2248"/>
                    <a:pt x="766" y="2749"/>
                    <a:pt x="1258" y="3205"/>
                  </a:cubicBezTo>
                  <a:cubicBezTo>
                    <a:pt x="1795" y="3697"/>
                    <a:pt x="2360" y="4161"/>
                    <a:pt x="2934" y="4608"/>
                  </a:cubicBezTo>
                  <a:cubicBezTo>
                    <a:pt x="3508" y="5054"/>
                    <a:pt x="4109" y="5437"/>
                    <a:pt x="4701" y="5846"/>
                  </a:cubicBezTo>
                  <a:cubicBezTo>
                    <a:pt x="5903" y="6657"/>
                    <a:pt x="7178" y="7340"/>
                    <a:pt x="8518" y="7878"/>
                  </a:cubicBezTo>
                  <a:cubicBezTo>
                    <a:pt x="8845" y="8023"/>
                    <a:pt x="9182" y="8124"/>
                    <a:pt x="9501" y="8279"/>
                  </a:cubicBezTo>
                  <a:cubicBezTo>
                    <a:pt x="9674" y="8351"/>
                    <a:pt x="9829" y="8452"/>
                    <a:pt x="10011" y="8515"/>
                  </a:cubicBezTo>
                  <a:cubicBezTo>
                    <a:pt x="10194" y="8579"/>
                    <a:pt x="10358" y="8643"/>
                    <a:pt x="10522" y="8698"/>
                  </a:cubicBezTo>
                  <a:cubicBezTo>
                    <a:pt x="11214" y="8934"/>
                    <a:pt x="11915" y="9126"/>
                    <a:pt x="12626" y="9290"/>
                  </a:cubicBezTo>
                  <a:cubicBezTo>
                    <a:pt x="13231" y="9424"/>
                    <a:pt x="13877" y="9584"/>
                    <a:pt x="14513" y="9584"/>
                  </a:cubicBezTo>
                  <a:cubicBezTo>
                    <a:pt x="14786" y="9584"/>
                    <a:pt x="15057" y="9555"/>
                    <a:pt x="15322" y="9481"/>
                  </a:cubicBezTo>
                  <a:cubicBezTo>
                    <a:pt x="16087" y="9271"/>
                    <a:pt x="16716" y="8643"/>
                    <a:pt x="16770" y="7832"/>
                  </a:cubicBezTo>
                  <a:cubicBezTo>
                    <a:pt x="16770" y="7632"/>
                    <a:pt x="16643" y="7468"/>
                    <a:pt x="16461" y="7413"/>
                  </a:cubicBezTo>
                  <a:cubicBezTo>
                    <a:pt x="14183" y="6612"/>
                    <a:pt x="11943" y="5746"/>
                    <a:pt x="9747" y="4744"/>
                  </a:cubicBezTo>
                  <a:cubicBezTo>
                    <a:pt x="7552" y="3742"/>
                    <a:pt x="5384" y="2631"/>
                    <a:pt x="3289" y="1410"/>
                  </a:cubicBezTo>
                  <a:cubicBezTo>
                    <a:pt x="2706" y="1073"/>
                    <a:pt x="2123" y="718"/>
                    <a:pt x="1558" y="363"/>
                  </a:cubicBezTo>
                  <a:cubicBezTo>
                    <a:pt x="1330" y="226"/>
                    <a:pt x="1085" y="44"/>
                    <a:pt x="811" y="8"/>
                  </a:cubicBezTo>
                  <a:cubicBezTo>
                    <a:pt x="793" y="3"/>
                    <a:pt x="775" y="1"/>
                    <a:pt x="7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0"/>
            <p:cNvSpPr/>
            <p:nvPr/>
          </p:nvSpPr>
          <p:spPr>
            <a:xfrm>
              <a:off x="7387190" y="2823073"/>
              <a:ext cx="136892" cy="120507"/>
            </a:xfrm>
            <a:custGeom>
              <a:avLst/>
              <a:gdLst/>
              <a:ahLst/>
              <a:cxnLst/>
              <a:rect l="l" t="t" r="r" b="b"/>
              <a:pathLst>
                <a:path w="4478" h="3942" extrusionOk="0">
                  <a:moveTo>
                    <a:pt x="2113" y="0"/>
                  </a:moveTo>
                  <a:cubicBezTo>
                    <a:pt x="2009" y="0"/>
                    <a:pt x="1903" y="10"/>
                    <a:pt x="1795" y="31"/>
                  </a:cubicBezTo>
                  <a:cubicBezTo>
                    <a:pt x="1121" y="158"/>
                    <a:pt x="493" y="604"/>
                    <a:pt x="256" y="1260"/>
                  </a:cubicBezTo>
                  <a:cubicBezTo>
                    <a:pt x="1" y="1871"/>
                    <a:pt x="119" y="2563"/>
                    <a:pt x="557" y="3055"/>
                  </a:cubicBezTo>
                  <a:cubicBezTo>
                    <a:pt x="639" y="3255"/>
                    <a:pt x="775" y="3437"/>
                    <a:pt x="939" y="3574"/>
                  </a:cubicBezTo>
                  <a:cubicBezTo>
                    <a:pt x="1255" y="3815"/>
                    <a:pt x="1646" y="3942"/>
                    <a:pt x="2043" y="3942"/>
                  </a:cubicBezTo>
                  <a:cubicBezTo>
                    <a:pt x="2082" y="3942"/>
                    <a:pt x="2121" y="3941"/>
                    <a:pt x="2160" y="3938"/>
                  </a:cubicBezTo>
                  <a:cubicBezTo>
                    <a:pt x="2870" y="3911"/>
                    <a:pt x="3526" y="3437"/>
                    <a:pt x="3836" y="2818"/>
                  </a:cubicBezTo>
                  <a:cubicBezTo>
                    <a:pt x="4478" y="1593"/>
                    <a:pt x="3444" y="0"/>
                    <a:pt x="2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0"/>
            <p:cNvSpPr/>
            <p:nvPr/>
          </p:nvSpPr>
          <p:spPr>
            <a:xfrm>
              <a:off x="7116523" y="2863151"/>
              <a:ext cx="507126" cy="306067"/>
            </a:xfrm>
            <a:custGeom>
              <a:avLst/>
              <a:gdLst/>
              <a:ahLst/>
              <a:cxnLst/>
              <a:rect l="l" t="t" r="r" b="b"/>
              <a:pathLst>
                <a:path w="16589" h="10012" extrusionOk="0">
                  <a:moveTo>
                    <a:pt x="5564" y="0"/>
                  </a:moveTo>
                  <a:cubicBezTo>
                    <a:pt x="5218" y="0"/>
                    <a:pt x="4873" y="25"/>
                    <a:pt x="4528" y="77"/>
                  </a:cubicBezTo>
                  <a:cubicBezTo>
                    <a:pt x="2679" y="359"/>
                    <a:pt x="921" y="1361"/>
                    <a:pt x="92" y="3074"/>
                  </a:cubicBezTo>
                  <a:cubicBezTo>
                    <a:pt x="1" y="3274"/>
                    <a:pt x="92" y="3511"/>
                    <a:pt x="292" y="3602"/>
                  </a:cubicBezTo>
                  <a:cubicBezTo>
                    <a:pt x="3526" y="4777"/>
                    <a:pt x="6696" y="6116"/>
                    <a:pt x="9802" y="7592"/>
                  </a:cubicBezTo>
                  <a:cubicBezTo>
                    <a:pt x="9820" y="7765"/>
                    <a:pt x="9912" y="7911"/>
                    <a:pt x="10066" y="7983"/>
                  </a:cubicBezTo>
                  <a:cubicBezTo>
                    <a:pt x="11059" y="8530"/>
                    <a:pt x="12107" y="8967"/>
                    <a:pt x="13127" y="9432"/>
                  </a:cubicBezTo>
                  <a:cubicBezTo>
                    <a:pt x="13582" y="9641"/>
                    <a:pt x="14074" y="9951"/>
                    <a:pt x="14575" y="10006"/>
                  </a:cubicBezTo>
                  <a:cubicBezTo>
                    <a:pt x="14612" y="10009"/>
                    <a:pt x="14647" y="10011"/>
                    <a:pt x="14682" y="10011"/>
                  </a:cubicBezTo>
                  <a:cubicBezTo>
                    <a:pt x="15073" y="10011"/>
                    <a:pt x="15406" y="9785"/>
                    <a:pt x="15623" y="9459"/>
                  </a:cubicBezTo>
                  <a:cubicBezTo>
                    <a:pt x="16588" y="8002"/>
                    <a:pt x="15942" y="5952"/>
                    <a:pt x="14912" y="4686"/>
                  </a:cubicBezTo>
                  <a:cubicBezTo>
                    <a:pt x="14302" y="3939"/>
                    <a:pt x="13546" y="3338"/>
                    <a:pt x="12754" y="2791"/>
                  </a:cubicBezTo>
                  <a:cubicBezTo>
                    <a:pt x="11916" y="2208"/>
                    <a:pt x="11041" y="1680"/>
                    <a:pt x="10130" y="1215"/>
                  </a:cubicBezTo>
                  <a:cubicBezTo>
                    <a:pt x="8717" y="513"/>
                    <a:pt x="7145" y="0"/>
                    <a:pt x="55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0"/>
            <p:cNvSpPr/>
            <p:nvPr/>
          </p:nvSpPr>
          <p:spPr>
            <a:xfrm>
              <a:off x="7506107" y="3368778"/>
              <a:ext cx="511008" cy="334466"/>
            </a:xfrm>
            <a:custGeom>
              <a:avLst/>
              <a:gdLst/>
              <a:ahLst/>
              <a:cxnLst/>
              <a:rect l="l" t="t" r="r" b="b"/>
              <a:pathLst>
                <a:path w="16716" h="10941" extrusionOk="0">
                  <a:moveTo>
                    <a:pt x="14380" y="0"/>
                  </a:moveTo>
                  <a:cubicBezTo>
                    <a:pt x="13330" y="0"/>
                    <a:pt x="12249" y="435"/>
                    <a:pt x="11451" y="1062"/>
                  </a:cubicBezTo>
                  <a:cubicBezTo>
                    <a:pt x="10776" y="1600"/>
                    <a:pt x="10203" y="2265"/>
                    <a:pt x="9647" y="2912"/>
                  </a:cubicBezTo>
                  <a:cubicBezTo>
                    <a:pt x="9292" y="3312"/>
                    <a:pt x="8654" y="4424"/>
                    <a:pt x="8135" y="4597"/>
                  </a:cubicBezTo>
                  <a:cubicBezTo>
                    <a:pt x="7816" y="4706"/>
                    <a:pt x="7488" y="4779"/>
                    <a:pt x="7151" y="4815"/>
                  </a:cubicBezTo>
                  <a:cubicBezTo>
                    <a:pt x="6933" y="4837"/>
                    <a:pt x="6715" y="4847"/>
                    <a:pt x="6497" y="4847"/>
                  </a:cubicBezTo>
                  <a:cubicBezTo>
                    <a:pt x="5629" y="4847"/>
                    <a:pt x="4758" y="4697"/>
                    <a:pt x="3899" y="4588"/>
                  </a:cubicBezTo>
                  <a:cubicBezTo>
                    <a:pt x="3485" y="4538"/>
                    <a:pt x="2992" y="4422"/>
                    <a:pt x="2524" y="4422"/>
                  </a:cubicBezTo>
                  <a:cubicBezTo>
                    <a:pt x="2138" y="4422"/>
                    <a:pt x="1769" y="4501"/>
                    <a:pt x="1476" y="4761"/>
                  </a:cubicBezTo>
                  <a:cubicBezTo>
                    <a:pt x="838" y="5325"/>
                    <a:pt x="902" y="6173"/>
                    <a:pt x="1285" y="6719"/>
                  </a:cubicBezTo>
                  <a:cubicBezTo>
                    <a:pt x="993" y="7111"/>
                    <a:pt x="811" y="7585"/>
                    <a:pt x="757" y="8067"/>
                  </a:cubicBezTo>
                  <a:cubicBezTo>
                    <a:pt x="92" y="8705"/>
                    <a:pt x="0" y="10026"/>
                    <a:pt x="1057" y="10390"/>
                  </a:cubicBezTo>
                  <a:cubicBezTo>
                    <a:pt x="2097" y="10758"/>
                    <a:pt x="3180" y="10941"/>
                    <a:pt x="4261" y="10941"/>
                  </a:cubicBezTo>
                  <a:cubicBezTo>
                    <a:pt x="5746" y="10941"/>
                    <a:pt x="7226" y="10596"/>
                    <a:pt x="8581" y="9916"/>
                  </a:cubicBezTo>
                  <a:cubicBezTo>
                    <a:pt x="9793" y="9297"/>
                    <a:pt x="10858" y="8432"/>
                    <a:pt x="11696" y="7366"/>
                  </a:cubicBezTo>
                  <a:cubicBezTo>
                    <a:pt x="12571" y="6245"/>
                    <a:pt x="12881" y="4606"/>
                    <a:pt x="13901" y="3640"/>
                  </a:cubicBezTo>
                  <a:cubicBezTo>
                    <a:pt x="14784" y="2821"/>
                    <a:pt x="16023" y="3476"/>
                    <a:pt x="16324" y="1946"/>
                  </a:cubicBezTo>
                  <a:cubicBezTo>
                    <a:pt x="16333" y="1910"/>
                    <a:pt x="16342" y="1864"/>
                    <a:pt x="16342" y="1819"/>
                  </a:cubicBezTo>
                  <a:cubicBezTo>
                    <a:pt x="16661" y="1436"/>
                    <a:pt x="16716" y="899"/>
                    <a:pt x="16160" y="516"/>
                  </a:cubicBezTo>
                  <a:cubicBezTo>
                    <a:pt x="15622" y="155"/>
                    <a:pt x="15007" y="0"/>
                    <a:pt x="143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0"/>
            <p:cNvSpPr/>
            <p:nvPr/>
          </p:nvSpPr>
          <p:spPr>
            <a:xfrm>
              <a:off x="6560730" y="2870518"/>
              <a:ext cx="399611" cy="571445"/>
            </a:xfrm>
            <a:custGeom>
              <a:avLst/>
              <a:gdLst/>
              <a:ahLst/>
              <a:cxnLst/>
              <a:rect l="l" t="t" r="r" b="b"/>
              <a:pathLst>
                <a:path w="13072" h="18693" extrusionOk="0">
                  <a:moveTo>
                    <a:pt x="7915" y="0"/>
                  </a:moveTo>
                  <a:cubicBezTo>
                    <a:pt x="5824" y="0"/>
                    <a:pt x="3722" y="1250"/>
                    <a:pt x="2442" y="2842"/>
                  </a:cubicBezTo>
                  <a:cubicBezTo>
                    <a:pt x="565" y="5183"/>
                    <a:pt x="0" y="8389"/>
                    <a:pt x="1121" y="11186"/>
                  </a:cubicBezTo>
                  <a:cubicBezTo>
                    <a:pt x="1622" y="12452"/>
                    <a:pt x="2414" y="13581"/>
                    <a:pt x="3434" y="14492"/>
                  </a:cubicBezTo>
                  <a:cubicBezTo>
                    <a:pt x="3844" y="14847"/>
                    <a:pt x="4655" y="15157"/>
                    <a:pt x="5147" y="15549"/>
                  </a:cubicBezTo>
                  <a:cubicBezTo>
                    <a:pt x="3963" y="15631"/>
                    <a:pt x="3307" y="16952"/>
                    <a:pt x="3954" y="17935"/>
                  </a:cubicBezTo>
                  <a:cubicBezTo>
                    <a:pt x="4288" y="18420"/>
                    <a:pt x="4829" y="18692"/>
                    <a:pt x="5394" y="18692"/>
                  </a:cubicBezTo>
                  <a:cubicBezTo>
                    <a:pt x="5551" y="18692"/>
                    <a:pt x="5710" y="18671"/>
                    <a:pt x="5867" y="18628"/>
                  </a:cubicBezTo>
                  <a:cubicBezTo>
                    <a:pt x="6049" y="18573"/>
                    <a:pt x="6222" y="18491"/>
                    <a:pt x="6377" y="18382"/>
                  </a:cubicBezTo>
                  <a:cubicBezTo>
                    <a:pt x="7379" y="18227"/>
                    <a:pt x="8253" y="17453"/>
                    <a:pt x="8235" y="16168"/>
                  </a:cubicBezTo>
                  <a:cubicBezTo>
                    <a:pt x="8208" y="14866"/>
                    <a:pt x="7278" y="14046"/>
                    <a:pt x="6249" y="13417"/>
                  </a:cubicBezTo>
                  <a:cubicBezTo>
                    <a:pt x="5001" y="12652"/>
                    <a:pt x="4027" y="11705"/>
                    <a:pt x="3462" y="10338"/>
                  </a:cubicBezTo>
                  <a:cubicBezTo>
                    <a:pt x="2341" y="7642"/>
                    <a:pt x="3507" y="4153"/>
                    <a:pt x="6213" y="2878"/>
                  </a:cubicBezTo>
                  <a:cubicBezTo>
                    <a:pt x="6730" y="2636"/>
                    <a:pt x="7307" y="2488"/>
                    <a:pt x="7859" y="2488"/>
                  </a:cubicBezTo>
                  <a:cubicBezTo>
                    <a:pt x="8697" y="2488"/>
                    <a:pt x="9477" y="2827"/>
                    <a:pt x="9911" y="3689"/>
                  </a:cubicBezTo>
                  <a:cubicBezTo>
                    <a:pt x="10467" y="4782"/>
                    <a:pt x="9993" y="6331"/>
                    <a:pt x="10785" y="7232"/>
                  </a:cubicBezTo>
                  <a:cubicBezTo>
                    <a:pt x="11000" y="7476"/>
                    <a:pt x="11262" y="7605"/>
                    <a:pt x="11527" y="7605"/>
                  </a:cubicBezTo>
                  <a:cubicBezTo>
                    <a:pt x="11757" y="7605"/>
                    <a:pt x="11990" y="7508"/>
                    <a:pt x="12197" y="7305"/>
                  </a:cubicBezTo>
                  <a:cubicBezTo>
                    <a:pt x="13072" y="6440"/>
                    <a:pt x="12707" y="4636"/>
                    <a:pt x="12434" y="3552"/>
                  </a:cubicBezTo>
                  <a:cubicBezTo>
                    <a:pt x="12097" y="2241"/>
                    <a:pt x="11277" y="1093"/>
                    <a:pt x="10038" y="483"/>
                  </a:cubicBezTo>
                  <a:cubicBezTo>
                    <a:pt x="9354" y="149"/>
                    <a:pt x="8635" y="0"/>
                    <a:pt x="79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0"/>
            <p:cNvSpPr/>
            <p:nvPr/>
          </p:nvSpPr>
          <p:spPr>
            <a:xfrm>
              <a:off x="6751762" y="2961494"/>
              <a:ext cx="915877" cy="842815"/>
            </a:xfrm>
            <a:custGeom>
              <a:avLst/>
              <a:gdLst/>
              <a:ahLst/>
              <a:cxnLst/>
              <a:rect l="l" t="t" r="r" b="b"/>
              <a:pathLst>
                <a:path w="29960" h="27570" extrusionOk="0">
                  <a:moveTo>
                    <a:pt x="11770" y="1"/>
                  </a:moveTo>
                  <a:cubicBezTo>
                    <a:pt x="11690" y="1"/>
                    <a:pt x="11600" y="64"/>
                    <a:pt x="11605" y="157"/>
                  </a:cubicBezTo>
                  <a:cubicBezTo>
                    <a:pt x="11614" y="203"/>
                    <a:pt x="11614" y="248"/>
                    <a:pt x="11605" y="294"/>
                  </a:cubicBezTo>
                  <a:cubicBezTo>
                    <a:pt x="11450" y="294"/>
                    <a:pt x="11304" y="403"/>
                    <a:pt x="11277" y="558"/>
                  </a:cubicBezTo>
                  <a:cubicBezTo>
                    <a:pt x="11232" y="804"/>
                    <a:pt x="11159" y="1041"/>
                    <a:pt x="11049" y="1269"/>
                  </a:cubicBezTo>
                  <a:cubicBezTo>
                    <a:pt x="10858" y="1414"/>
                    <a:pt x="10649" y="1533"/>
                    <a:pt x="10430" y="1624"/>
                  </a:cubicBezTo>
                  <a:cubicBezTo>
                    <a:pt x="10030" y="1782"/>
                    <a:pt x="9595" y="1817"/>
                    <a:pt x="9159" y="1817"/>
                  </a:cubicBezTo>
                  <a:cubicBezTo>
                    <a:pt x="8891" y="1817"/>
                    <a:pt x="8623" y="1804"/>
                    <a:pt x="8362" y="1797"/>
                  </a:cubicBezTo>
                  <a:cubicBezTo>
                    <a:pt x="8294" y="1795"/>
                    <a:pt x="8227" y="1794"/>
                    <a:pt x="8160" y="1794"/>
                  </a:cubicBezTo>
                  <a:cubicBezTo>
                    <a:pt x="5488" y="1794"/>
                    <a:pt x="3586" y="3549"/>
                    <a:pt x="2368" y="5860"/>
                  </a:cubicBezTo>
                  <a:cubicBezTo>
                    <a:pt x="793" y="8829"/>
                    <a:pt x="0" y="12509"/>
                    <a:pt x="929" y="15861"/>
                  </a:cubicBezTo>
                  <a:cubicBezTo>
                    <a:pt x="2551" y="21746"/>
                    <a:pt x="8827" y="24342"/>
                    <a:pt x="14019" y="26227"/>
                  </a:cubicBezTo>
                  <a:cubicBezTo>
                    <a:pt x="15276" y="26683"/>
                    <a:pt x="16551" y="27120"/>
                    <a:pt x="17872" y="27366"/>
                  </a:cubicBezTo>
                  <a:cubicBezTo>
                    <a:pt x="18531" y="27494"/>
                    <a:pt x="19205" y="27570"/>
                    <a:pt x="19878" y="27570"/>
                  </a:cubicBezTo>
                  <a:cubicBezTo>
                    <a:pt x="20498" y="27570"/>
                    <a:pt x="21118" y="27505"/>
                    <a:pt x="21725" y="27357"/>
                  </a:cubicBezTo>
                  <a:cubicBezTo>
                    <a:pt x="23055" y="27038"/>
                    <a:pt x="24212" y="26282"/>
                    <a:pt x="25141" y="25298"/>
                  </a:cubicBezTo>
                  <a:cubicBezTo>
                    <a:pt x="27027" y="23303"/>
                    <a:pt x="27919" y="20917"/>
                    <a:pt x="28757" y="18403"/>
                  </a:cubicBezTo>
                  <a:cubicBezTo>
                    <a:pt x="28830" y="18175"/>
                    <a:pt x="28903" y="17956"/>
                    <a:pt x="28976" y="17728"/>
                  </a:cubicBezTo>
                  <a:cubicBezTo>
                    <a:pt x="29960" y="14732"/>
                    <a:pt x="29522" y="11698"/>
                    <a:pt x="26926" y="9631"/>
                  </a:cubicBezTo>
                  <a:cubicBezTo>
                    <a:pt x="26653" y="9421"/>
                    <a:pt x="26662" y="9148"/>
                    <a:pt x="26644" y="8829"/>
                  </a:cubicBezTo>
                  <a:cubicBezTo>
                    <a:pt x="26635" y="8510"/>
                    <a:pt x="26562" y="8201"/>
                    <a:pt x="26416" y="7918"/>
                  </a:cubicBezTo>
                  <a:cubicBezTo>
                    <a:pt x="25842" y="6798"/>
                    <a:pt x="24485" y="6379"/>
                    <a:pt x="23383" y="5969"/>
                  </a:cubicBezTo>
                  <a:cubicBezTo>
                    <a:pt x="20113" y="4766"/>
                    <a:pt x="16943" y="3309"/>
                    <a:pt x="13910" y="1606"/>
                  </a:cubicBezTo>
                  <a:cubicBezTo>
                    <a:pt x="13245" y="1232"/>
                    <a:pt x="12589" y="840"/>
                    <a:pt x="11933" y="449"/>
                  </a:cubicBezTo>
                  <a:cubicBezTo>
                    <a:pt x="11933" y="330"/>
                    <a:pt x="11915" y="212"/>
                    <a:pt x="11887" y="94"/>
                  </a:cubicBezTo>
                  <a:cubicBezTo>
                    <a:pt x="11873" y="28"/>
                    <a:pt x="11824" y="1"/>
                    <a:pt x="11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0"/>
            <p:cNvSpPr/>
            <p:nvPr/>
          </p:nvSpPr>
          <p:spPr>
            <a:xfrm>
              <a:off x="6666258" y="2941899"/>
              <a:ext cx="375950" cy="605133"/>
            </a:xfrm>
            <a:custGeom>
              <a:avLst/>
              <a:gdLst/>
              <a:ahLst/>
              <a:cxnLst/>
              <a:rect l="l" t="t" r="r" b="b"/>
              <a:pathLst>
                <a:path w="12298" h="19795" extrusionOk="0">
                  <a:moveTo>
                    <a:pt x="4533" y="1"/>
                  </a:moveTo>
                  <a:cubicBezTo>
                    <a:pt x="4102" y="1"/>
                    <a:pt x="3666" y="87"/>
                    <a:pt x="3262" y="215"/>
                  </a:cubicBezTo>
                  <a:cubicBezTo>
                    <a:pt x="2560" y="443"/>
                    <a:pt x="1914" y="807"/>
                    <a:pt x="1367" y="1299"/>
                  </a:cubicBezTo>
                  <a:cubicBezTo>
                    <a:pt x="1057" y="1582"/>
                    <a:pt x="784" y="1891"/>
                    <a:pt x="556" y="2228"/>
                  </a:cubicBezTo>
                  <a:cubicBezTo>
                    <a:pt x="310" y="2575"/>
                    <a:pt x="156" y="2912"/>
                    <a:pt x="165" y="3340"/>
                  </a:cubicBezTo>
                  <a:cubicBezTo>
                    <a:pt x="165" y="3408"/>
                    <a:pt x="220" y="3451"/>
                    <a:pt x="278" y="3451"/>
                  </a:cubicBezTo>
                  <a:cubicBezTo>
                    <a:pt x="305" y="3451"/>
                    <a:pt x="333" y="3442"/>
                    <a:pt x="356" y="3422"/>
                  </a:cubicBezTo>
                  <a:cubicBezTo>
                    <a:pt x="802" y="2957"/>
                    <a:pt x="1076" y="2374"/>
                    <a:pt x="1531" y="1919"/>
                  </a:cubicBezTo>
                  <a:cubicBezTo>
                    <a:pt x="1977" y="1472"/>
                    <a:pt x="2506" y="1117"/>
                    <a:pt x="3089" y="880"/>
                  </a:cubicBezTo>
                  <a:cubicBezTo>
                    <a:pt x="3527" y="702"/>
                    <a:pt x="4019" y="573"/>
                    <a:pt x="4505" y="573"/>
                  </a:cubicBezTo>
                  <a:cubicBezTo>
                    <a:pt x="4716" y="573"/>
                    <a:pt x="4925" y="597"/>
                    <a:pt x="5129" y="653"/>
                  </a:cubicBezTo>
                  <a:cubicBezTo>
                    <a:pt x="5767" y="817"/>
                    <a:pt x="6222" y="1345"/>
                    <a:pt x="6459" y="1937"/>
                  </a:cubicBezTo>
                  <a:cubicBezTo>
                    <a:pt x="6614" y="2338"/>
                    <a:pt x="6705" y="2766"/>
                    <a:pt x="6732" y="3194"/>
                  </a:cubicBezTo>
                  <a:cubicBezTo>
                    <a:pt x="6750" y="3422"/>
                    <a:pt x="6760" y="3649"/>
                    <a:pt x="6760" y="3868"/>
                  </a:cubicBezTo>
                  <a:cubicBezTo>
                    <a:pt x="6741" y="4050"/>
                    <a:pt x="6760" y="4241"/>
                    <a:pt x="6796" y="4415"/>
                  </a:cubicBezTo>
                  <a:cubicBezTo>
                    <a:pt x="6167" y="5080"/>
                    <a:pt x="5621" y="5799"/>
                    <a:pt x="5156" y="6582"/>
                  </a:cubicBezTo>
                  <a:cubicBezTo>
                    <a:pt x="3608" y="9097"/>
                    <a:pt x="2952" y="12066"/>
                    <a:pt x="3298" y="14999"/>
                  </a:cubicBezTo>
                  <a:cubicBezTo>
                    <a:pt x="3316" y="15190"/>
                    <a:pt x="3344" y="15382"/>
                    <a:pt x="3380" y="15573"/>
                  </a:cubicBezTo>
                  <a:lnTo>
                    <a:pt x="3344" y="15573"/>
                  </a:lnTo>
                  <a:cubicBezTo>
                    <a:pt x="3234" y="15600"/>
                    <a:pt x="3125" y="15646"/>
                    <a:pt x="3025" y="15701"/>
                  </a:cubicBezTo>
                  <a:cubicBezTo>
                    <a:pt x="2934" y="15755"/>
                    <a:pt x="2843" y="15792"/>
                    <a:pt x="2752" y="15837"/>
                  </a:cubicBezTo>
                  <a:cubicBezTo>
                    <a:pt x="2569" y="15919"/>
                    <a:pt x="2378" y="15983"/>
                    <a:pt x="2178" y="16019"/>
                  </a:cubicBezTo>
                  <a:cubicBezTo>
                    <a:pt x="2070" y="16042"/>
                    <a:pt x="1961" y="16053"/>
                    <a:pt x="1853" y="16053"/>
                  </a:cubicBezTo>
                  <a:cubicBezTo>
                    <a:pt x="1605" y="16053"/>
                    <a:pt x="1361" y="15994"/>
                    <a:pt x="1139" y="15874"/>
                  </a:cubicBezTo>
                  <a:cubicBezTo>
                    <a:pt x="830" y="15719"/>
                    <a:pt x="584" y="15436"/>
                    <a:pt x="483" y="15099"/>
                  </a:cubicBezTo>
                  <a:cubicBezTo>
                    <a:pt x="429" y="14935"/>
                    <a:pt x="411" y="14762"/>
                    <a:pt x="438" y="14589"/>
                  </a:cubicBezTo>
                  <a:cubicBezTo>
                    <a:pt x="465" y="14407"/>
                    <a:pt x="575" y="14225"/>
                    <a:pt x="556" y="14052"/>
                  </a:cubicBezTo>
                  <a:cubicBezTo>
                    <a:pt x="556" y="13981"/>
                    <a:pt x="501" y="13930"/>
                    <a:pt x="439" y="13930"/>
                  </a:cubicBezTo>
                  <a:cubicBezTo>
                    <a:pt x="430" y="13930"/>
                    <a:pt x="420" y="13931"/>
                    <a:pt x="411" y="13933"/>
                  </a:cubicBezTo>
                  <a:cubicBezTo>
                    <a:pt x="201" y="13997"/>
                    <a:pt x="101" y="14243"/>
                    <a:pt x="55" y="14444"/>
                  </a:cubicBezTo>
                  <a:cubicBezTo>
                    <a:pt x="1" y="14662"/>
                    <a:pt x="1" y="14899"/>
                    <a:pt x="46" y="15127"/>
                  </a:cubicBezTo>
                  <a:cubicBezTo>
                    <a:pt x="137" y="15582"/>
                    <a:pt x="411" y="15983"/>
                    <a:pt x="802" y="16238"/>
                  </a:cubicBezTo>
                  <a:cubicBezTo>
                    <a:pt x="1203" y="16502"/>
                    <a:pt x="1677" y="16639"/>
                    <a:pt x="2159" y="16639"/>
                  </a:cubicBezTo>
                  <a:cubicBezTo>
                    <a:pt x="2433" y="16639"/>
                    <a:pt x="2697" y="16602"/>
                    <a:pt x="2961" y="16529"/>
                  </a:cubicBezTo>
                  <a:cubicBezTo>
                    <a:pt x="3089" y="16493"/>
                    <a:pt x="3216" y="16438"/>
                    <a:pt x="3335" y="16384"/>
                  </a:cubicBezTo>
                  <a:cubicBezTo>
                    <a:pt x="3398" y="16356"/>
                    <a:pt x="3462" y="16329"/>
                    <a:pt x="3517" y="16293"/>
                  </a:cubicBezTo>
                  <a:cubicBezTo>
                    <a:pt x="3599" y="16693"/>
                    <a:pt x="3708" y="17094"/>
                    <a:pt x="3826" y="17477"/>
                  </a:cubicBezTo>
                  <a:cubicBezTo>
                    <a:pt x="3963" y="17887"/>
                    <a:pt x="4109" y="18287"/>
                    <a:pt x="4273" y="18679"/>
                  </a:cubicBezTo>
                  <a:cubicBezTo>
                    <a:pt x="4355" y="18880"/>
                    <a:pt x="4437" y="19071"/>
                    <a:pt x="4546" y="19253"/>
                  </a:cubicBezTo>
                  <a:cubicBezTo>
                    <a:pt x="4664" y="19426"/>
                    <a:pt x="4810" y="19599"/>
                    <a:pt x="4965" y="19745"/>
                  </a:cubicBezTo>
                  <a:cubicBezTo>
                    <a:pt x="5000" y="19780"/>
                    <a:pt x="5041" y="19795"/>
                    <a:pt x="5080" y="19795"/>
                  </a:cubicBezTo>
                  <a:cubicBezTo>
                    <a:pt x="5176" y="19795"/>
                    <a:pt x="5264" y="19706"/>
                    <a:pt x="5238" y="19590"/>
                  </a:cubicBezTo>
                  <a:cubicBezTo>
                    <a:pt x="5193" y="19417"/>
                    <a:pt x="5156" y="19253"/>
                    <a:pt x="5111" y="19080"/>
                  </a:cubicBezTo>
                  <a:cubicBezTo>
                    <a:pt x="5047" y="18907"/>
                    <a:pt x="4974" y="18734"/>
                    <a:pt x="4892" y="18570"/>
                  </a:cubicBezTo>
                  <a:cubicBezTo>
                    <a:pt x="4756" y="18251"/>
                    <a:pt x="4628" y="17914"/>
                    <a:pt x="4510" y="17586"/>
                  </a:cubicBezTo>
                  <a:cubicBezTo>
                    <a:pt x="4273" y="16894"/>
                    <a:pt x="4100" y="16183"/>
                    <a:pt x="3981" y="15464"/>
                  </a:cubicBezTo>
                  <a:cubicBezTo>
                    <a:pt x="3754" y="14070"/>
                    <a:pt x="3763" y="12649"/>
                    <a:pt x="4009" y="11264"/>
                  </a:cubicBezTo>
                  <a:cubicBezTo>
                    <a:pt x="4255" y="9907"/>
                    <a:pt x="4719" y="8605"/>
                    <a:pt x="5375" y="7393"/>
                  </a:cubicBezTo>
                  <a:cubicBezTo>
                    <a:pt x="6022" y="6218"/>
                    <a:pt x="6851" y="5098"/>
                    <a:pt x="7871" y="4223"/>
                  </a:cubicBezTo>
                  <a:cubicBezTo>
                    <a:pt x="8417" y="3731"/>
                    <a:pt x="9064" y="3358"/>
                    <a:pt x="9766" y="3121"/>
                  </a:cubicBezTo>
                  <a:cubicBezTo>
                    <a:pt x="10185" y="2994"/>
                    <a:pt x="10613" y="2921"/>
                    <a:pt x="11041" y="2884"/>
                  </a:cubicBezTo>
                  <a:cubicBezTo>
                    <a:pt x="11250" y="2866"/>
                    <a:pt x="11469" y="2857"/>
                    <a:pt x="11678" y="2839"/>
                  </a:cubicBezTo>
                  <a:cubicBezTo>
                    <a:pt x="11788" y="2839"/>
                    <a:pt x="11897" y="2830"/>
                    <a:pt x="12015" y="2802"/>
                  </a:cubicBezTo>
                  <a:cubicBezTo>
                    <a:pt x="12097" y="2784"/>
                    <a:pt x="12179" y="2739"/>
                    <a:pt x="12261" y="2693"/>
                  </a:cubicBezTo>
                  <a:cubicBezTo>
                    <a:pt x="12298" y="2657"/>
                    <a:pt x="12298" y="2593"/>
                    <a:pt x="12252" y="2556"/>
                  </a:cubicBezTo>
                  <a:cubicBezTo>
                    <a:pt x="12189" y="2511"/>
                    <a:pt x="12116" y="2474"/>
                    <a:pt x="12034" y="2447"/>
                  </a:cubicBezTo>
                  <a:cubicBezTo>
                    <a:pt x="11943" y="2429"/>
                    <a:pt x="11842" y="2420"/>
                    <a:pt x="11742" y="2420"/>
                  </a:cubicBezTo>
                  <a:cubicBezTo>
                    <a:pt x="11675" y="2417"/>
                    <a:pt x="11609" y="2416"/>
                    <a:pt x="11542" y="2416"/>
                  </a:cubicBezTo>
                  <a:cubicBezTo>
                    <a:pt x="11408" y="2416"/>
                    <a:pt x="11275" y="2420"/>
                    <a:pt x="11141" y="2420"/>
                  </a:cubicBezTo>
                  <a:cubicBezTo>
                    <a:pt x="10740" y="2429"/>
                    <a:pt x="10339" y="2474"/>
                    <a:pt x="9948" y="2547"/>
                  </a:cubicBezTo>
                  <a:cubicBezTo>
                    <a:pt x="9246" y="2702"/>
                    <a:pt x="8581" y="2984"/>
                    <a:pt x="7998" y="3394"/>
                  </a:cubicBezTo>
                  <a:cubicBezTo>
                    <a:pt x="7716" y="3586"/>
                    <a:pt x="7452" y="3795"/>
                    <a:pt x="7197" y="4023"/>
                  </a:cubicBezTo>
                  <a:lnTo>
                    <a:pt x="7197" y="4005"/>
                  </a:lnTo>
                  <a:cubicBezTo>
                    <a:pt x="7215" y="3750"/>
                    <a:pt x="7224" y="3504"/>
                    <a:pt x="7215" y="3258"/>
                  </a:cubicBezTo>
                  <a:cubicBezTo>
                    <a:pt x="7206" y="2820"/>
                    <a:pt x="7142" y="2383"/>
                    <a:pt x="7024" y="1964"/>
                  </a:cubicBezTo>
                  <a:cubicBezTo>
                    <a:pt x="6805" y="1263"/>
                    <a:pt x="6350" y="589"/>
                    <a:pt x="5676" y="252"/>
                  </a:cubicBezTo>
                  <a:cubicBezTo>
                    <a:pt x="5318" y="73"/>
                    <a:pt x="4928" y="1"/>
                    <a:pt x="45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0"/>
            <p:cNvSpPr/>
            <p:nvPr/>
          </p:nvSpPr>
          <p:spPr>
            <a:xfrm>
              <a:off x="7382482" y="3300179"/>
              <a:ext cx="552216" cy="503641"/>
            </a:xfrm>
            <a:custGeom>
              <a:avLst/>
              <a:gdLst/>
              <a:ahLst/>
              <a:cxnLst/>
              <a:rect l="l" t="t" r="r" b="b"/>
              <a:pathLst>
                <a:path w="18064" h="16475" extrusionOk="0">
                  <a:moveTo>
                    <a:pt x="7511" y="0"/>
                  </a:moveTo>
                  <a:cubicBezTo>
                    <a:pt x="7457" y="0"/>
                    <a:pt x="7416" y="62"/>
                    <a:pt x="7451" y="118"/>
                  </a:cubicBezTo>
                  <a:cubicBezTo>
                    <a:pt x="7597" y="373"/>
                    <a:pt x="7770" y="610"/>
                    <a:pt x="7925" y="856"/>
                  </a:cubicBezTo>
                  <a:cubicBezTo>
                    <a:pt x="8080" y="1111"/>
                    <a:pt x="8207" y="1384"/>
                    <a:pt x="8317" y="1667"/>
                  </a:cubicBezTo>
                  <a:cubicBezTo>
                    <a:pt x="8526" y="2232"/>
                    <a:pt x="8645" y="2833"/>
                    <a:pt x="8672" y="3443"/>
                  </a:cubicBezTo>
                  <a:cubicBezTo>
                    <a:pt x="8736" y="4809"/>
                    <a:pt x="8362" y="6112"/>
                    <a:pt x="7870" y="7369"/>
                  </a:cubicBezTo>
                  <a:cubicBezTo>
                    <a:pt x="7360" y="8663"/>
                    <a:pt x="6759" y="9910"/>
                    <a:pt x="6067" y="11122"/>
                  </a:cubicBezTo>
                  <a:cubicBezTo>
                    <a:pt x="5739" y="11714"/>
                    <a:pt x="5365" y="12279"/>
                    <a:pt x="4955" y="12825"/>
                  </a:cubicBezTo>
                  <a:cubicBezTo>
                    <a:pt x="4555" y="13345"/>
                    <a:pt x="4108" y="13809"/>
                    <a:pt x="3607" y="14237"/>
                  </a:cubicBezTo>
                  <a:cubicBezTo>
                    <a:pt x="3088" y="14693"/>
                    <a:pt x="2505" y="15066"/>
                    <a:pt x="1886" y="15358"/>
                  </a:cubicBezTo>
                  <a:cubicBezTo>
                    <a:pt x="1576" y="15503"/>
                    <a:pt x="1266" y="15613"/>
                    <a:pt x="938" y="15704"/>
                  </a:cubicBezTo>
                  <a:cubicBezTo>
                    <a:pt x="610" y="15795"/>
                    <a:pt x="210" y="15786"/>
                    <a:pt x="27" y="16123"/>
                  </a:cubicBezTo>
                  <a:cubicBezTo>
                    <a:pt x="0" y="16177"/>
                    <a:pt x="9" y="16241"/>
                    <a:pt x="46" y="16287"/>
                  </a:cubicBezTo>
                  <a:cubicBezTo>
                    <a:pt x="166" y="16430"/>
                    <a:pt x="321" y="16475"/>
                    <a:pt x="486" y="16475"/>
                  </a:cubicBezTo>
                  <a:cubicBezTo>
                    <a:pt x="647" y="16475"/>
                    <a:pt x="817" y="16432"/>
                    <a:pt x="975" y="16396"/>
                  </a:cubicBezTo>
                  <a:cubicBezTo>
                    <a:pt x="1294" y="16314"/>
                    <a:pt x="1603" y="16214"/>
                    <a:pt x="1904" y="16095"/>
                  </a:cubicBezTo>
                  <a:cubicBezTo>
                    <a:pt x="2523" y="15831"/>
                    <a:pt x="3097" y="15494"/>
                    <a:pt x="3625" y="15084"/>
                  </a:cubicBezTo>
                  <a:cubicBezTo>
                    <a:pt x="4381" y="14483"/>
                    <a:pt x="5037" y="13782"/>
                    <a:pt x="5584" y="12989"/>
                  </a:cubicBezTo>
                  <a:cubicBezTo>
                    <a:pt x="6460" y="13310"/>
                    <a:pt x="7384" y="13466"/>
                    <a:pt x="8310" y="13466"/>
                  </a:cubicBezTo>
                  <a:cubicBezTo>
                    <a:pt x="8385" y="13466"/>
                    <a:pt x="8460" y="13465"/>
                    <a:pt x="8535" y="13463"/>
                  </a:cubicBezTo>
                  <a:cubicBezTo>
                    <a:pt x="9674" y="13445"/>
                    <a:pt x="10794" y="13226"/>
                    <a:pt x="11860" y="12816"/>
                  </a:cubicBezTo>
                  <a:cubicBezTo>
                    <a:pt x="13764" y="12069"/>
                    <a:pt x="15385" y="10758"/>
                    <a:pt x="16515" y="9045"/>
                  </a:cubicBezTo>
                  <a:cubicBezTo>
                    <a:pt x="16824" y="8571"/>
                    <a:pt x="17098" y="8061"/>
                    <a:pt x="17325" y="7542"/>
                  </a:cubicBezTo>
                  <a:cubicBezTo>
                    <a:pt x="17453" y="7251"/>
                    <a:pt x="17599" y="6959"/>
                    <a:pt x="17717" y="6668"/>
                  </a:cubicBezTo>
                  <a:cubicBezTo>
                    <a:pt x="17772" y="6522"/>
                    <a:pt x="17799" y="6376"/>
                    <a:pt x="17845" y="6230"/>
                  </a:cubicBezTo>
                  <a:cubicBezTo>
                    <a:pt x="17890" y="6076"/>
                    <a:pt x="17954" y="5930"/>
                    <a:pt x="18018" y="5784"/>
                  </a:cubicBezTo>
                  <a:cubicBezTo>
                    <a:pt x="18063" y="5693"/>
                    <a:pt x="17989" y="5635"/>
                    <a:pt x="17912" y="5635"/>
                  </a:cubicBezTo>
                  <a:cubicBezTo>
                    <a:pt x="17881" y="5635"/>
                    <a:pt x="17850" y="5645"/>
                    <a:pt x="17826" y="5666"/>
                  </a:cubicBezTo>
                  <a:cubicBezTo>
                    <a:pt x="17617" y="5830"/>
                    <a:pt x="17426" y="6021"/>
                    <a:pt x="17271" y="6230"/>
                  </a:cubicBezTo>
                  <a:cubicBezTo>
                    <a:pt x="17116" y="6458"/>
                    <a:pt x="16988" y="6695"/>
                    <a:pt x="16888" y="6950"/>
                  </a:cubicBezTo>
                  <a:cubicBezTo>
                    <a:pt x="16697" y="7406"/>
                    <a:pt x="16478" y="7852"/>
                    <a:pt x="16232" y="8289"/>
                  </a:cubicBezTo>
                  <a:cubicBezTo>
                    <a:pt x="15750" y="9109"/>
                    <a:pt x="15148" y="9838"/>
                    <a:pt x="14447" y="10475"/>
                  </a:cubicBezTo>
                  <a:cubicBezTo>
                    <a:pt x="12944" y="11823"/>
                    <a:pt x="11040" y="12643"/>
                    <a:pt x="9018" y="12807"/>
                  </a:cubicBezTo>
                  <a:cubicBezTo>
                    <a:pt x="8762" y="12827"/>
                    <a:pt x="8503" y="12836"/>
                    <a:pt x="8243" y="12836"/>
                  </a:cubicBezTo>
                  <a:cubicBezTo>
                    <a:pt x="7902" y="12836"/>
                    <a:pt x="7560" y="12820"/>
                    <a:pt x="7224" y="12789"/>
                  </a:cubicBezTo>
                  <a:cubicBezTo>
                    <a:pt x="6768" y="12743"/>
                    <a:pt x="6322" y="12670"/>
                    <a:pt x="5875" y="12579"/>
                  </a:cubicBezTo>
                  <a:cubicBezTo>
                    <a:pt x="6030" y="12352"/>
                    <a:pt x="6176" y="12124"/>
                    <a:pt x="6322" y="11887"/>
                  </a:cubicBezTo>
                  <a:cubicBezTo>
                    <a:pt x="7060" y="10621"/>
                    <a:pt x="7706" y="9309"/>
                    <a:pt x="8253" y="7952"/>
                  </a:cubicBezTo>
                  <a:cubicBezTo>
                    <a:pt x="8799" y="6622"/>
                    <a:pt x="9182" y="5192"/>
                    <a:pt x="9127" y="3744"/>
                  </a:cubicBezTo>
                  <a:cubicBezTo>
                    <a:pt x="9100" y="3042"/>
                    <a:pt x="8963" y="2350"/>
                    <a:pt x="8717" y="1694"/>
                  </a:cubicBezTo>
                  <a:cubicBezTo>
                    <a:pt x="8481" y="1084"/>
                    <a:pt x="8125" y="383"/>
                    <a:pt x="7561" y="18"/>
                  </a:cubicBezTo>
                  <a:cubicBezTo>
                    <a:pt x="7544" y="6"/>
                    <a:pt x="7527" y="0"/>
                    <a:pt x="75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0"/>
            <p:cNvSpPr/>
            <p:nvPr/>
          </p:nvSpPr>
          <p:spPr>
            <a:xfrm>
              <a:off x="6569076" y="3074022"/>
              <a:ext cx="180210" cy="325020"/>
            </a:xfrm>
            <a:custGeom>
              <a:avLst/>
              <a:gdLst/>
              <a:ahLst/>
              <a:cxnLst/>
              <a:rect l="l" t="t" r="r" b="b"/>
              <a:pathLst>
                <a:path w="5895" h="10632" extrusionOk="0">
                  <a:moveTo>
                    <a:pt x="421" y="1"/>
                  </a:moveTo>
                  <a:cubicBezTo>
                    <a:pt x="364" y="1"/>
                    <a:pt x="304" y="31"/>
                    <a:pt x="283" y="93"/>
                  </a:cubicBezTo>
                  <a:cubicBezTo>
                    <a:pt x="64" y="876"/>
                    <a:pt x="1" y="1705"/>
                    <a:pt x="110" y="2516"/>
                  </a:cubicBezTo>
                  <a:cubicBezTo>
                    <a:pt x="201" y="3326"/>
                    <a:pt x="411" y="4128"/>
                    <a:pt x="738" y="4884"/>
                  </a:cubicBezTo>
                  <a:cubicBezTo>
                    <a:pt x="1385" y="6396"/>
                    <a:pt x="2487" y="7680"/>
                    <a:pt x="3899" y="8537"/>
                  </a:cubicBezTo>
                  <a:cubicBezTo>
                    <a:pt x="4327" y="8792"/>
                    <a:pt x="4856" y="8974"/>
                    <a:pt x="5175" y="9365"/>
                  </a:cubicBezTo>
                  <a:cubicBezTo>
                    <a:pt x="5293" y="9511"/>
                    <a:pt x="5366" y="9703"/>
                    <a:pt x="5366" y="9894"/>
                  </a:cubicBezTo>
                  <a:cubicBezTo>
                    <a:pt x="5366" y="10094"/>
                    <a:pt x="5266" y="10258"/>
                    <a:pt x="5202" y="10449"/>
                  </a:cubicBezTo>
                  <a:cubicBezTo>
                    <a:pt x="5175" y="10541"/>
                    <a:pt x="5247" y="10632"/>
                    <a:pt x="5348" y="10632"/>
                  </a:cubicBezTo>
                  <a:cubicBezTo>
                    <a:pt x="5794" y="10577"/>
                    <a:pt x="5894" y="10067"/>
                    <a:pt x="5830" y="9693"/>
                  </a:cubicBezTo>
                  <a:cubicBezTo>
                    <a:pt x="5758" y="9247"/>
                    <a:pt x="5457" y="8919"/>
                    <a:pt x="5093" y="8664"/>
                  </a:cubicBezTo>
                  <a:cubicBezTo>
                    <a:pt x="4737" y="8418"/>
                    <a:pt x="4300" y="8236"/>
                    <a:pt x="3917" y="7990"/>
                  </a:cubicBezTo>
                  <a:cubicBezTo>
                    <a:pt x="3562" y="7762"/>
                    <a:pt x="3225" y="7507"/>
                    <a:pt x="2925" y="7216"/>
                  </a:cubicBezTo>
                  <a:cubicBezTo>
                    <a:pt x="1704" y="6068"/>
                    <a:pt x="875" y="4556"/>
                    <a:pt x="565" y="2916"/>
                  </a:cubicBezTo>
                  <a:cubicBezTo>
                    <a:pt x="392" y="1978"/>
                    <a:pt x="429" y="1067"/>
                    <a:pt x="547" y="129"/>
                  </a:cubicBezTo>
                  <a:cubicBezTo>
                    <a:pt x="557" y="44"/>
                    <a:pt x="491" y="1"/>
                    <a:pt x="421" y="1"/>
                  </a:cubicBezTo>
                  <a:close/>
                </a:path>
              </a:pathLst>
            </a:custGeom>
            <a:solidFill>
              <a:srgbClr val="3F4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0"/>
            <p:cNvSpPr/>
            <p:nvPr/>
          </p:nvSpPr>
          <p:spPr>
            <a:xfrm>
              <a:off x="7266072" y="2877518"/>
              <a:ext cx="21460" cy="13879"/>
            </a:xfrm>
            <a:custGeom>
              <a:avLst/>
              <a:gdLst/>
              <a:ahLst/>
              <a:cxnLst/>
              <a:rect l="l" t="t" r="r" b="b"/>
              <a:pathLst>
                <a:path w="702" h="454" extrusionOk="0">
                  <a:moveTo>
                    <a:pt x="391" y="1"/>
                  </a:moveTo>
                  <a:cubicBezTo>
                    <a:pt x="383" y="1"/>
                    <a:pt x="374" y="3"/>
                    <a:pt x="365" y="8"/>
                  </a:cubicBezTo>
                  <a:cubicBezTo>
                    <a:pt x="319" y="8"/>
                    <a:pt x="274" y="8"/>
                    <a:pt x="219" y="26"/>
                  </a:cubicBezTo>
                  <a:cubicBezTo>
                    <a:pt x="174" y="35"/>
                    <a:pt x="128" y="62"/>
                    <a:pt x="92" y="90"/>
                  </a:cubicBezTo>
                  <a:cubicBezTo>
                    <a:pt x="82" y="99"/>
                    <a:pt x="73" y="108"/>
                    <a:pt x="64" y="126"/>
                  </a:cubicBezTo>
                  <a:cubicBezTo>
                    <a:pt x="46" y="144"/>
                    <a:pt x="28" y="181"/>
                    <a:pt x="19" y="208"/>
                  </a:cubicBezTo>
                  <a:cubicBezTo>
                    <a:pt x="0" y="290"/>
                    <a:pt x="28" y="363"/>
                    <a:pt x="82" y="418"/>
                  </a:cubicBezTo>
                  <a:cubicBezTo>
                    <a:pt x="119" y="445"/>
                    <a:pt x="155" y="454"/>
                    <a:pt x="201" y="454"/>
                  </a:cubicBezTo>
                  <a:cubicBezTo>
                    <a:pt x="237" y="454"/>
                    <a:pt x="274" y="454"/>
                    <a:pt x="310" y="445"/>
                  </a:cubicBezTo>
                  <a:cubicBezTo>
                    <a:pt x="319" y="445"/>
                    <a:pt x="338" y="436"/>
                    <a:pt x="347" y="436"/>
                  </a:cubicBezTo>
                  <a:lnTo>
                    <a:pt x="438" y="436"/>
                  </a:lnTo>
                  <a:cubicBezTo>
                    <a:pt x="465" y="436"/>
                    <a:pt x="492" y="436"/>
                    <a:pt x="520" y="427"/>
                  </a:cubicBezTo>
                  <a:cubicBezTo>
                    <a:pt x="529" y="418"/>
                    <a:pt x="547" y="418"/>
                    <a:pt x="565" y="408"/>
                  </a:cubicBezTo>
                  <a:cubicBezTo>
                    <a:pt x="611" y="399"/>
                    <a:pt x="647" y="372"/>
                    <a:pt x="665" y="336"/>
                  </a:cubicBezTo>
                  <a:cubicBezTo>
                    <a:pt x="693" y="299"/>
                    <a:pt x="702" y="244"/>
                    <a:pt x="684" y="208"/>
                  </a:cubicBezTo>
                  <a:cubicBezTo>
                    <a:pt x="665" y="153"/>
                    <a:pt x="638" y="108"/>
                    <a:pt x="593" y="71"/>
                  </a:cubicBezTo>
                  <a:cubicBezTo>
                    <a:pt x="565" y="44"/>
                    <a:pt x="529" y="26"/>
                    <a:pt x="492" y="17"/>
                  </a:cubicBezTo>
                  <a:cubicBezTo>
                    <a:pt x="465" y="8"/>
                    <a:pt x="438" y="8"/>
                    <a:pt x="410" y="8"/>
                  </a:cubicBezTo>
                  <a:cubicBezTo>
                    <a:pt x="406" y="3"/>
                    <a:pt x="399" y="1"/>
                    <a:pt x="391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0"/>
            <p:cNvSpPr/>
            <p:nvPr/>
          </p:nvSpPr>
          <p:spPr>
            <a:xfrm>
              <a:off x="7289733" y="2890541"/>
              <a:ext cx="15621" cy="12564"/>
            </a:xfrm>
            <a:custGeom>
              <a:avLst/>
              <a:gdLst/>
              <a:ahLst/>
              <a:cxnLst/>
              <a:rect l="l" t="t" r="r" b="b"/>
              <a:pathLst>
                <a:path w="511" h="411" extrusionOk="0">
                  <a:moveTo>
                    <a:pt x="338" y="1"/>
                  </a:moveTo>
                  <a:cubicBezTo>
                    <a:pt x="292" y="1"/>
                    <a:pt x="256" y="10"/>
                    <a:pt x="228" y="37"/>
                  </a:cubicBezTo>
                  <a:cubicBezTo>
                    <a:pt x="210" y="46"/>
                    <a:pt x="183" y="55"/>
                    <a:pt x="165" y="64"/>
                  </a:cubicBezTo>
                  <a:lnTo>
                    <a:pt x="210" y="46"/>
                  </a:lnTo>
                  <a:lnTo>
                    <a:pt x="210" y="46"/>
                  </a:lnTo>
                  <a:cubicBezTo>
                    <a:pt x="192" y="55"/>
                    <a:pt x="174" y="64"/>
                    <a:pt x="156" y="74"/>
                  </a:cubicBezTo>
                  <a:cubicBezTo>
                    <a:pt x="137" y="83"/>
                    <a:pt x="128" y="92"/>
                    <a:pt x="119" y="110"/>
                  </a:cubicBezTo>
                  <a:lnTo>
                    <a:pt x="101" y="119"/>
                  </a:lnTo>
                  <a:cubicBezTo>
                    <a:pt x="92" y="119"/>
                    <a:pt x="83" y="128"/>
                    <a:pt x="74" y="137"/>
                  </a:cubicBezTo>
                  <a:lnTo>
                    <a:pt x="55" y="156"/>
                  </a:lnTo>
                  <a:lnTo>
                    <a:pt x="46" y="174"/>
                  </a:lnTo>
                  <a:cubicBezTo>
                    <a:pt x="28" y="192"/>
                    <a:pt x="10" y="219"/>
                    <a:pt x="10" y="247"/>
                  </a:cubicBezTo>
                  <a:cubicBezTo>
                    <a:pt x="1" y="256"/>
                    <a:pt x="1" y="274"/>
                    <a:pt x="10" y="292"/>
                  </a:cubicBezTo>
                  <a:lnTo>
                    <a:pt x="19" y="319"/>
                  </a:lnTo>
                  <a:cubicBezTo>
                    <a:pt x="19" y="329"/>
                    <a:pt x="28" y="338"/>
                    <a:pt x="37" y="338"/>
                  </a:cubicBezTo>
                  <a:cubicBezTo>
                    <a:pt x="55" y="356"/>
                    <a:pt x="65" y="365"/>
                    <a:pt x="83" y="374"/>
                  </a:cubicBezTo>
                  <a:lnTo>
                    <a:pt x="101" y="383"/>
                  </a:lnTo>
                  <a:cubicBezTo>
                    <a:pt x="137" y="401"/>
                    <a:pt x="174" y="411"/>
                    <a:pt x="210" y="411"/>
                  </a:cubicBezTo>
                  <a:lnTo>
                    <a:pt x="238" y="411"/>
                  </a:lnTo>
                  <a:cubicBezTo>
                    <a:pt x="274" y="411"/>
                    <a:pt x="320" y="401"/>
                    <a:pt x="356" y="374"/>
                  </a:cubicBezTo>
                  <a:cubicBezTo>
                    <a:pt x="374" y="365"/>
                    <a:pt x="392" y="356"/>
                    <a:pt x="411" y="338"/>
                  </a:cubicBezTo>
                  <a:cubicBezTo>
                    <a:pt x="429" y="329"/>
                    <a:pt x="438" y="319"/>
                    <a:pt x="456" y="301"/>
                  </a:cubicBezTo>
                  <a:lnTo>
                    <a:pt x="484" y="274"/>
                  </a:lnTo>
                  <a:cubicBezTo>
                    <a:pt x="502" y="237"/>
                    <a:pt x="511" y="210"/>
                    <a:pt x="511" y="183"/>
                  </a:cubicBezTo>
                  <a:lnTo>
                    <a:pt x="511" y="156"/>
                  </a:lnTo>
                  <a:cubicBezTo>
                    <a:pt x="511" y="128"/>
                    <a:pt x="502" y="101"/>
                    <a:pt x="493" y="74"/>
                  </a:cubicBezTo>
                  <a:cubicBezTo>
                    <a:pt x="465" y="28"/>
                    <a:pt x="411" y="1"/>
                    <a:pt x="365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0"/>
            <p:cNvSpPr/>
            <p:nvPr/>
          </p:nvSpPr>
          <p:spPr>
            <a:xfrm>
              <a:off x="7307830" y="2881370"/>
              <a:ext cx="17578" cy="11647"/>
            </a:xfrm>
            <a:custGeom>
              <a:avLst/>
              <a:gdLst/>
              <a:ahLst/>
              <a:cxnLst/>
              <a:rect l="l" t="t" r="r" b="b"/>
              <a:pathLst>
                <a:path w="575" h="381" extrusionOk="0">
                  <a:moveTo>
                    <a:pt x="256" y="0"/>
                  </a:moveTo>
                  <a:cubicBezTo>
                    <a:pt x="210" y="0"/>
                    <a:pt x="156" y="9"/>
                    <a:pt x="110" y="37"/>
                  </a:cubicBezTo>
                  <a:cubicBezTo>
                    <a:pt x="65" y="64"/>
                    <a:pt x="28" y="100"/>
                    <a:pt x="10" y="146"/>
                  </a:cubicBezTo>
                  <a:cubicBezTo>
                    <a:pt x="10" y="155"/>
                    <a:pt x="10" y="164"/>
                    <a:pt x="10" y="164"/>
                  </a:cubicBezTo>
                  <a:cubicBezTo>
                    <a:pt x="1" y="200"/>
                    <a:pt x="10" y="237"/>
                    <a:pt x="28" y="264"/>
                  </a:cubicBezTo>
                  <a:cubicBezTo>
                    <a:pt x="37" y="273"/>
                    <a:pt x="46" y="282"/>
                    <a:pt x="55" y="292"/>
                  </a:cubicBezTo>
                  <a:cubicBezTo>
                    <a:pt x="65" y="301"/>
                    <a:pt x="83" y="310"/>
                    <a:pt x="92" y="319"/>
                  </a:cubicBezTo>
                  <a:cubicBezTo>
                    <a:pt x="119" y="337"/>
                    <a:pt x="147" y="346"/>
                    <a:pt x="174" y="355"/>
                  </a:cubicBezTo>
                  <a:lnTo>
                    <a:pt x="219" y="364"/>
                  </a:lnTo>
                  <a:cubicBezTo>
                    <a:pt x="247" y="374"/>
                    <a:pt x="265" y="374"/>
                    <a:pt x="292" y="374"/>
                  </a:cubicBezTo>
                  <a:lnTo>
                    <a:pt x="311" y="374"/>
                  </a:lnTo>
                  <a:cubicBezTo>
                    <a:pt x="329" y="378"/>
                    <a:pt x="349" y="380"/>
                    <a:pt x="370" y="380"/>
                  </a:cubicBezTo>
                  <a:cubicBezTo>
                    <a:pt x="390" y="380"/>
                    <a:pt x="411" y="378"/>
                    <a:pt x="429" y="374"/>
                  </a:cubicBezTo>
                  <a:lnTo>
                    <a:pt x="456" y="364"/>
                  </a:lnTo>
                  <a:cubicBezTo>
                    <a:pt x="502" y="355"/>
                    <a:pt x="529" y="328"/>
                    <a:pt x="556" y="292"/>
                  </a:cubicBezTo>
                  <a:cubicBezTo>
                    <a:pt x="575" y="246"/>
                    <a:pt x="575" y="182"/>
                    <a:pt x="547" y="137"/>
                  </a:cubicBezTo>
                  <a:cubicBezTo>
                    <a:pt x="538" y="118"/>
                    <a:pt x="520" y="100"/>
                    <a:pt x="502" y="82"/>
                  </a:cubicBezTo>
                  <a:cubicBezTo>
                    <a:pt x="465" y="46"/>
                    <a:pt x="420" y="18"/>
                    <a:pt x="374" y="9"/>
                  </a:cubicBezTo>
                  <a:cubicBezTo>
                    <a:pt x="338" y="0"/>
                    <a:pt x="292" y="0"/>
                    <a:pt x="256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0"/>
            <p:cNvSpPr/>
            <p:nvPr/>
          </p:nvSpPr>
          <p:spPr>
            <a:xfrm>
              <a:off x="7308411" y="2889441"/>
              <a:ext cx="581" cy="581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0"/>
            <p:cNvSpPr/>
            <p:nvPr/>
          </p:nvSpPr>
          <p:spPr>
            <a:xfrm>
              <a:off x="7308411" y="2889166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9"/>
                  </a:move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0"/>
            <p:cNvSpPr/>
            <p:nvPr/>
          </p:nvSpPr>
          <p:spPr>
            <a:xfrm>
              <a:off x="7329565" y="2898337"/>
              <a:ext cx="13665" cy="11097"/>
            </a:xfrm>
            <a:custGeom>
              <a:avLst/>
              <a:gdLst/>
              <a:ahLst/>
              <a:cxnLst/>
              <a:rect l="l" t="t" r="r" b="b"/>
              <a:pathLst>
                <a:path w="447" h="363" extrusionOk="0">
                  <a:moveTo>
                    <a:pt x="228" y="1"/>
                  </a:moveTo>
                  <a:lnTo>
                    <a:pt x="183" y="10"/>
                  </a:lnTo>
                  <a:lnTo>
                    <a:pt x="164" y="10"/>
                  </a:lnTo>
                  <a:lnTo>
                    <a:pt x="110" y="19"/>
                  </a:lnTo>
                  <a:cubicBezTo>
                    <a:pt x="55" y="28"/>
                    <a:pt x="19" y="74"/>
                    <a:pt x="9" y="119"/>
                  </a:cubicBezTo>
                  <a:cubicBezTo>
                    <a:pt x="0" y="146"/>
                    <a:pt x="0" y="174"/>
                    <a:pt x="9" y="201"/>
                  </a:cubicBezTo>
                  <a:cubicBezTo>
                    <a:pt x="9" y="219"/>
                    <a:pt x="28" y="247"/>
                    <a:pt x="46" y="265"/>
                  </a:cubicBezTo>
                  <a:lnTo>
                    <a:pt x="91" y="301"/>
                  </a:lnTo>
                  <a:lnTo>
                    <a:pt x="119" y="329"/>
                  </a:lnTo>
                  <a:cubicBezTo>
                    <a:pt x="128" y="338"/>
                    <a:pt x="146" y="347"/>
                    <a:pt x="155" y="347"/>
                  </a:cubicBezTo>
                  <a:cubicBezTo>
                    <a:pt x="164" y="356"/>
                    <a:pt x="173" y="356"/>
                    <a:pt x="183" y="356"/>
                  </a:cubicBezTo>
                  <a:lnTo>
                    <a:pt x="228" y="356"/>
                  </a:lnTo>
                  <a:cubicBezTo>
                    <a:pt x="237" y="361"/>
                    <a:pt x="249" y="363"/>
                    <a:pt x="261" y="363"/>
                  </a:cubicBezTo>
                  <a:cubicBezTo>
                    <a:pt x="274" y="363"/>
                    <a:pt x="287" y="361"/>
                    <a:pt x="301" y="356"/>
                  </a:cubicBezTo>
                  <a:cubicBezTo>
                    <a:pt x="346" y="356"/>
                    <a:pt x="383" y="329"/>
                    <a:pt x="410" y="292"/>
                  </a:cubicBezTo>
                  <a:cubicBezTo>
                    <a:pt x="428" y="274"/>
                    <a:pt x="438" y="256"/>
                    <a:pt x="447" y="228"/>
                  </a:cubicBezTo>
                  <a:lnTo>
                    <a:pt x="447" y="183"/>
                  </a:lnTo>
                  <a:cubicBezTo>
                    <a:pt x="447" y="156"/>
                    <a:pt x="438" y="128"/>
                    <a:pt x="428" y="101"/>
                  </a:cubicBezTo>
                  <a:lnTo>
                    <a:pt x="401" y="64"/>
                  </a:lnTo>
                  <a:cubicBezTo>
                    <a:pt x="374" y="46"/>
                    <a:pt x="346" y="28"/>
                    <a:pt x="319" y="19"/>
                  </a:cubicBezTo>
                  <a:lnTo>
                    <a:pt x="283" y="10"/>
                  </a:lnTo>
                  <a:lnTo>
                    <a:pt x="274" y="10"/>
                  </a:lnTo>
                  <a:lnTo>
                    <a:pt x="228" y="1"/>
                  </a:ln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0"/>
            <p:cNvSpPr/>
            <p:nvPr/>
          </p:nvSpPr>
          <p:spPr>
            <a:xfrm>
              <a:off x="7880651" y="3393357"/>
              <a:ext cx="18953" cy="11800"/>
            </a:xfrm>
            <a:custGeom>
              <a:avLst/>
              <a:gdLst/>
              <a:ahLst/>
              <a:cxnLst/>
              <a:rect l="l" t="t" r="r" b="b"/>
              <a:pathLst>
                <a:path w="620" h="386" extrusionOk="0">
                  <a:moveTo>
                    <a:pt x="418" y="0"/>
                  </a:moveTo>
                  <a:cubicBezTo>
                    <a:pt x="406" y="0"/>
                    <a:pt x="394" y="1"/>
                    <a:pt x="383" y="3"/>
                  </a:cubicBezTo>
                  <a:lnTo>
                    <a:pt x="346" y="22"/>
                  </a:lnTo>
                  <a:lnTo>
                    <a:pt x="255" y="40"/>
                  </a:lnTo>
                  <a:cubicBezTo>
                    <a:pt x="210" y="58"/>
                    <a:pt x="164" y="76"/>
                    <a:pt x="128" y="104"/>
                  </a:cubicBezTo>
                  <a:cubicBezTo>
                    <a:pt x="0" y="177"/>
                    <a:pt x="55" y="377"/>
                    <a:pt x="200" y="386"/>
                  </a:cubicBezTo>
                  <a:cubicBezTo>
                    <a:pt x="246" y="386"/>
                    <a:pt x="292" y="386"/>
                    <a:pt x="337" y="377"/>
                  </a:cubicBezTo>
                  <a:lnTo>
                    <a:pt x="437" y="350"/>
                  </a:lnTo>
                  <a:lnTo>
                    <a:pt x="474" y="340"/>
                  </a:lnTo>
                  <a:cubicBezTo>
                    <a:pt x="528" y="322"/>
                    <a:pt x="565" y="286"/>
                    <a:pt x="592" y="240"/>
                  </a:cubicBezTo>
                  <a:cubicBezTo>
                    <a:pt x="610" y="204"/>
                    <a:pt x="620" y="158"/>
                    <a:pt x="620" y="122"/>
                  </a:cubicBezTo>
                  <a:cubicBezTo>
                    <a:pt x="601" y="85"/>
                    <a:pt x="574" y="49"/>
                    <a:pt x="538" y="31"/>
                  </a:cubicBezTo>
                  <a:lnTo>
                    <a:pt x="519" y="31"/>
                  </a:lnTo>
                  <a:cubicBezTo>
                    <a:pt x="492" y="10"/>
                    <a:pt x="454" y="0"/>
                    <a:pt x="418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0"/>
            <p:cNvSpPr/>
            <p:nvPr/>
          </p:nvSpPr>
          <p:spPr>
            <a:xfrm>
              <a:off x="7904862" y="3382596"/>
              <a:ext cx="24273" cy="23692"/>
            </a:xfrm>
            <a:custGeom>
              <a:avLst/>
              <a:gdLst/>
              <a:ahLst/>
              <a:cxnLst/>
              <a:rect l="l" t="t" r="r" b="b"/>
              <a:pathLst>
                <a:path w="794" h="775" extrusionOk="0">
                  <a:moveTo>
                    <a:pt x="511" y="0"/>
                  </a:moveTo>
                  <a:cubicBezTo>
                    <a:pt x="492" y="0"/>
                    <a:pt x="474" y="0"/>
                    <a:pt x="456" y="9"/>
                  </a:cubicBezTo>
                  <a:cubicBezTo>
                    <a:pt x="438" y="9"/>
                    <a:pt x="420" y="18"/>
                    <a:pt x="401" y="28"/>
                  </a:cubicBezTo>
                  <a:lnTo>
                    <a:pt x="356" y="46"/>
                  </a:lnTo>
                  <a:cubicBezTo>
                    <a:pt x="338" y="55"/>
                    <a:pt x="310" y="73"/>
                    <a:pt x="292" y="91"/>
                  </a:cubicBezTo>
                  <a:lnTo>
                    <a:pt x="283" y="100"/>
                  </a:lnTo>
                  <a:cubicBezTo>
                    <a:pt x="265" y="128"/>
                    <a:pt x="247" y="155"/>
                    <a:pt x="247" y="182"/>
                  </a:cubicBezTo>
                  <a:cubicBezTo>
                    <a:pt x="237" y="219"/>
                    <a:pt x="247" y="255"/>
                    <a:pt x="265" y="283"/>
                  </a:cubicBezTo>
                  <a:lnTo>
                    <a:pt x="292" y="319"/>
                  </a:lnTo>
                  <a:lnTo>
                    <a:pt x="310" y="337"/>
                  </a:lnTo>
                  <a:cubicBezTo>
                    <a:pt x="306" y="333"/>
                    <a:pt x="301" y="330"/>
                    <a:pt x="297" y="330"/>
                  </a:cubicBezTo>
                  <a:cubicBezTo>
                    <a:pt x="292" y="330"/>
                    <a:pt x="288" y="333"/>
                    <a:pt x="283" y="337"/>
                  </a:cubicBezTo>
                  <a:cubicBezTo>
                    <a:pt x="276" y="335"/>
                    <a:pt x="268" y="334"/>
                    <a:pt x="261" y="334"/>
                  </a:cubicBezTo>
                  <a:cubicBezTo>
                    <a:pt x="242" y="334"/>
                    <a:pt x="223" y="342"/>
                    <a:pt x="210" y="355"/>
                  </a:cubicBezTo>
                  <a:cubicBezTo>
                    <a:pt x="201" y="355"/>
                    <a:pt x="183" y="365"/>
                    <a:pt x="174" y="374"/>
                  </a:cubicBezTo>
                  <a:lnTo>
                    <a:pt x="165" y="374"/>
                  </a:lnTo>
                  <a:cubicBezTo>
                    <a:pt x="146" y="383"/>
                    <a:pt x="119" y="401"/>
                    <a:pt x="110" y="428"/>
                  </a:cubicBezTo>
                  <a:lnTo>
                    <a:pt x="92" y="447"/>
                  </a:lnTo>
                  <a:cubicBezTo>
                    <a:pt x="83" y="456"/>
                    <a:pt x="83" y="456"/>
                    <a:pt x="73" y="465"/>
                  </a:cubicBezTo>
                  <a:cubicBezTo>
                    <a:pt x="64" y="474"/>
                    <a:pt x="64" y="483"/>
                    <a:pt x="55" y="492"/>
                  </a:cubicBezTo>
                  <a:cubicBezTo>
                    <a:pt x="55" y="501"/>
                    <a:pt x="55" y="501"/>
                    <a:pt x="46" y="510"/>
                  </a:cubicBezTo>
                  <a:cubicBezTo>
                    <a:pt x="46" y="519"/>
                    <a:pt x="37" y="529"/>
                    <a:pt x="37" y="538"/>
                  </a:cubicBezTo>
                  <a:cubicBezTo>
                    <a:pt x="1" y="592"/>
                    <a:pt x="1" y="647"/>
                    <a:pt x="37" y="702"/>
                  </a:cubicBezTo>
                  <a:cubicBezTo>
                    <a:pt x="64" y="747"/>
                    <a:pt x="110" y="774"/>
                    <a:pt x="174" y="774"/>
                  </a:cubicBezTo>
                  <a:cubicBezTo>
                    <a:pt x="201" y="774"/>
                    <a:pt x="228" y="774"/>
                    <a:pt x="256" y="765"/>
                  </a:cubicBezTo>
                  <a:lnTo>
                    <a:pt x="265" y="765"/>
                  </a:lnTo>
                  <a:cubicBezTo>
                    <a:pt x="283" y="765"/>
                    <a:pt x="301" y="756"/>
                    <a:pt x="319" y="747"/>
                  </a:cubicBezTo>
                  <a:cubicBezTo>
                    <a:pt x="329" y="738"/>
                    <a:pt x="347" y="729"/>
                    <a:pt x="356" y="720"/>
                  </a:cubicBezTo>
                  <a:cubicBezTo>
                    <a:pt x="365" y="711"/>
                    <a:pt x="365" y="702"/>
                    <a:pt x="374" y="702"/>
                  </a:cubicBezTo>
                  <a:cubicBezTo>
                    <a:pt x="392" y="683"/>
                    <a:pt x="401" y="665"/>
                    <a:pt x="420" y="638"/>
                  </a:cubicBezTo>
                  <a:lnTo>
                    <a:pt x="429" y="629"/>
                  </a:lnTo>
                  <a:lnTo>
                    <a:pt x="447" y="583"/>
                  </a:lnTo>
                  <a:cubicBezTo>
                    <a:pt x="447" y="574"/>
                    <a:pt x="447" y="547"/>
                    <a:pt x="447" y="538"/>
                  </a:cubicBezTo>
                  <a:cubicBezTo>
                    <a:pt x="447" y="501"/>
                    <a:pt x="438" y="474"/>
                    <a:pt x="438" y="447"/>
                  </a:cubicBezTo>
                  <a:cubicBezTo>
                    <a:pt x="429" y="428"/>
                    <a:pt x="420" y="401"/>
                    <a:pt x="401" y="383"/>
                  </a:cubicBezTo>
                  <a:lnTo>
                    <a:pt x="401" y="383"/>
                  </a:lnTo>
                  <a:lnTo>
                    <a:pt x="429" y="392"/>
                  </a:lnTo>
                  <a:lnTo>
                    <a:pt x="474" y="401"/>
                  </a:lnTo>
                  <a:cubicBezTo>
                    <a:pt x="511" y="401"/>
                    <a:pt x="538" y="401"/>
                    <a:pt x="574" y="392"/>
                  </a:cubicBezTo>
                  <a:cubicBezTo>
                    <a:pt x="593" y="392"/>
                    <a:pt x="611" y="383"/>
                    <a:pt x="629" y="374"/>
                  </a:cubicBezTo>
                  <a:cubicBezTo>
                    <a:pt x="656" y="365"/>
                    <a:pt x="693" y="346"/>
                    <a:pt x="720" y="319"/>
                  </a:cubicBezTo>
                  <a:cubicBezTo>
                    <a:pt x="748" y="292"/>
                    <a:pt x="766" y="264"/>
                    <a:pt x="775" y="228"/>
                  </a:cubicBezTo>
                  <a:cubicBezTo>
                    <a:pt x="793" y="191"/>
                    <a:pt x="784" y="137"/>
                    <a:pt x="766" y="100"/>
                  </a:cubicBezTo>
                  <a:cubicBezTo>
                    <a:pt x="748" y="73"/>
                    <a:pt x="720" y="46"/>
                    <a:pt x="693" y="28"/>
                  </a:cubicBezTo>
                  <a:cubicBezTo>
                    <a:pt x="656" y="9"/>
                    <a:pt x="620" y="0"/>
                    <a:pt x="584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0"/>
            <p:cNvSpPr/>
            <p:nvPr/>
          </p:nvSpPr>
          <p:spPr>
            <a:xfrm>
              <a:off x="7937175" y="3387334"/>
              <a:ext cx="10333" cy="9477"/>
            </a:xfrm>
            <a:custGeom>
              <a:avLst/>
              <a:gdLst/>
              <a:ahLst/>
              <a:cxnLst/>
              <a:rect l="l" t="t" r="r" b="b"/>
              <a:pathLst>
                <a:path w="338" h="310" extrusionOk="0">
                  <a:moveTo>
                    <a:pt x="201" y="0"/>
                  </a:moveTo>
                  <a:cubicBezTo>
                    <a:pt x="192" y="0"/>
                    <a:pt x="192" y="9"/>
                    <a:pt x="182" y="9"/>
                  </a:cubicBezTo>
                  <a:lnTo>
                    <a:pt x="146" y="9"/>
                  </a:lnTo>
                  <a:cubicBezTo>
                    <a:pt x="119" y="18"/>
                    <a:pt x="91" y="36"/>
                    <a:pt x="73" y="55"/>
                  </a:cubicBezTo>
                  <a:cubicBezTo>
                    <a:pt x="64" y="55"/>
                    <a:pt x="55" y="64"/>
                    <a:pt x="46" y="73"/>
                  </a:cubicBezTo>
                  <a:cubicBezTo>
                    <a:pt x="37" y="82"/>
                    <a:pt x="37" y="91"/>
                    <a:pt x="28" y="100"/>
                  </a:cubicBezTo>
                  <a:cubicBezTo>
                    <a:pt x="18" y="100"/>
                    <a:pt x="9" y="109"/>
                    <a:pt x="9" y="118"/>
                  </a:cubicBezTo>
                  <a:cubicBezTo>
                    <a:pt x="9" y="128"/>
                    <a:pt x="9" y="137"/>
                    <a:pt x="9" y="146"/>
                  </a:cubicBezTo>
                  <a:cubicBezTo>
                    <a:pt x="0" y="182"/>
                    <a:pt x="0" y="210"/>
                    <a:pt x="18" y="237"/>
                  </a:cubicBezTo>
                  <a:cubicBezTo>
                    <a:pt x="28" y="255"/>
                    <a:pt x="37" y="264"/>
                    <a:pt x="46" y="273"/>
                  </a:cubicBezTo>
                  <a:cubicBezTo>
                    <a:pt x="55" y="282"/>
                    <a:pt x="64" y="292"/>
                    <a:pt x="73" y="292"/>
                  </a:cubicBezTo>
                  <a:lnTo>
                    <a:pt x="110" y="310"/>
                  </a:lnTo>
                  <a:lnTo>
                    <a:pt x="173" y="310"/>
                  </a:lnTo>
                  <a:cubicBezTo>
                    <a:pt x="182" y="310"/>
                    <a:pt x="201" y="310"/>
                    <a:pt x="219" y="301"/>
                  </a:cubicBezTo>
                  <a:cubicBezTo>
                    <a:pt x="237" y="301"/>
                    <a:pt x="246" y="292"/>
                    <a:pt x="264" y="282"/>
                  </a:cubicBezTo>
                  <a:lnTo>
                    <a:pt x="292" y="264"/>
                  </a:lnTo>
                  <a:lnTo>
                    <a:pt x="319" y="228"/>
                  </a:lnTo>
                  <a:lnTo>
                    <a:pt x="337" y="191"/>
                  </a:lnTo>
                  <a:lnTo>
                    <a:pt x="337" y="155"/>
                  </a:lnTo>
                  <a:cubicBezTo>
                    <a:pt x="337" y="137"/>
                    <a:pt x="337" y="128"/>
                    <a:pt x="337" y="128"/>
                  </a:cubicBezTo>
                  <a:cubicBezTo>
                    <a:pt x="328" y="109"/>
                    <a:pt x="328" y="91"/>
                    <a:pt x="319" y="82"/>
                  </a:cubicBezTo>
                  <a:cubicBezTo>
                    <a:pt x="310" y="73"/>
                    <a:pt x="310" y="64"/>
                    <a:pt x="301" y="55"/>
                  </a:cubicBezTo>
                  <a:cubicBezTo>
                    <a:pt x="292" y="36"/>
                    <a:pt x="283" y="27"/>
                    <a:pt x="264" y="18"/>
                  </a:cubicBezTo>
                  <a:cubicBezTo>
                    <a:pt x="246" y="0"/>
                    <a:pt x="228" y="0"/>
                    <a:pt x="201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0"/>
            <p:cNvSpPr/>
            <p:nvPr/>
          </p:nvSpPr>
          <p:spPr>
            <a:xfrm>
              <a:off x="6828034" y="2890541"/>
              <a:ext cx="19534" cy="16630"/>
            </a:xfrm>
            <a:custGeom>
              <a:avLst/>
              <a:gdLst/>
              <a:ahLst/>
              <a:cxnLst/>
              <a:rect l="l" t="t" r="r" b="b"/>
              <a:pathLst>
                <a:path w="639" h="544" extrusionOk="0">
                  <a:moveTo>
                    <a:pt x="192" y="1"/>
                  </a:moveTo>
                  <a:cubicBezTo>
                    <a:pt x="165" y="1"/>
                    <a:pt x="138" y="10"/>
                    <a:pt x="110" y="19"/>
                  </a:cubicBezTo>
                  <a:cubicBezTo>
                    <a:pt x="74" y="37"/>
                    <a:pt x="47" y="55"/>
                    <a:pt x="28" y="92"/>
                  </a:cubicBezTo>
                  <a:cubicBezTo>
                    <a:pt x="1" y="128"/>
                    <a:pt x="1" y="174"/>
                    <a:pt x="10" y="210"/>
                  </a:cubicBezTo>
                  <a:cubicBezTo>
                    <a:pt x="28" y="256"/>
                    <a:pt x="56" y="292"/>
                    <a:pt x="101" y="319"/>
                  </a:cubicBezTo>
                  <a:lnTo>
                    <a:pt x="119" y="329"/>
                  </a:lnTo>
                  <a:lnTo>
                    <a:pt x="147" y="347"/>
                  </a:lnTo>
                  <a:lnTo>
                    <a:pt x="174" y="365"/>
                  </a:lnTo>
                  <a:cubicBezTo>
                    <a:pt x="201" y="374"/>
                    <a:pt x="229" y="392"/>
                    <a:pt x="256" y="411"/>
                  </a:cubicBezTo>
                  <a:cubicBezTo>
                    <a:pt x="283" y="429"/>
                    <a:pt x="311" y="456"/>
                    <a:pt x="338" y="474"/>
                  </a:cubicBezTo>
                  <a:lnTo>
                    <a:pt x="374" y="493"/>
                  </a:lnTo>
                  <a:cubicBezTo>
                    <a:pt x="393" y="502"/>
                    <a:pt x="411" y="511"/>
                    <a:pt x="429" y="520"/>
                  </a:cubicBezTo>
                  <a:lnTo>
                    <a:pt x="456" y="529"/>
                  </a:lnTo>
                  <a:cubicBezTo>
                    <a:pt x="471" y="539"/>
                    <a:pt x="488" y="543"/>
                    <a:pt x="504" y="543"/>
                  </a:cubicBezTo>
                  <a:cubicBezTo>
                    <a:pt x="548" y="543"/>
                    <a:pt x="591" y="512"/>
                    <a:pt x="611" y="465"/>
                  </a:cubicBezTo>
                  <a:cubicBezTo>
                    <a:pt x="620" y="456"/>
                    <a:pt x="620" y="438"/>
                    <a:pt x="620" y="420"/>
                  </a:cubicBezTo>
                  <a:cubicBezTo>
                    <a:pt x="639" y="374"/>
                    <a:pt x="639" y="329"/>
                    <a:pt x="620" y="292"/>
                  </a:cubicBezTo>
                  <a:cubicBezTo>
                    <a:pt x="611" y="237"/>
                    <a:pt x="584" y="201"/>
                    <a:pt x="548" y="165"/>
                  </a:cubicBezTo>
                  <a:cubicBezTo>
                    <a:pt x="520" y="137"/>
                    <a:pt x="493" y="110"/>
                    <a:pt x="466" y="92"/>
                  </a:cubicBezTo>
                  <a:cubicBezTo>
                    <a:pt x="420" y="55"/>
                    <a:pt x="365" y="28"/>
                    <a:pt x="311" y="10"/>
                  </a:cubicBezTo>
                  <a:cubicBezTo>
                    <a:pt x="274" y="1"/>
                    <a:pt x="229" y="1"/>
                    <a:pt x="192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0"/>
            <p:cNvSpPr/>
            <p:nvPr/>
          </p:nvSpPr>
          <p:spPr>
            <a:xfrm>
              <a:off x="6844756" y="2908516"/>
              <a:ext cx="17578" cy="11311"/>
            </a:xfrm>
            <a:custGeom>
              <a:avLst/>
              <a:gdLst/>
              <a:ahLst/>
              <a:cxnLst/>
              <a:rect l="l" t="t" r="r" b="b"/>
              <a:pathLst>
                <a:path w="575" h="370" extrusionOk="0">
                  <a:moveTo>
                    <a:pt x="483" y="0"/>
                  </a:moveTo>
                  <a:cubicBezTo>
                    <a:pt x="467" y="0"/>
                    <a:pt x="451" y="5"/>
                    <a:pt x="438" y="14"/>
                  </a:cubicBezTo>
                  <a:lnTo>
                    <a:pt x="420" y="23"/>
                  </a:lnTo>
                  <a:lnTo>
                    <a:pt x="392" y="32"/>
                  </a:lnTo>
                  <a:cubicBezTo>
                    <a:pt x="374" y="32"/>
                    <a:pt x="356" y="32"/>
                    <a:pt x="347" y="41"/>
                  </a:cubicBezTo>
                  <a:lnTo>
                    <a:pt x="338" y="41"/>
                  </a:lnTo>
                  <a:cubicBezTo>
                    <a:pt x="313" y="49"/>
                    <a:pt x="288" y="58"/>
                    <a:pt x="270" y="59"/>
                  </a:cubicBezTo>
                  <a:lnTo>
                    <a:pt x="270" y="59"/>
                  </a:lnTo>
                  <a:lnTo>
                    <a:pt x="301" y="50"/>
                  </a:lnTo>
                  <a:lnTo>
                    <a:pt x="301" y="50"/>
                  </a:lnTo>
                  <a:lnTo>
                    <a:pt x="265" y="59"/>
                  </a:lnTo>
                  <a:cubicBezTo>
                    <a:pt x="266" y="59"/>
                    <a:pt x="268" y="59"/>
                    <a:pt x="270" y="59"/>
                  </a:cubicBezTo>
                  <a:lnTo>
                    <a:pt x="270" y="59"/>
                  </a:lnTo>
                  <a:lnTo>
                    <a:pt x="237" y="69"/>
                  </a:lnTo>
                  <a:lnTo>
                    <a:pt x="183" y="69"/>
                  </a:lnTo>
                  <a:cubicBezTo>
                    <a:pt x="174" y="64"/>
                    <a:pt x="165" y="62"/>
                    <a:pt x="155" y="62"/>
                  </a:cubicBezTo>
                  <a:cubicBezTo>
                    <a:pt x="146" y="62"/>
                    <a:pt x="137" y="64"/>
                    <a:pt x="128" y="69"/>
                  </a:cubicBezTo>
                  <a:cubicBezTo>
                    <a:pt x="110" y="69"/>
                    <a:pt x="83" y="69"/>
                    <a:pt x="64" y="78"/>
                  </a:cubicBezTo>
                  <a:cubicBezTo>
                    <a:pt x="59" y="76"/>
                    <a:pt x="55" y="75"/>
                    <a:pt x="51" y="75"/>
                  </a:cubicBezTo>
                  <a:cubicBezTo>
                    <a:pt x="31" y="75"/>
                    <a:pt x="19" y="92"/>
                    <a:pt x="19" y="114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" y="205"/>
                    <a:pt x="37" y="287"/>
                    <a:pt x="119" y="324"/>
                  </a:cubicBezTo>
                  <a:cubicBezTo>
                    <a:pt x="146" y="342"/>
                    <a:pt x="174" y="351"/>
                    <a:pt x="201" y="360"/>
                  </a:cubicBezTo>
                  <a:cubicBezTo>
                    <a:pt x="219" y="360"/>
                    <a:pt x="228" y="360"/>
                    <a:pt x="237" y="369"/>
                  </a:cubicBezTo>
                  <a:lnTo>
                    <a:pt x="347" y="369"/>
                  </a:lnTo>
                  <a:cubicBezTo>
                    <a:pt x="420" y="360"/>
                    <a:pt x="492" y="314"/>
                    <a:pt x="529" y="251"/>
                  </a:cubicBezTo>
                  <a:cubicBezTo>
                    <a:pt x="565" y="205"/>
                    <a:pt x="574" y="150"/>
                    <a:pt x="574" y="87"/>
                  </a:cubicBezTo>
                  <a:cubicBezTo>
                    <a:pt x="574" y="59"/>
                    <a:pt x="556" y="32"/>
                    <a:pt x="529" y="14"/>
                  </a:cubicBezTo>
                  <a:cubicBezTo>
                    <a:pt x="515" y="5"/>
                    <a:pt x="499" y="0"/>
                    <a:pt x="483" y="0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0"/>
            <p:cNvSpPr/>
            <p:nvPr/>
          </p:nvSpPr>
          <p:spPr>
            <a:xfrm>
              <a:off x="6865360" y="2900568"/>
              <a:ext cx="15621" cy="13665"/>
            </a:xfrm>
            <a:custGeom>
              <a:avLst/>
              <a:gdLst/>
              <a:ahLst/>
              <a:cxnLst/>
              <a:rect l="l" t="t" r="r" b="b"/>
              <a:pathLst>
                <a:path w="511" h="447" extrusionOk="0">
                  <a:moveTo>
                    <a:pt x="146" y="1"/>
                  </a:moveTo>
                  <a:cubicBezTo>
                    <a:pt x="128" y="1"/>
                    <a:pt x="101" y="10"/>
                    <a:pt x="83" y="19"/>
                  </a:cubicBezTo>
                  <a:cubicBezTo>
                    <a:pt x="64" y="37"/>
                    <a:pt x="37" y="55"/>
                    <a:pt x="28" y="83"/>
                  </a:cubicBezTo>
                  <a:cubicBezTo>
                    <a:pt x="19" y="101"/>
                    <a:pt x="10" y="119"/>
                    <a:pt x="10" y="137"/>
                  </a:cubicBezTo>
                  <a:cubicBezTo>
                    <a:pt x="1" y="165"/>
                    <a:pt x="1" y="183"/>
                    <a:pt x="10" y="210"/>
                  </a:cubicBezTo>
                  <a:cubicBezTo>
                    <a:pt x="19" y="237"/>
                    <a:pt x="28" y="274"/>
                    <a:pt x="46" y="301"/>
                  </a:cubicBezTo>
                  <a:lnTo>
                    <a:pt x="55" y="319"/>
                  </a:lnTo>
                  <a:cubicBezTo>
                    <a:pt x="64" y="329"/>
                    <a:pt x="73" y="347"/>
                    <a:pt x="83" y="356"/>
                  </a:cubicBezTo>
                  <a:lnTo>
                    <a:pt x="110" y="374"/>
                  </a:lnTo>
                  <a:lnTo>
                    <a:pt x="155" y="410"/>
                  </a:lnTo>
                  <a:lnTo>
                    <a:pt x="183" y="420"/>
                  </a:lnTo>
                  <a:cubicBezTo>
                    <a:pt x="201" y="429"/>
                    <a:pt x="219" y="438"/>
                    <a:pt x="237" y="447"/>
                  </a:cubicBezTo>
                  <a:lnTo>
                    <a:pt x="292" y="447"/>
                  </a:lnTo>
                  <a:cubicBezTo>
                    <a:pt x="319" y="447"/>
                    <a:pt x="356" y="438"/>
                    <a:pt x="392" y="429"/>
                  </a:cubicBezTo>
                  <a:cubicBezTo>
                    <a:pt x="411" y="429"/>
                    <a:pt x="429" y="410"/>
                    <a:pt x="447" y="392"/>
                  </a:cubicBezTo>
                  <a:cubicBezTo>
                    <a:pt x="511" y="338"/>
                    <a:pt x="511" y="247"/>
                    <a:pt x="447" y="192"/>
                  </a:cubicBezTo>
                  <a:lnTo>
                    <a:pt x="456" y="183"/>
                  </a:lnTo>
                  <a:cubicBezTo>
                    <a:pt x="447" y="174"/>
                    <a:pt x="438" y="165"/>
                    <a:pt x="429" y="155"/>
                  </a:cubicBezTo>
                  <a:cubicBezTo>
                    <a:pt x="429" y="155"/>
                    <a:pt x="420" y="146"/>
                    <a:pt x="420" y="137"/>
                  </a:cubicBezTo>
                  <a:cubicBezTo>
                    <a:pt x="401" y="128"/>
                    <a:pt x="392" y="119"/>
                    <a:pt x="374" y="110"/>
                  </a:cubicBezTo>
                  <a:lnTo>
                    <a:pt x="365" y="110"/>
                  </a:lnTo>
                  <a:cubicBezTo>
                    <a:pt x="347" y="92"/>
                    <a:pt x="329" y="73"/>
                    <a:pt x="310" y="64"/>
                  </a:cubicBezTo>
                  <a:lnTo>
                    <a:pt x="283" y="46"/>
                  </a:lnTo>
                  <a:lnTo>
                    <a:pt x="256" y="19"/>
                  </a:lnTo>
                  <a:cubicBezTo>
                    <a:pt x="237" y="10"/>
                    <a:pt x="210" y="1"/>
                    <a:pt x="192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0"/>
            <p:cNvSpPr/>
            <p:nvPr/>
          </p:nvSpPr>
          <p:spPr>
            <a:xfrm>
              <a:off x="6878261" y="2925208"/>
              <a:ext cx="14979" cy="14307"/>
            </a:xfrm>
            <a:custGeom>
              <a:avLst/>
              <a:gdLst/>
              <a:ahLst/>
              <a:cxnLst/>
              <a:rect l="l" t="t" r="r" b="b"/>
              <a:pathLst>
                <a:path w="490" h="468" extrusionOk="0">
                  <a:moveTo>
                    <a:pt x="164" y="1"/>
                  </a:moveTo>
                  <a:cubicBezTo>
                    <a:pt x="77" y="1"/>
                    <a:pt x="1" y="90"/>
                    <a:pt x="25" y="178"/>
                  </a:cubicBezTo>
                  <a:lnTo>
                    <a:pt x="43" y="224"/>
                  </a:lnTo>
                  <a:cubicBezTo>
                    <a:pt x="52" y="251"/>
                    <a:pt x="61" y="279"/>
                    <a:pt x="80" y="306"/>
                  </a:cubicBezTo>
                  <a:lnTo>
                    <a:pt x="98" y="333"/>
                  </a:lnTo>
                  <a:cubicBezTo>
                    <a:pt x="116" y="361"/>
                    <a:pt x="134" y="388"/>
                    <a:pt x="162" y="406"/>
                  </a:cubicBezTo>
                  <a:lnTo>
                    <a:pt x="171" y="415"/>
                  </a:lnTo>
                  <a:lnTo>
                    <a:pt x="216" y="443"/>
                  </a:lnTo>
                  <a:lnTo>
                    <a:pt x="262" y="461"/>
                  </a:lnTo>
                  <a:cubicBezTo>
                    <a:pt x="275" y="465"/>
                    <a:pt x="287" y="468"/>
                    <a:pt x="298" y="468"/>
                  </a:cubicBezTo>
                  <a:cubicBezTo>
                    <a:pt x="310" y="468"/>
                    <a:pt x="321" y="465"/>
                    <a:pt x="335" y="461"/>
                  </a:cubicBezTo>
                  <a:cubicBezTo>
                    <a:pt x="344" y="461"/>
                    <a:pt x="362" y="452"/>
                    <a:pt x="380" y="443"/>
                  </a:cubicBezTo>
                  <a:cubicBezTo>
                    <a:pt x="398" y="443"/>
                    <a:pt x="417" y="424"/>
                    <a:pt x="435" y="406"/>
                  </a:cubicBezTo>
                  <a:cubicBezTo>
                    <a:pt x="453" y="388"/>
                    <a:pt x="471" y="361"/>
                    <a:pt x="480" y="333"/>
                  </a:cubicBezTo>
                  <a:cubicBezTo>
                    <a:pt x="490" y="306"/>
                    <a:pt x="490" y="288"/>
                    <a:pt x="480" y="269"/>
                  </a:cubicBezTo>
                  <a:cubicBezTo>
                    <a:pt x="480" y="242"/>
                    <a:pt x="471" y="215"/>
                    <a:pt x="462" y="197"/>
                  </a:cubicBezTo>
                  <a:cubicBezTo>
                    <a:pt x="453" y="187"/>
                    <a:pt x="444" y="169"/>
                    <a:pt x="435" y="160"/>
                  </a:cubicBezTo>
                  <a:cubicBezTo>
                    <a:pt x="408" y="124"/>
                    <a:pt x="380" y="96"/>
                    <a:pt x="353" y="78"/>
                  </a:cubicBezTo>
                  <a:lnTo>
                    <a:pt x="326" y="60"/>
                  </a:lnTo>
                  <a:cubicBezTo>
                    <a:pt x="298" y="42"/>
                    <a:pt x="271" y="33"/>
                    <a:pt x="244" y="23"/>
                  </a:cubicBezTo>
                  <a:lnTo>
                    <a:pt x="198" y="5"/>
                  </a:lnTo>
                  <a:cubicBezTo>
                    <a:pt x="187" y="2"/>
                    <a:pt x="175" y="1"/>
                    <a:pt x="164" y="1"/>
                  </a:cubicBezTo>
                  <a:close/>
                </a:path>
              </a:pathLst>
            </a:custGeom>
            <a:solidFill>
              <a:srgbClr val="66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0"/>
            <p:cNvSpPr/>
            <p:nvPr/>
          </p:nvSpPr>
          <p:spPr>
            <a:xfrm>
              <a:off x="7097539" y="3227759"/>
              <a:ext cx="187761" cy="182105"/>
            </a:xfrm>
            <a:custGeom>
              <a:avLst/>
              <a:gdLst/>
              <a:ahLst/>
              <a:cxnLst/>
              <a:rect l="l" t="t" r="r" b="b"/>
              <a:pathLst>
                <a:path w="6142" h="5957" extrusionOk="0">
                  <a:moveTo>
                    <a:pt x="4238" y="1"/>
                  </a:moveTo>
                  <a:cubicBezTo>
                    <a:pt x="4092" y="1"/>
                    <a:pt x="3910" y="155"/>
                    <a:pt x="3801" y="237"/>
                  </a:cubicBezTo>
                  <a:cubicBezTo>
                    <a:pt x="2899" y="866"/>
                    <a:pt x="2271" y="1822"/>
                    <a:pt x="2052" y="2897"/>
                  </a:cubicBezTo>
                  <a:cubicBezTo>
                    <a:pt x="1970" y="3243"/>
                    <a:pt x="1952" y="3599"/>
                    <a:pt x="2007" y="3954"/>
                  </a:cubicBezTo>
                  <a:cubicBezTo>
                    <a:pt x="1451" y="4537"/>
                    <a:pt x="804" y="5038"/>
                    <a:pt x="103" y="5448"/>
                  </a:cubicBezTo>
                  <a:cubicBezTo>
                    <a:pt x="1" y="5518"/>
                    <a:pt x="74" y="5670"/>
                    <a:pt x="178" y="5670"/>
                  </a:cubicBezTo>
                  <a:cubicBezTo>
                    <a:pt x="195" y="5670"/>
                    <a:pt x="213" y="5666"/>
                    <a:pt x="230" y="5657"/>
                  </a:cubicBezTo>
                  <a:cubicBezTo>
                    <a:pt x="813" y="5293"/>
                    <a:pt x="1460" y="5038"/>
                    <a:pt x="2125" y="4892"/>
                  </a:cubicBezTo>
                  <a:cubicBezTo>
                    <a:pt x="2152" y="5038"/>
                    <a:pt x="2289" y="5138"/>
                    <a:pt x="2398" y="5238"/>
                  </a:cubicBezTo>
                  <a:cubicBezTo>
                    <a:pt x="2553" y="5375"/>
                    <a:pt x="2726" y="5493"/>
                    <a:pt x="2908" y="5594"/>
                  </a:cubicBezTo>
                  <a:cubicBezTo>
                    <a:pt x="3264" y="5794"/>
                    <a:pt x="3664" y="5921"/>
                    <a:pt x="4083" y="5949"/>
                  </a:cubicBezTo>
                  <a:cubicBezTo>
                    <a:pt x="4152" y="5954"/>
                    <a:pt x="4220" y="5956"/>
                    <a:pt x="4289" y="5956"/>
                  </a:cubicBezTo>
                  <a:cubicBezTo>
                    <a:pt x="4587" y="5956"/>
                    <a:pt x="4888" y="5908"/>
                    <a:pt x="5176" y="5812"/>
                  </a:cubicBezTo>
                  <a:cubicBezTo>
                    <a:pt x="5504" y="5694"/>
                    <a:pt x="5887" y="5530"/>
                    <a:pt x="6115" y="5266"/>
                  </a:cubicBezTo>
                  <a:cubicBezTo>
                    <a:pt x="6142" y="5229"/>
                    <a:pt x="6142" y="5174"/>
                    <a:pt x="6115" y="5147"/>
                  </a:cubicBezTo>
                  <a:cubicBezTo>
                    <a:pt x="5978" y="4983"/>
                    <a:pt x="5832" y="4828"/>
                    <a:pt x="5668" y="4692"/>
                  </a:cubicBezTo>
                  <a:cubicBezTo>
                    <a:pt x="5513" y="4555"/>
                    <a:pt x="5340" y="4446"/>
                    <a:pt x="5167" y="4355"/>
                  </a:cubicBezTo>
                  <a:cubicBezTo>
                    <a:pt x="4769" y="4145"/>
                    <a:pt x="4333" y="4040"/>
                    <a:pt x="3894" y="4040"/>
                  </a:cubicBezTo>
                  <a:cubicBezTo>
                    <a:pt x="3590" y="4040"/>
                    <a:pt x="3285" y="4090"/>
                    <a:pt x="2990" y="4191"/>
                  </a:cubicBezTo>
                  <a:cubicBezTo>
                    <a:pt x="2826" y="4245"/>
                    <a:pt x="2662" y="4318"/>
                    <a:pt x="2508" y="4409"/>
                  </a:cubicBezTo>
                  <a:cubicBezTo>
                    <a:pt x="2398" y="4464"/>
                    <a:pt x="2289" y="4537"/>
                    <a:pt x="2198" y="4628"/>
                  </a:cubicBezTo>
                  <a:lnTo>
                    <a:pt x="2152" y="4637"/>
                  </a:lnTo>
                  <a:cubicBezTo>
                    <a:pt x="1906" y="4683"/>
                    <a:pt x="1660" y="4746"/>
                    <a:pt x="1424" y="4828"/>
                  </a:cubicBezTo>
                  <a:cubicBezTo>
                    <a:pt x="1679" y="4619"/>
                    <a:pt x="1915" y="4391"/>
                    <a:pt x="2134" y="4154"/>
                  </a:cubicBezTo>
                  <a:cubicBezTo>
                    <a:pt x="2159" y="4156"/>
                    <a:pt x="2184" y="4157"/>
                    <a:pt x="2209" y="4157"/>
                  </a:cubicBezTo>
                  <a:cubicBezTo>
                    <a:pt x="2872" y="4157"/>
                    <a:pt x="3480" y="3582"/>
                    <a:pt x="3901" y="3134"/>
                  </a:cubicBezTo>
                  <a:cubicBezTo>
                    <a:pt x="4411" y="2588"/>
                    <a:pt x="4803" y="1877"/>
                    <a:pt x="4767" y="1112"/>
                  </a:cubicBezTo>
                  <a:cubicBezTo>
                    <a:pt x="4757" y="793"/>
                    <a:pt x="4657" y="492"/>
                    <a:pt x="4493" y="219"/>
                  </a:cubicBezTo>
                  <a:cubicBezTo>
                    <a:pt x="4430" y="128"/>
                    <a:pt x="4357" y="1"/>
                    <a:pt x="4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0"/>
            <p:cNvSpPr/>
            <p:nvPr/>
          </p:nvSpPr>
          <p:spPr>
            <a:xfrm>
              <a:off x="7170571" y="3358354"/>
              <a:ext cx="109746" cy="44571"/>
            </a:xfrm>
            <a:custGeom>
              <a:avLst/>
              <a:gdLst/>
              <a:ahLst/>
              <a:cxnLst/>
              <a:rect l="l" t="t" r="r" b="b"/>
              <a:pathLst>
                <a:path w="3590" h="1458" extrusionOk="0">
                  <a:moveTo>
                    <a:pt x="1643" y="1"/>
                  </a:moveTo>
                  <a:cubicBezTo>
                    <a:pt x="1576" y="1"/>
                    <a:pt x="1508" y="10"/>
                    <a:pt x="1439" y="28"/>
                  </a:cubicBezTo>
                  <a:cubicBezTo>
                    <a:pt x="1303" y="55"/>
                    <a:pt x="1166" y="83"/>
                    <a:pt x="1029" y="128"/>
                  </a:cubicBezTo>
                  <a:cubicBezTo>
                    <a:pt x="902" y="174"/>
                    <a:pt x="774" y="228"/>
                    <a:pt x="656" y="292"/>
                  </a:cubicBezTo>
                  <a:cubicBezTo>
                    <a:pt x="592" y="320"/>
                    <a:pt x="528" y="356"/>
                    <a:pt x="465" y="392"/>
                  </a:cubicBezTo>
                  <a:cubicBezTo>
                    <a:pt x="437" y="411"/>
                    <a:pt x="419" y="429"/>
                    <a:pt x="392" y="456"/>
                  </a:cubicBezTo>
                  <a:cubicBezTo>
                    <a:pt x="374" y="465"/>
                    <a:pt x="364" y="474"/>
                    <a:pt x="364" y="493"/>
                  </a:cubicBezTo>
                  <a:cubicBezTo>
                    <a:pt x="246" y="493"/>
                    <a:pt x="137" y="511"/>
                    <a:pt x="37" y="547"/>
                  </a:cubicBezTo>
                  <a:cubicBezTo>
                    <a:pt x="0" y="556"/>
                    <a:pt x="0" y="620"/>
                    <a:pt x="37" y="629"/>
                  </a:cubicBezTo>
                  <a:cubicBezTo>
                    <a:pt x="100" y="638"/>
                    <a:pt x="166" y="643"/>
                    <a:pt x="234" y="643"/>
                  </a:cubicBezTo>
                  <a:cubicBezTo>
                    <a:pt x="301" y="643"/>
                    <a:pt x="369" y="638"/>
                    <a:pt x="437" y="629"/>
                  </a:cubicBezTo>
                  <a:lnTo>
                    <a:pt x="574" y="629"/>
                  </a:lnTo>
                  <a:cubicBezTo>
                    <a:pt x="756" y="866"/>
                    <a:pt x="975" y="1076"/>
                    <a:pt x="1221" y="1249"/>
                  </a:cubicBezTo>
                  <a:cubicBezTo>
                    <a:pt x="1321" y="1322"/>
                    <a:pt x="1430" y="1385"/>
                    <a:pt x="1549" y="1431"/>
                  </a:cubicBezTo>
                  <a:cubicBezTo>
                    <a:pt x="1588" y="1444"/>
                    <a:pt x="1644" y="1457"/>
                    <a:pt x="1697" y="1457"/>
                  </a:cubicBezTo>
                  <a:cubicBezTo>
                    <a:pt x="1754" y="1457"/>
                    <a:pt x="1807" y="1442"/>
                    <a:pt x="1831" y="1394"/>
                  </a:cubicBezTo>
                  <a:cubicBezTo>
                    <a:pt x="1831" y="1376"/>
                    <a:pt x="1831" y="1349"/>
                    <a:pt x="1813" y="1349"/>
                  </a:cubicBezTo>
                  <a:cubicBezTo>
                    <a:pt x="1767" y="1331"/>
                    <a:pt x="1722" y="1322"/>
                    <a:pt x="1685" y="1322"/>
                  </a:cubicBezTo>
                  <a:cubicBezTo>
                    <a:pt x="1631" y="1312"/>
                    <a:pt x="1594" y="1303"/>
                    <a:pt x="1549" y="1285"/>
                  </a:cubicBezTo>
                  <a:cubicBezTo>
                    <a:pt x="1439" y="1230"/>
                    <a:pt x="1339" y="1176"/>
                    <a:pt x="1239" y="1103"/>
                  </a:cubicBezTo>
                  <a:cubicBezTo>
                    <a:pt x="1057" y="966"/>
                    <a:pt x="884" y="802"/>
                    <a:pt x="729" y="629"/>
                  </a:cubicBezTo>
                  <a:lnTo>
                    <a:pt x="893" y="629"/>
                  </a:lnTo>
                  <a:cubicBezTo>
                    <a:pt x="1202" y="638"/>
                    <a:pt x="1503" y="657"/>
                    <a:pt x="1813" y="702"/>
                  </a:cubicBezTo>
                  <a:cubicBezTo>
                    <a:pt x="2031" y="729"/>
                    <a:pt x="2241" y="775"/>
                    <a:pt x="2460" y="821"/>
                  </a:cubicBezTo>
                  <a:cubicBezTo>
                    <a:pt x="2450" y="830"/>
                    <a:pt x="2450" y="848"/>
                    <a:pt x="2460" y="857"/>
                  </a:cubicBezTo>
                  <a:cubicBezTo>
                    <a:pt x="2460" y="893"/>
                    <a:pt x="2469" y="930"/>
                    <a:pt x="2478" y="957"/>
                  </a:cubicBezTo>
                  <a:cubicBezTo>
                    <a:pt x="2505" y="1021"/>
                    <a:pt x="2532" y="1076"/>
                    <a:pt x="2569" y="1130"/>
                  </a:cubicBezTo>
                  <a:cubicBezTo>
                    <a:pt x="2614" y="1185"/>
                    <a:pt x="2660" y="1230"/>
                    <a:pt x="2715" y="1276"/>
                  </a:cubicBezTo>
                  <a:cubicBezTo>
                    <a:pt x="2742" y="1294"/>
                    <a:pt x="2769" y="1312"/>
                    <a:pt x="2806" y="1331"/>
                  </a:cubicBezTo>
                  <a:lnTo>
                    <a:pt x="2851" y="1331"/>
                  </a:lnTo>
                  <a:cubicBezTo>
                    <a:pt x="2868" y="1331"/>
                    <a:pt x="2877" y="1331"/>
                    <a:pt x="2885" y="1324"/>
                  </a:cubicBezTo>
                  <a:lnTo>
                    <a:pt x="2885" y="1324"/>
                  </a:lnTo>
                  <a:cubicBezTo>
                    <a:pt x="2889" y="1323"/>
                    <a:pt x="2893" y="1322"/>
                    <a:pt x="2897" y="1322"/>
                  </a:cubicBezTo>
                  <a:cubicBezTo>
                    <a:pt x="2924" y="1322"/>
                    <a:pt x="2942" y="1285"/>
                    <a:pt x="2915" y="1267"/>
                  </a:cubicBezTo>
                  <a:cubicBezTo>
                    <a:pt x="2897" y="1240"/>
                    <a:pt x="2879" y="1221"/>
                    <a:pt x="2851" y="1203"/>
                  </a:cubicBezTo>
                  <a:cubicBezTo>
                    <a:pt x="2833" y="1194"/>
                    <a:pt x="2806" y="1176"/>
                    <a:pt x="2787" y="1167"/>
                  </a:cubicBezTo>
                  <a:cubicBezTo>
                    <a:pt x="2705" y="1103"/>
                    <a:pt x="2633" y="1012"/>
                    <a:pt x="2596" y="912"/>
                  </a:cubicBezTo>
                  <a:cubicBezTo>
                    <a:pt x="2587" y="893"/>
                    <a:pt x="2578" y="866"/>
                    <a:pt x="2569" y="848"/>
                  </a:cubicBezTo>
                  <a:cubicBezTo>
                    <a:pt x="2596" y="848"/>
                    <a:pt x="2633" y="857"/>
                    <a:pt x="2660" y="866"/>
                  </a:cubicBezTo>
                  <a:cubicBezTo>
                    <a:pt x="2806" y="902"/>
                    <a:pt x="2951" y="948"/>
                    <a:pt x="3106" y="994"/>
                  </a:cubicBezTo>
                  <a:cubicBezTo>
                    <a:pt x="3234" y="1039"/>
                    <a:pt x="3370" y="1076"/>
                    <a:pt x="3516" y="1085"/>
                  </a:cubicBezTo>
                  <a:cubicBezTo>
                    <a:pt x="3571" y="1085"/>
                    <a:pt x="3589" y="1021"/>
                    <a:pt x="3553" y="984"/>
                  </a:cubicBezTo>
                  <a:cubicBezTo>
                    <a:pt x="3334" y="821"/>
                    <a:pt x="3006" y="766"/>
                    <a:pt x="2742" y="702"/>
                  </a:cubicBezTo>
                  <a:cubicBezTo>
                    <a:pt x="2551" y="657"/>
                    <a:pt x="2350" y="620"/>
                    <a:pt x="2150" y="584"/>
                  </a:cubicBezTo>
                  <a:cubicBezTo>
                    <a:pt x="2195" y="575"/>
                    <a:pt x="2241" y="556"/>
                    <a:pt x="2286" y="547"/>
                  </a:cubicBezTo>
                  <a:cubicBezTo>
                    <a:pt x="2450" y="511"/>
                    <a:pt x="2605" y="493"/>
                    <a:pt x="2769" y="493"/>
                  </a:cubicBezTo>
                  <a:cubicBezTo>
                    <a:pt x="2806" y="493"/>
                    <a:pt x="2842" y="483"/>
                    <a:pt x="2879" y="474"/>
                  </a:cubicBezTo>
                  <a:cubicBezTo>
                    <a:pt x="2906" y="465"/>
                    <a:pt x="2951" y="465"/>
                    <a:pt x="2951" y="429"/>
                  </a:cubicBezTo>
                  <a:cubicBezTo>
                    <a:pt x="2961" y="392"/>
                    <a:pt x="2924" y="383"/>
                    <a:pt x="2906" y="374"/>
                  </a:cubicBezTo>
                  <a:cubicBezTo>
                    <a:pt x="2860" y="365"/>
                    <a:pt x="2815" y="356"/>
                    <a:pt x="2778" y="356"/>
                  </a:cubicBezTo>
                  <a:cubicBezTo>
                    <a:pt x="2614" y="356"/>
                    <a:pt x="2460" y="374"/>
                    <a:pt x="2296" y="411"/>
                  </a:cubicBezTo>
                  <a:cubicBezTo>
                    <a:pt x="2214" y="429"/>
                    <a:pt x="2122" y="447"/>
                    <a:pt x="2031" y="483"/>
                  </a:cubicBezTo>
                  <a:cubicBezTo>
                    <a:pt x="1995" y="502"/>
                    <a:pt x="1959" y="520"/>
                    <a:pt x="1922" y="538"/>
                  </a:cubicBezTo>
                  <a:lnTo>
                    <a:pt x="1913" y="547"/>
                  </a:lnTo>
                  <a:lnTo>
                    <a:pt x="1822" y="538"/>
                  </a:lnTo>
                  <a:cubicBezTo>
                    <a:pt x="1530" y="502"/>
                    <a:pt x="1230" y="483"/>
                    <a:pt x="938" y="483"/>
                  </a:cubicBezTo>
                  <a:cubicBezTo>
                    <a:pt x="820" y="483"/>
                    <a:pt x="701" y="483"/>
                    <a:pt x="574" y="493"/>
                  </a:cubicBezTo>
                  <a:cubicBezTo>
                    <a:pt x="610" y="465"/>
                    <a:pt x="647" y="447"/>
                    <a:pt x="692" y="429"/>
                  </a:cubicBezTo>
                  <a:cubicBezTo>
                    <a:pt x="811" y="365"/>
                    <a:pt x="938" y="310"/>
                    <a:pt x="1066" y="274"/>
                  </a:cubicBezTo>
                  <a:cubicBezTo>
                    <a:pt x="1193" y="228"/>
                    <a:pt x="1321" y="201"/>
                    <a:pt x="1448" y="174"/>
                  </a:cubicBezTo>
                  <a:cubicBezTo>
                    <a:pt x="1576" y="165"/>
                    <a:pt x="1703" y="137"/>
                    <a:pt x="1831" y="101"/>
                  </a:cubicBezTo>
                  <a:cubicBezTo>
                    <a:pt x="1858" y="92"/>
                    <a:pt x="1877" y="46"/>
                    <a:pt x="1840" y="28"/>
                  </a:cubicBezTo>
                  <a:cubicBezTo>
                    <a:pt x="1776" y="10"/>
                    <a:pt x="1710" y="1"/>
                    <a:pt x="1643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0"/>
            <p:cNvSpPr/>
            <p:nvPr/>
          </p:nvSpPr>
          <p:spPr>
            <a:xfrm>
              <a:off x="7166933" y="3239284"/>
              <a:ext cx="72909" cy="103235"/>
            </a:xfrm>
            <a:custGeom>
              <a:avLst/>
              <a:gdLst/>
              <a:ahLst/>
              <a:cxnLst/>
              <a:rect l="l" t="t" r="r" b="b"/>
              <a:pathLst>
                <a:path w="2385" h="3377" extrusionOk="0">
                  <a:moveTo>
                    <a:pt x="1964" y="0"/>
                  </a:moveTo>
                  <a:cubicBezTo>
                    <a:pt x="1959" y="0"/>
                    <a:pt x="1954" y="2"/>
                    <a:pt x="1950" y="6"/>
                  </a:cubicBezTo>
                  <a:cubicBezTo>
                    <a:pt x="1877" y="115"/>
                    <a:pt x="1832" y="243"/>
                    <a:pt x="1813" y="380"/>
                  </a:cubicBezTo>
                  <a:cubicBezTo>
                    <a:pt x="1768" y="553"/>
                    <a:pt x="1713" y="726"/>
                    <a:pt x="1659" y="890"/>
                  </a:cubicBezTo>
                  <a:cubicBezTo>
                    <a:pt x="1649" y="908"/>
                    <a:pt x="1631" y="935"/>
                    <a:pt x="1631" y="954"/>
                  </a:cubicBezTo>
                  <a:cubicBezTo>
                    <a:pt x="1613" y="963"/>
                    <a:pt x="1604" y="981"/>
                    <a:pt x="1595" y="990"/>
                  </a:cubicBezTo>
                  <a:cubicBezTo>
                    <a:pt x="1577" y="999"/>
                    <a:pt x="1586" y="1026"/>
                    <a:pt x="1604" y="1026"/>
                  </a:cubicBezTo>
                  <a:cubicBezTo>
                    <a:pt x="1522" y="1209"/>
                    <a:pt x="1440" y="1391"/>
                    <a:pt x="1349" y="1564"/>
                  </a:cubicBezTo>
                  <a:cubicBezTo>
                    <a:pt x="1358" y="1527"/>
                    <a:pt x="1367" y="1491"/>
                    <a:pt x="1367" y="1445"/>
                  </a:cubicBezTo>
                  <a:cubicBezTo>
                    <a:pt x="1367" y="1345"/>
                    <a:pt x="1358" y="1245"/>
                    <a:pt x="1340" y="1154"/>
                  </a:cubicBezTo>
                  <a:cubicBezTo>
                    <a:pt x="1331" y="1054"/>
                    <a:pt x="1303" y="963"/>
                    <a:pt x="1276" y="872"/>
                  </a:cubicBezTo>
                  <a:cubicBezTo>
                    <a:pt x="1258" y="826"/>
                    <a:pt x="1240" y="780"/>
                    <a:pt x="1221" y="735"/>
                  </a:cubicBezTo>
                  <a:cubicBezTo>
                    <a:pt x="1203" y="689"/>
                    <a:pt x="1167" y="644"/>
                    <a:pt x="1121" y="616"/>
                  </a:cubicBezTo>
                  <a:cubicBezTo>
                    <a:pt x="1112" y="607"/>
                    <a:pt x="1101" y="603"/>
                    <a:pt x="1090" y="603"/>
                  </a:cubicBezTo>
                  <a:cubicBezTo>
                    <a:pt x="1068" y="603"/>
                    <a:pt x="1048" y="620"/>
                    <a:pt x="1048" y="644"/>
                  </a:cubicBezTo>
                  <a:cubicBezTo>
                    <a:pt x="1048" y="698"/>
                    <a:pt x="1057" y="735"/>
                    <a:pt x="1076" y="780"/>
                  </a:cubicBezTo>
                  <a:cubicBezTo>
                    <a:pt x="1094" y="826"/>
                    <a:pt x="1112" y="862"/>
                    <a:pt x="1130" y="908"/>
                  </a:cubicBezTo>
                  <a:cubicBezTo>
                    <a:pt x="1158" y="990"/>
                    <a:pt x="1176" y="1081"/>
                    <a:pt x="1194" y="1163"/>
                  </a:cubicBezTo>
                  <a:cubicBezTo>
                    <a:pt x="1212" y="1254"/>
                    <a:pt x="1212" y="1345"/>
                    <a:pt x="1221" y="1436"/>
                  </a:cubicBezTo>
                  <a:lnTo>
                    <a:pt x="1221" y="1573"/>
                  </a:lnTo>
                  <a:cubicBezTo>
                    <a:pt x="1212" y="1618"/>
                    <a:pt x="1221" y="1664"/>
                    <a:pt x="1258" y="1700"/>
                  </a:cubicBezTo>
                  <a:cubicBezTo>
                    <a:pt x="1258" y="1705"/>
                    <a:pt x="1260" y="1707"/>
                    <a:pt x="1262" y="1707"/>
                  </a:cubicBezTo>
                  <a:cubicBezTo>
                    <a:pt x="1263" y="1707"/>
                    <a:pt x="1263" y="1707"/>
                    <a:pt x="1264" y="1707"/>
                  </a:cubicBezTo>
                  <a:lnTo>
                    <a:pt x="1264" y="1707"/>
                  </a:lnTo>
                  <a:lnTo>
                    <a:pt x="1212" y="1810"/>
                  </a:lnTo>
                  <a:cubicBezTo>
                    <a:pt x="1039" y="2101"/>
                    <a:pt x="839" y="2384"/>
                    <a:pt x="620" y="2648"/>
                  </a:cubicBezTo>
                  <a:cubicBezTo>
                    <a:pt x="556" y="2730"/>
                    <a:pt x="474" y="2803"/>
                    <a:pt x="401" y="2885"/>
                  </a:cubicBezTo>
                  <a:lnTo>
                    <a:pt x="429" y="2812"/>
                  </a:lnTo>
                  <a:cubicBezTo>
                    <a:pt x="465" y="2675"/>
                    <a:pt x="502" y="2529"/>
                    <a:pt x="520" y="2384"/>
                  </a:cubicBezTo>
                  <a:cubicBezTo>
                    <a:pt x="547" y="2247"/>
                    <a:pt x="565" y="2110"/>
                    <a:pt x="575" y="1965"/>
                  </a:cubicBezTo>
                  <a:cubicBezTo>
                    <a:pt x="575" y="1901"/>
                    <a:pt x="584" y="1828"/>
                    <a:pt x="584" y="1764"/>
                  </a:cubicBezTo>
                  <a:cubicBezTo>
                    <a:pt x="584" y="1728"/>
                    <a:pt x="584" y="1691"/>
                    <a:pt x="584" y="1655"/>
                  </a:cubicBezTo>
                  <a:cubicBezTo>
                    <a:pt x="575" y="1618"/>
                    <a:pt x="565" y="1591"/>
                    <a:pt x="547" y="1564"/>
                  </a:cubicBezTo>
                  <a:cubicBezTo>
                    <a:pt x="538" y="1550"/>
                    <a:pt x="524" y="1543"/>
                    <a:pt x="511" y="1543"/>
                  </a:cubicBezTo>
                  <a:cubicBezTo>
                    <a:pt x="497" y="1543"/>
                    <a:pt x="483" y="1550"/>
                    <a:pt x="474" y="1564"/>
                  </a:cubicBezTo>
                  <a:cubicBezTo>
                    <a:pt x="465" y="1591"/>
                    <a:pt x="447" y="1618"/>
                    <a:pt x="438" y="1646"/>
                  </a:cubicBezTo>
                  <a:cubicBezTo>
                    <a:pt x="438" y="1673"/>
                    <a:pt x="438" y="1710"/>
                    <a:pt x="438" y="1746"/>
                  </a:cubicBezTo>
                  <a:cubicBezTo>
                    <a:pt x="438" y="1810"/>
                    <a:pt x="438" y="1883"/>
                    <a:pt x="429" y="1946"/>
                  </a:cubicBezTo>
                  <a:cubicBezTo>
                    <a:pt x="420" y="2083"/>
                    <a:pt x="401" y="2220"/>
                    <a:pt x="383" y="2356"/>
                  </a:cubicBezTo>
                  <a:cubicBezTo>
                    <a:pt x="365" y="2493"/>
                    <a:pt x="329" y="2620"/>
                    <a:pt x="301" y="2748"/>
                  </a:cubicBezTo>
                  <a:cubicBezTo>
                    <a:pt x="283" y="2821"/>
                    <a:pt x="265" y="2885"/>
                    <a:pt x="247" y="2948"/>
                  </a:cubicBezTo>
                  <a:cubicBezTo>
                    <a:pt x="238" y="2985"/>
                    <a:pt x="228" y="3030"/>
                    <a:pt x="228" y="3067"/>
                  </a:cubicBezTo>
                  <a:cubicBezTo>
                    <a:pt x="128" y="3131"/>
                    <a:pt x="55" y="3222"/>
                    <a:pt x="10" y="3331"/>
                  </a:cubicBezTo>
                  <a:cubicBezTo>
                    <a:pt x="1" y="3358"/>
                    <a:pt x="19" y="3376"/>
                    <a:pt x="46" y="3376"/>
                  </a:cubicBezTo>
                  <a:cubicBezTo>
                    <a:pt x="192" y="3358"/>
                    <a:pt x="292" y="3231"/>
                    <a:pt x="392" y="3131"/>
                  </a:cubicBezTo>
                  <a:cubicBezTo>
                    <a:pt x="511" y="3012"/>
                    <a:pt x="638" y="2885"/>
                    <a:pt x="748" y="2748"/>
                  </a:cubicBezTo>
                  <a:cubicBezTo>
                    <a:pt x="784" y="2702"/>
                    <a:pt x="820" y="2657"/>
                    <a:pt x="857" y="2611"/>
                  </a:cubicBezTo>
                  <a:cubicBezTo>
                    <a:pt x="1103" y="2520"/>
                    <a:pt x="1340" y="2402"/>
                    <a:pt x="1558" y="2256"/>
                  </a:cubicBezTo>
                  <a:cubicBezTo>
                    <a:pt x="1677" y="2183"/>
                    <a:pt x="1786" y="2101"/>
                    <a:pt x="1895" y="2019"/>
                  </a:cubicBezTo>
                  <a:cubicBezTo>
                    <a:pt x="1986" y="1946"/>
                    <a:pt x="2068" y="1846"/>
                    <a:pt x="2132" y="1746"/>
                  </a:cubicBezTo>
                  <a:cubicBezTo>
                    <a:pt x="2147" y="1710"/>
                    <a:pt x="2121" y="1686"/>
                    <a:pt x="2097" y="1686"/>
                  </a:cubicBezTo>
                  <a:cubicBezTo>
                    <a:pt x="2090" y="1686"/>
                    <a:pt x="2083" y="1687"/>
                    <a:pt x="2078" y="1691"/>
                  </a:cubicBezTo>
                  <a:cubicBezTo>
                    <a:pt x="1959" y="1755"/>
                    <a:pt x="1859" y="1828"/>
                    <a:pt x="1768" y="1919"/>
                  </a:cubicBezTo>
                  <a:cubicBezTo>
                    <a:pt x="1668" y="2001"/>
                    <a:pt x="1567" y="2074"/>
                    <a:pt x="1467" y="2147"/>
                  </a:cubicBezTo>
                  <a:cubicBezTo>
                    <a:pt x="1312" y="2247"/>
                    <a:pt x="1158" y="2329"/>
                    <a:pt x="1003" y="2411"/>
                  </a:cubicBezTo>
                  <a:cubicBezTo>
                    <a:pt x="1121" y="2247"/>
                    <a:pt x="1230" y="2074"/>
                    <a:pt x="1331" y="1901"/>
                  </a:cubicBezTo>
                  <a:cubicBezTo>
                    <a:pt x="1504" y="1618"/>
                    <a:pt x="1640" y="1309"/>
                    <a:pt x="1750" y="999"/>
                  </a:cubicBezTo>
                  <a:lnTo>
                    <a:pt x="1841" y="963"/>
                  </a:lnTo>
                  <a:cubicBezTo>
                    <a:pt x="1914" y="917"/>
                    <a:pt x="1986" y="872"/>
                    <a:pt x="2050" y="826"/>
                  </a:cubicBezTo>
                  <a:cubicBezTo>
                    <a:pt x="2123" y="771"/>
                    <a:pt x="2187" y="717"/>
                    <a:pt x="2241" y="662"/>
                  </a:cubicBezTo>
                  <a:cubicBezTo>
                    <a:pt x="2278" y="626"/>
                    <a:pt x="2305" y="589"/>
                    <a:pt x="2333" y="553"/>
                  </a:cubicBezTo>
                  <a:cubicBezTo>
                    <a:pt x="2351" y="516"/>
                    <a:pt x="2369" y="480"/>
                    <a:pt x="2378" y="443"/>
                  </a:cubicBezTo>
                  <a:cubicBezTo>
                    <a:pt x="2385" y="417"/>
                    <a:pt x="2367" y="400"/>
                    <a:pt x="2346" y="400"/>
                  </a:cubicBezTo>
                  <a:cubicBezTo>
                    <a:pt x="2339" y="400"/>
                    <a:pt x="2331" y="402"/>
                    <a:pt x="2323" y="407"/>
                  </a:cubicBezTo>
                  <a:cubicBezTo>
                    <a:pt x="2287" y="425"/>
                    <a:pt x="2251" y="443"/>
                    <a:pt x="2223" y="471"/>
                  </a:cubicBezTo>
                  <a:cubicBezTo>
                    <a:pt x="2196" y="498"/>
                    <a:pt x="2169" y="535"/>
                    <a:pt x="2132" y="562"/>
                  </a:cubicBezTo>
                  <a:cubicBezTo>
                    <a:pt x="2078" y="616"/>
                    <a:pt x="2023" y="671"/>
                    <a:pt x="1959" y="717"/>
                  </a:cubicBezTo>
                  <a:cubicBezTo>
                    <a:pt x="1914" y="753"/>
                    <a:pt x="1868" y="790"/>
                    <a:pt x="1813" y="817"/>
                  </a:cubicBezTo>
                  <a:cubicBezTo>
                    <a:pt x="1859" y="708"/>
                    <a:pt x="1895" y="580"/>
                    <a:pt x="1932" y="462"/>
                  </a:cubicBezTo>
                  <a:cubicBezTo>
                    <a:pt x="1968" y="316"/>
                    <a:pt x="2023" y="161"/>
                    <a:pt x="1977" y="15"/>
                  </a:cubicBezTo>
                  <a:cubicBezTo>
                    <a:pt x="1977" y="5"/>
                    <a:pt x="1971" y="0"/>
                    <a:pt x="1964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0"/>
            <p:cNvSpPr/>
            <p:nvPr/>
          </p:nvSpPr>
          <p:spPr>
            <a:xfrm>
              <a:off x="6827759" y="3319499"/>
              <a:ext cx="149243" cy="152300"/>
            </a:xfrm>
            <a:custGeom>
              <a:avLst/>
              <a:gdLst/>
              <a:ahLst/>
              <a:cxnLst/>
              <a:rect l="l" t="t" r="r" b="b"/>
              <a:pathLst>
                <a:path w="4882" h="4982" extrusionOk="0">
                  <a:moveTo>
                    <a:pt x="4735" y="1"/>
                  </a:moveTo>
                  <a:cubicBezTo>
                    <a:pt x="4715" y="1"/>
                    <a:pt x="4694" y="7"/>
                    <a:pt x="4674" y="24"/>
                  </a:cubicBezTo>
                  <a:cubicBezTo>
                    <a:pt x="4246" y="379"/>
                    <a:pt x="3772" y="652"/>
                    <a:pt x="3253" y="844"/>
                  </a:cubicBezTo>
                  <a:cubicBezTo>
                    <a:pt x="3216" y="725"/>
                    <a:pt x="3089" y="661"/>
                    <a:pt x="2989" y="598"/>
                  </a:cubicBezTo>
                  <a:cubicBezTo>
                    <a:pt x="2852" y="507"/>
                    <a:pt x="2706" y="425"/>
                    <a:pt x="2551" y="370"/>
                  </a:cubicBezTo>
                  <a:cubicBezTo>
                    <a:pt x="2277" y="260"/>
                    <a:pt x="1996" y="211"/>
                    <a:pt x="1709" y="211"/>
                  </a:cubicBezTo>
                  <a:cubicBezTo>
                    <a:pt x="1662" y="211"/>
                    <a:pt x="1615" y="213"/>
                    <a:pt x="1568" y="215"/>
                  </a:cubicBezTo>
                  <a:cubicBezTo>
                    <a:pt x="1267" y="233"/>
                    <a:pt x="976" y="306"/>
                    <a:pt x="711" y="443"/>
                  </a:cubicBezTo>
                  <a:cubicBezTo>
                    <a:pt x="456" y="561"/>
                    <a:pt x="174" y="743"/>
                    <a:pt x="19" y="980"/>
                  </a:cubicBezTo>
                  <a:cubicBezTo>
                    <a:pt x="1" y="1017"/>
                    <a:pt x="1" y="1062"/>
                    <a:pt x="37" y="1090"/>
                  </a:cubicBezTo>
                  <a:cubicBezTo>
                    <a:pt x="156" y="1199"/>
                    <a:pt x="292" y="1299"/>
                    <a:pt x="438" y="1399"/>
                  </a:cubicBezTo>
                  <a:cubicBezTo>
                    <a:pt x="575" y="1481"/>
                    <a:pt x="721" y="1554"/>
                    <a:pt x="875" y="1609"/>
                  </a:cubicBezTo>
                  <a:cubicBezTo>
                    <a:pt x="1118" y="1690"/>
                    <a:pt x="1367" y="1735"/>
                    <a:pt x="1622" y="1735"/>
                  </a:cubicBezTo>
                  <a:cubicBezTo>
                    <a:pt x="1682" y="1735"/>
                    <a:pt x="1743" y="1732"/>
                    <a:pt x="1804" y="1727"/>
                  </a:cubicBezTo>
                  <a:cubicBezTo>
                    <a:pt x="2087" y="1709"/>
                    <a:pt x="2369" y="1636"/>
                    <a:pt x="2624" y="1499"/>
                  </a:cubicBezTo>
                  <a:cubicBezTo>
                    <a:pt x="2752" y="1436"/>
                    <a:pt x="2879" y="1363"/>
                    <a:pt x="2989" y="1272"/>
                  </a:cubicBezTo>
                  <a:cubicBezTo>
                    <a:pt x="3080" y="1217"/>
                    <a:pt x="3153" y="1144"/>
                    <a:pt x="3216" y="1071"/>
                  </a:cubicBezTo>
                  <a:lnTo>
                    <a:pt x="3262" y="1053"/>
                  </a:lnTo>
                  <a:cubicBezTo>
                    <a:pt x="3444" y="989"/>
                    <a:pt x="3635" y="907"/>
                    <a:pt x="3818" y="816"/>
                  </a:cubicBezTo>
                  <a:lnTo>
                    <a:pt x="3818" y="816"/>
                  </a:lnTo>
                  <a:cubicBezTo>
                    <a:pt x="3635" y="1017"/>
                    <a:pt x="3471" y="1217"/>
                    <a:pt x="3326" y="1436"/>
                  </a:cubicBezTo>
                  <a:cubicBezTo>
                    <a:pt x="2770" y="1481"/>
                    <a:pt x="2324" y="2028"/>
                    <a:pt x="2023" y="2447"/>
                  </a:cubicBezTo>
                  <a:cubicBezTo>
                    <a:pt x="1677" y="2930"/>
                    <a:pt x="1440" y="3540"/>
                    <a:pt x="1559" y="4150"/>
                  </a:cubicBezTo>
                  <a:cubicBezTo>
                    <a:pt x="1595" y="4405"/>
                    <a:pt x="1713" y="4642"/>
                    <a:pt x="1877" y="4833"/>
                  </a:cubicBezTo>
                  <a:cubicBezTo>
                    <a:pt x="1928" y="4892"/>
                    <a:pt x="1993" y="4981"/>
                    <a:pt x="2081" y="4981"/>
                  </a:cubicBezTo>
                  <a:cubicBezTo>
                    <a:pt x="2089" y="4981"/>
                    <a:pt x="2097" y="4981"/>
                    <a:pt x="2105" y="4979"/>
                  </a:cubicBezTo>
                  <a:cubicBezTo>
                    <a:pt x="2214" y="4970"/>
                    <a:pt x="2342" y="4824"/>
                    <a:pt x="2424" y="4742"/>
                  </a:cubicBezTo>
                  <a:cubicBezTo>
                    <a:pt x="2843" y="4360"/>
                    <a:pt x="3153" y="3886"/>
                    <a:pt x="3335" y="3349"/>
                  </a:cubicBezTo>
                  <a:cubicBezTo>
                    <a:pt x="3444" y="3057"/>
                    <a:pt x="3508" y="2747"/>
                    <a:pt x="3526" y="2429"/>
                  </a:cubicBezTo>
                  <a:cubicBezTo>
                    <a:pt x="3553" y="2146"/>
                    <a:pt x="3526" y="1855"/>
                    <a:pt x="3453" y="1581"/>
                  </a:cubicBezTo>
                  <a:cubicBezTo>
                    <a:pt x="3827" y="1044"/>
                    <a:pt x="4282" y="579"/>
                    <a:pt x="4801" y="179"/>
                  </a:cubicBezTo>
                  <a:cubicBezTo>
                    <a:pt x="4882" y="113"/>
                    <a:pt x="4816" y="1"/>
                    <a:pt x="47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0"/>
            <p:cNvSpPr/>
            <p:nvPr/>
          </p:nvSpPr>
          <p:spPr>
            <a:xfrm>
              <a:off x="6831397" y="3331055"/>
              <a:ext cx="89417" cy="35797"/>
            </a:xfrm>
            <a:custGeom>
              <a:avLst/>
              <a:gdLst/>
              <a:ahLst/>
              <a:cxnLst/>
              <a:rect l="l" t="t" r="r" b="b"/>
              <a:pathLst>
                <a:path w="2925" h="1171" extrusionOk="0">
                  <a:moveTo>
                    <a:pt x="1501" y="0"/>
                  </a:moveTo>
                  <a:cubicBezTo>
                    <a:pt x="1441" y="0"/>
                    <a:pt x="1376" y="18"/>
                    <a:pt x="1358" y="74"/>
                  </a:cubicBezTo>
                  <a:cubicBezTo>
                    <a:pt x="1358" y="92"/>
                    <a:pt x="1367" y="101"/>
                    <a:pt x="1376" y="110"/>
                  </a:cubicBezTo>
                  <a:cubicBezTo>
                    <a:pt x="1394" y="115"/>
                    <a:pt x="1412" y="117"/>
                    <a:pt x="1430" y="117"/>
                  </a:cubicBezTo>
                  <a:cubicBezTo>
                    <a:pt x="1449" y="117"/>
                    <a:pt x="1467" y="115"/>
                    <a:pt x="1485" y="110"/>
                  </a:cubicBezTo>
                  <a:cubicBezTo>
                    <a:pt x="1522" y="110"/>
                    <a:pt x="1567" y="119"/>
                    <a:pt x="1603" y="129"/>
                  </a:cubicBezTo>
                  <a:cubicBezTo>
                    <a:pt x="1695" y="156"/>
                    <a:pt x="1786" y="192"/>
                    <a:pt x="1868" y="238"/>
                  </a:cubicBezTo>
                  <a:cubicBezTo>
                    <a:pt x="2032" y="329"/>
                    <a:pt x="2186" y="438"/>
                    <a:pt x="2323" y="557"/>
                  </a:cubicBezTo>
                  <a:cubicBezTo>
                    <a:pt x="2278" y="557"/>
                    <a:pt x="2241" y="575"/>
                    <a:pt x="2196" y="575"/>
                  </a:cubicBezTo>
                  <a:cubicBezTo>
                    <a:pt x="1950" y="611"/>
                    <a:pt x="1704" y="620"/>
                    <a:pt x="1449" y="620"/>
                  </a:cubicBezTo>
                  <a:cubicBezTo>
                    <a:pt x="1276" y="620"/>
                    <a:pt x="1102" y="611"/>
                    <a:pt x="920" y="593"/>
                  </a:cubicBezTo>
                  <a:cubicBezTo>
                    <a:pt x="920" y="584"/>
                    <a:pt x="920" y="575"/>
                    <a:pt x="920" y="566"/>
                  </a:cubicBezTo>
                  <a:cubicBezTo>
                    <a:pt x="911" y="538"/>
                    <a:pt x="902" y="511"/>
                    <a:pt x="884" y="493"/>
                  </a:cubicBezTo>
                  <a:cubicBezTo>
                    <a:pt x="838" y="393"/>
                    <a:pt x="765" y="311"/>
                    <a:pt x="665" y="265"/>
                  </a:cubicBezTo>
                  <a:cubicBezTo>
                    <a:pt x="647" y="247"/>
                    <a:pt x="620" y="238"/>
                    <a:pt x="592" y="229"/>
                  </a:cubicBezTo>
                  <a:lnTo>
                    <a:pt x="547" y="229"/>
                  </a:lnTo>
                  <a:cubicBezTo>
                    <a:pt x="538" y="229"/>
                    <a:pt x="529" y="238"/>
                    <a:pt x="520" y="238"/>
                  </a:cubicBezTo>
                  <a:cubicBezTo>
                    <a:pt x="501" y="247"/>
                    <a:pt x="492" y="274"/>
                    <a:pt x="510" y="283"/>
                  </a:cubicBezTo>
                  <a:cubicBezTo>
                    <a:pt x="529" y="302"/>
                    <a:pt x="547" y="320"/>
                    <a:pt x="565" y="329"/>
                  </a:cubicBezTo>
                  <a:cubicBezTo>
                    <a:pt x="583" y="338"/>
                    <a:pt x="602" y="347"/>
                    <a:pt x="620" y="356"/>
                  </a:cubicBezTo>
                  <a:cubicBezTo>
                    <a:pt x="665" y="374"/>
                    <a:pt x="702" y="402"/>
                    <a:pt x="729" y="429"/>
                  </a:cubicBezTo>
                  <a:cubicBezTo>
                    <a:pt x="756" y="466"/>
                    <a:pt x="784" y="493"/>
                    <a:pt x="811" y="529"/>
                  </a:cubicBezTo>
                  <a:cubicBezTo>
                    <a:pt x="820" y="548"/>
                    <a:pt x="829" y="566"/>
                    <a:pt x="838" y="584"/>
                  </a:cubicBezTo>
                  <a:lnTo>
                    <a:pt x="756" y="584"/>
                  </a:lnTo>
                  <a:cubicBezTo>
                    <a:pt x="638" y="575"/>
                    <a:pt x="520" y="566"/>
                    <a:pt x="401" y="548"/>
                  </a:cubicBezTo>
                  <a:cubicBezTo>
                    <a:pt x="283" y="520"/>
                    <a:pt x="173" y="511"/>
                    <a:pt x="55" y="511"/>
                  </a:cubicBezTo>
                  <a:cubicBezTo>
                    <a:pt x="19" y="520"/>
                    <a:pt x="0" y="575"/>
                    <a:pt x="37" y="602"/>
                  </a:cubicBezTo>
                  <a:cubicBezTo>
                    <a:pt x="237" y="702"/>
                    <a:pt x="492" y="712"/>
                    <a:pt x="711" y="739"/>
                  </a:cubicBezTo>
                  <a:cubicBezTo>
                    <a:pt x="875" y="757"/>
                    <a:pt x="1039" y="757"/>
                    <a:pt x="1203" y="766"/>
                  </a:cubicBezTo>
                  <a:lnTo>
                    <a:pt x="1084" y="812"/>
                  </a:lnTo>
                  <a:cubicBezTo>
                    <a:pt x="966" y="857"/>
                    <a:pt x="838" y="885"/>
                    <a:pt x="711" y="903"/>
                  </a:cubicBezTo>
                  <a:cubicBezTo>
                    <a:pt x="683" y="912"/>
                    <a:pt x="647" y="921"/>
                    <a:pt x="620" y="930"/>
                  </a:cubicBezTo>
                  <a:cubicBezTo>
                    <a:pt x="602" y="939"/>
                    <a:pt x="565" y="948"/>
                    <a:pt x="574" y="976"/>
                  </a:cubicBezTo>
                  <a:cubicBezTo>
                    <a:pt x="574" y="1003"/>
                    <a:pt x="592" y="1003"/>
                    <a:pt x="620" y="1012"/>
                  </a:cubicBezTo>
                  <a:cubicBezTo>
                    <a:pt x="647" y="1021"/>
                    <a:pt x="683" y="1021"/>
                    <a:pt x="720" y="1021"/>
                  </a:cubicBezTo>
                  <a:cubicBezTo>
                    <a:pt x="847" y="1003"/>
                    <a:pt x="975" y="967"/>
                    <a:pt x="1093" y="921"/>
                  </a:cubicBezTo>
                  <a:cubicBezTo>
                    <a:pt x="1166" y="894"/>
                    <a:pt x="1230" y="866"/>
                    <a:pt x="1303" y="830"/>
                  </a:cubicBezTo>
                  <a:cubicBezTo>
                    <a:pt x="1330" y="812"/>
                    <a:pt x="1358" y="794"/>
                    <a:pt x="1385" y="775"/>
                  </a:cubicBezTo>
                  <a:lnTo>
                    <a:pt x="1394" y="766"/>
                  </a:lnTo>
                  <a:lnTo>
                    <a:pt x="1467" y="766"/>
                  </a:lnTo>
                  <a:cubicBezTo>
                    <a:pt x="1704" y="757"/>
                    <a:pt x="1950" y="739"/>
                    <a:pt x="2186" y="712"/>
                  </a:cubicBezTo>
                  <a:cubicBezTo>
                    <a:pt x="2278" y="702"/>
                    <a:pt x="2369" y="684"/>
                    <a:pt x="2469" y="666"/>
                  </a:cubicBezTo>
                  <a:lnTo>
                    <a:pt x="2469" y="666"/>
                  </a:lnTo>
                  <a:lnTo>
                    <a:pt x="2387" y="730"/>
                  </a:lnTo>
                  <a:cubicBezTo>
                    <a:pt x="2296" y="794"/>
                    <a:pt x="2205" y="848"/>
                    <a:pt x="2104" y="894"/>
                  </a:cubicBezTo>
                  <a:cubicBezTo>
                    <a:pt x="2013" y="939"/>
                    <a:pt x="1913" y="976"/>
                    <a:pt x="1813" y="1003"/>
                  </a:cubicBezTo>
                  <a:cubicBezTo>
                    <a:pt x="1704" y="1030"/>
                    <a:pt x="1603" y="1058"/>
                    <a:pt x="1512" y="1103"/>
                  </a:cubicBezTo>
                  <a:cubicBezTo>
                    <a:pt x="1485" y="1121"/>
                    <a:pt x="1485" y="1158"/>
                    <a:pt x="1512" y="1167"/>
                  </a:cubicBezTo>
                  <a:cubicBezTo>
                    <a:pt x="1537" y="1169"/>
                    <a:pt x="1562" y="1170"/>
                    <a:pt x="1586" y="1170"/>
                  </a:cubicBezTo>
                  <a:cubicBezTo>
                    <a:pt x="1670" y="1170"/>
                    <a:pt x="1754" y="1157"/>
                    <a:pt x="1831" y="1121"/>
                  </a:cubicBezTo>
                  <a:cubicBezTo>
                    <a:pt x="1941" y="1085"/>
                    <a:pt x="2041" y="1049"/>
                    <a:pt x="2141" y="994"/>
                  </a:cubicBezTo>
                  <a:cubicBezTo>
                    <a:pt x="2241" y="948"/>
                    <a:pt x="2332" y="894"/>
                    <a:pt x="2423" y="830"/>
                  </a:cubicBezTo>
                  <a:cubicBezTo>
                    <a:pt x="2478" y="794"/>
                    <a:pt x="2524" y="757"/>
                    <a:pt x="2569" y="721"/>
                  </a:cubicBezTo>
                  <a:cubicBezTo>
                    <a:pt x="2587" y="702"/>
                    <a:pt x="2605" y="684"/>
                    <a:pt x="2624" y="666"/>
                  </a:cubicBezTo>
                  <a:cubicBezTo>
                    <a:pt x="2633" y="657"/>
                    <a:pt x="2633" y="648"/>
                    <a:pt x="2642" y="630"/>
                  </a:cubicBezTo>
                  <a:cubicBezTo>
                    <a:pt x="2724" y="620"/>
                    <a:pt x="2815" y="593"/>
                    <a:pt x="2897" y="548"/>
                  </a:cubicBezTo>
                  <a:cubicBezTo>
                    <a:pt x="2924" y="538"/>
                    <a:pt x="2915" y="493"/>
                    <a:pt x="2879" y="484"/>
                  </a:cubicBezTo>
                  <a:cubicBezTo>
                    <a:pt x="2769" y="484"/>
                    <a:pt x="2669" y="502"/>
                    <a:pt x="2560" y="529"/>
                  </a:cubicBezTo>
                  <a:lnTo>
                    <a:pt x="2451" y="548"/>
                  </a:lnTo>
                  <a:cubicBezTo>
                    <a:pt x="2278" y="374"/>
                    <a:pt x="2077" y="229"/>
                    <a:pt x="1868" y="119"/>
                  </a:cubicBezTo>
                  <a:cubicBezTo>
                    <a:pt x="1777" y="74"/>
                    <a:pt x="1676" y="28"/>
                    <a:pt x="1576" y="10"/>
                  </a:cubicBezTo>
                  <a:cubicBezTo>
                    <a:pt x="1556" y="4"/>
                    <a:pt x="1529" y="0"/>
                    <a:pt x="1501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0"/>
            <p:cNvSpPr/>
            <p:nvPr/>
          </p:nvSpPr>
          <p:spPr>
            <a:xfrm>
              <a:off x="6878994" y="3373394"/>
              <a:ext cx="48484" cy="89356"/>
            </a:xfrm>
            <a:custGeom>
              <a:avLst/>
              <a:gdLst/>
              <a:ahLst/>
              <a:cxnLst/>
              <a:rect l="l" t="t" r="r" b="b"/>
              <a:pathLst>
                <a:path w="1586" h="2923" extrusionOk="0">
                  <a:moveTo>
                    <a:pt x="1549" y="1"/>
                  </a:moveTo>
                  <a:cubicBezTo>
                    <a:pt x="1431" y="37"/>
                    <a:pt x="1367" y="146"/>
                    <a:pt x="1304" y="237"/>
                  </a:cubicBezTo>
                  <a:cubicBezTo>
                    <a:pt x="1212" y="356"/>
                    <a:pt x="1140" y="465"/>
                    <a:pt x="1058" y="584"/>
                  </a:cubicBezTo>
                  <a:cubicBezTo>
                    <a:pt x="1039" y="620"/>
                    <a:pt x="1012" y="656"/>
                    <a:pt x="985" y="693"/>
                  </a:cubicBezTo>
                  <a:cubicBezTo>
                    <a:pt x="803" y="793"/>
                    <a:pt x="629" y="921"/>
                    <a:pt x="466" y="1057"/>
                  </a:cubicBezTo>
                  <a:cubicBezTo>
                    <a:pt x="384" y="1121"/>
                    <a:pt x="302" y="1203"/>
                    <a:pt x="229" y="1285"/>
                  </a:cubicBezTo>
                  <a:cubicBezTo>
                    <a:pt x="156" y="1358"/>
                    <a:pt x="92" y="1449"/>
                    <a:pt x="56" y="1549"/>
                  </a:cubicBezTo>
                  <a:cubicBezTo>
                    <a:pt x="49" y="1570"/>
                    <a:pt x="69" y="1591"/>
                    <a:pt x="91" y="1591"/>
                  </a:cubicBezTo>
                  <a:cubicBezTo>
                    <a:pt x="97" y="1591"/>
                    <a:pt x="104" y="1590"/>
                    <a:pt x="110" y="1586"/>
                  </a:cubicBezTo>
                  <a:cubicBezTo>
                    <a:pt x="192" y="1522"/>
                    <a:pt x="265" y="1449"/>
                    <a:pt x="329" y="1367"/>
                  </a:cubicBezTo>
                  <a:cubicBezTo>
                    <a:pt x="393" y="1294"/>
                    <a:pt x="475" y="1221"/>
                    <a:pt x="547" y="1148"/>
                  </a:cubicBezTo>
                  <a:cubicBezTo>
                    <a:pt x="657" y="1057"/>
                    <a:pt x="766" y="966"/>
                    <a:pt x="885" y="884"/>
                  </a:cubicBezTo>
                  <a:lnTo>
                    <a:pt x="885" y="884"/>
                  </a:lnTo>
                  <a:cubicBezTo>
                    <a:pt x="812" y="1030"/>
                    <a:pt x="739" y="1176"/>
                    <a:pt x="675" y="1331"/>
                  </a:cubicBezTo>
                  <a:cubicBezTo>
                    <a:pt x="575" y="1576"/>
                    <a:pt x="493" y="1831"/>
                    <a:pt x="438" y="2096"/>
                  </a:cubicBezTo>
                  <a:lnTo>
                    <a:pt x="374" y="2141"/>
                  </a:lnTo>
                  <a:cubicBezTo>
                    <a:pt x="320" y="2178"/>
                    <a:pt x="274" y="2223"/>
                    <a:pt x="220" y="2269"/>
                  </a:cubicBezTo>
                  <a:cubicBezTo>
                    <a:pt x="174" y="2314"/>
                    <a:pt x="128" y="2369"/>
                    <a:pt x="92" y="2424"/>
                  </a:cubicBezTo>
                  <a:cubicBezTo>
                    <a:pt x="65" y="2451"/>
                    <a:pt x="46" y="2487"/>
                    <a:pt x="28" y="2515"/>
                  </a:cubicBezTo>
                  <a:cubicBezTo>
                    <a:pt x="10" y="2542"/>
                    <a:pt x="1" y="2578"/>
                    <a:pt x="1" y="2615"/>
                  </a:cubicBezTo>
                  <a:cubicBezTo>
                    <a:pt x="1" y="2630"/>
                    <a:pt x="19" y="2645"/>
                    <a:pt x="36" y="2645"/>
                  </a:cubicBezTo>
                  <a:cubicBezTo>
                    <a:pt x="40" y="2645"/>
                    <a:pt x="43" y="2644"/>
                    <a:pt x="46" y="2642"/>
                  </a:cubicBezTo>
                  <a:cubicBezTo>
                    <a:pt x="74" y="2615"/>
                    <a:pt x="101" y="2597"/>
                    <a:pt x="128" y="2569"/>
                  </a:cubicBezTo>
                  <a:cubicBezTo>
                    <a:pt x="147" y="2542"/>
                    <a:pt x="165" y="2515"/>
                    <a:pt x="183" y="2487"/>
                  </a:cubicBezTo>
                  <a:cubicBezTo>
                    <a:pt x="220" y="2442"/>
                    <a:pt x="265" y="2396"/>
                    <a:pt x="311" y="2351"/>
                  </a:cubicBezTo>
                  <a:cubicBezTo>
                    <a:pt x="338" y="2314"/>
                    <a:pt x="374" y="2278"/>
                    <a:pt x="411" y="2251"/>
                  </a:cubicBezTo>
                  <a:lnTo>
                    <a:pt x="411" y="2251"/>
                  </a:lnTo>
                  <a:cubicBezTo>
                    <a:pt x="393" y="2351"/>
                    <a:pt x="374" y="2451"/>
                    <a:pt x="365" y="2551"/>
                  </a:cubicBezTo>
                  <a:cubicBezTo>
                    <a:pt x="338" y="2670"/>
                    <a:pt x="338" y="2797"/>
                    <a:pt x="374" y="2915"/>
                  </a:cubicBezTo>
                  <a:cubicBezTo>
                    <a:pt x="379" y="2920"/>
                    <a:pt x="384" y="2922"/>
                    <a:pt x="388" y="2922"/>
                  </a:cubicBezTo>
                  <a:cubicBezTo>
                    <a:pt x="393" y="2922"/>
                    <a:pt x="397" y="2920"/>
                    <a:pt x="402" y="2915"/>
                  </a:cubicBezTo>
                  <a:cubicBezTo>
                    <a:pt x="438" y="2815"/>
                    <a:pt x="466" y="2706"/>
                    <a:pt x="466" y="2597"/>
                  </a:cubicBezTo>
                  <a:cubicBezTo>
                    <a:pt x="484" y="2451"/>
                    <a:pt x="511" y="2314"/>
                    <a:pt x="538" y="2178"/>
                  </a:cubicBezTo>
                  <a:cubicBezTo>
                    <a:pt x="538" y="2159"/>
                    <a:pt x="547" y="2141"/>
                    <a:pt x="557" y="2123"/>
                  </a:cubicBezTo>
                  <a:cubicBezTo>
                    <a:pt x="557" y="2123"/>
                    <a:pt x="566" y="2096"/>
                    <a:pt x="575" y="2087"/>
                  </a:cubicBezTo>
                  <a:cubicBezTo>
                    <a:pt x="584" y="2077"/>
                    <a:pt x="575" y="2059"/>
                    <a:pt x="566" y="2059"/>
                  </a:cubicBezTo>
                  <a:cubicBezTo>
                    <a:pt x="602" y="1904"/>
                    <a:pt x="657" y="1750"/>
                    <a:pt x="711" y="1604"/>
                  </a:cubicBezTo>
                  <a:lnTo>
                    <a:pt x="711" y="1604"/>
                  </a:lnTo>
                  <a:cubicBezTo>
                    <a:pt x="702" y="1640"/>
                    <a:pt x="702" y="1668"/>
                    <a:pt x="711" y="1704"/>
                  </a:cubicBezTo>
                  <a:cubicBezTo>
                    <a:pt x="711" y="1777"/>
                    <a:pt x="730" y="1859"/>
                    <a:pt x="757" y="1932"/>
                  </a:cubicBezTo>
                  <a:cubicBezTo>
                    <a:pt x="775" y="2005"/>
                    <a:pt x="812" y="2077"/>
                    <a:pt x="839" y="2150"/>
                  </a:cubicBezTo>
                  <a:cubicBezTo>
                    <a:pt x="857" y="2187"/>
                    <a:pt x="875" y="2223"/>
                    <a:pt x="894" y="2251"/>
                  </a:cubicBezTo>
                  <a:cubicBezTo>
                    <a:pt x="921" y="2287"/>
                    <a:pt x="948" y="2314"/>
                    <a:pt x="994" y="2342"/>
                  </a:cubicBezTo>
                  <a:cubicBezTo>
                    <a:pt x="998" y="2346"/>
                    <a:pt x="1003" y="2347"/>
                    <a:pt x="1008" y="2347"/>
                  </a:cubicBezTo>
                  <a:cubicBezTo>
                    <a:pt x="1027" y="2347"/>
                    <a:pt x="1048" y="2326"/>
                    <a:pt x="1048" y="2305"/>
                  </a:cubicBezTo>
                  <a:cubicBezTo>
                    <a:pt x="1039" y="2269"/>
                    <a:pt x="1030" y="2232"/>
                    <a:pt x="1012" y="2196"/>
                  </a:cubicBezTo>
                  <a:cubicBezTo>
                    <a:pt x="994" y="2169"/>
                    <a:pt x="976" y="2132"/>
                    <a:pt x="957" y="2105"/>
                  </a:cubicBezTo>
                  <a:cubicBezTo>
                    <a:pt x="921" y="2041"/>
                    <a:pt x="894" y="1968"/>
                    <a:pt x="875" y="1904"/>
                  </a:cubicBezTo>
                  <a:cubicBezTo>
                    <a:pt x="848" y="1831"/>
                    <a:pt x="839" y="1768"/>
                    <a:pt x="830" y="1695"/>
                  </a:cubicBezTo>
                  <a:cubicBezTo>
                    <a:pt x="830" y="1658"/>
                    <a:pt x="812" y="1622"/>
                    <a:pt x="812" y="1586"/>
                  </a:cubicBezTo>
                  <a:cubicBezTo>
                    <a:pt x="812" y="1549"/>
                    <a:pt x="793" y="1504"/>
                    <a:pt x="757" y="1485"/>
                  </a:cubicBezTo>
                  <a:cubicBezTo>
                    <a:pt x="757" y="1481"/>
                    <a:pt x="757" y="1479"/>
                    <a:pt x="756" y="1479"/>
                  </a:cubicBezTo>
                  <a:cubicBezTo>
                    <a:pt x="755" y="1479"/>
                    <a:pt x="752" y="1481"/>
                    <a:pt x="748" y="1485"/>
                  </a:cubicBezTo>
                  <a:lnTo>
                    <a:pt x="784" y="1394"/>
                  </a:lnTo>
                  <a:cubicBezTo>
                    <a:pt x="894" y="1139"/>
                    <a:pt x="1012" y="893"/>
                    <a:pt x="1167" y="656"/>
                  </a:cubicBezTo>
                  <a:cubicBezTo>
                    <a:pt x="1212" y="584"/>
                    <a:pt x="1258" y="511"/>
                    <a:pt x="1313" y="447"/>
                  </a:cubicBezTo>
                  <a:lnTo>
                    <a:pt x="1313" y="447"/>
                  </a:lnTo>
                  <a:cubicBezTo>
                    <a:pt x="1313" y="465"/>
                    <a:pt x="1313" y="483"/>
                    <a:pt x="1304" y="502"/>
                  </a:cubicBezTo>
                  <a:cubicBezTo>
                    <a:pt x="1285" y="620"/>
                    <a:pt x="1276" y="738"/>
                    <a:pt x="1276" y="857"/>
                  </a:cubicBezTo>
                  <a:lnTo>
                    <a:pt x="1276" y="1194"/>
                  </a:lnTo>
                  <a:cubicBezTo>
                    <a:pt x="1276" y="1249"/>
                    <a:pt x="1276" y="1312"/>
                    <a:pt x="1285" y="1358"/>
                  </a:cubicBezTo>
                  <a:cubicBezTo>
                    <a:pt x="1285" y="1385"/>
                    <a:pt x="1294" y="1412"/>
                    <a:pt x="1304" y="1449"/>
                  </a:cubicBezTo>
                  <a:cubicBezTo>
                    <a:pt x="1313" y="1467"/>
                    <a:pt x="1322" y="1494"/>
                    <a:pt x="1340" y="1513"/>
                  </a:cubicBezTo>
                  <a:cubicBezTo>
                    <a:pt x="1347" y="1520"/>
                    <a:pt x="1355" y="1523"/>
                    <a:pt x="1363" y="1523"/>
                  </a:cubicBezTo>
                  <a:cubicBezTo>
                    <a:pt x="1376" y="1523"/>
                    <a:pt x="1389" y="1515"/>
                    <a:pt x="1395" y="1504"/>
                  </a:cubicBezTo>
                  <a:cubicBezTo>
                    <a:pt x="1404" y="1476"/>
                    <a:pt x="1413" y="1458"/>
                    <a:pt x="1413" y="1431"/>
                  </a:cubicBezTo>
                  <a:cubicBezTo>
                    <a:pt x="1422" y="1403"/>
                    <a:pt x="1422" y="1376"/>
                    <a:pt x="1413" y="1349"/>
                  </a:cubicBezTo>
                  <a:cubicBezTo>
                    <a:pt x="1413" y="1294"/>
                    <a:pt x="1404" y="1239"/>
                    <a:pt x="1404" y="1185"/>
                  </a:cubicBezTo>
                  <a:cubicBezTo>
                    <a:pt x="1395" y="1075"/>
                    <a:pt x="1395" y="957"/>
                    <a:pt x="1395" y="857"/>
                  </a:cubicBezTo>
                  <a:cubicBezTo>
                    <a:pt x="1395" y="748"/>
                    <a:pt x="1404" y="638"/>
                    <a:pt x="1422" y="529"/>
                  </a:cubicBezTo>
                  <a:cubicBezTo>
                    <a:pt x="1422" y="474"/>
                    <a:pt x="1431" y="420"/>
                    <a:pt x="1440" y="365"/>
                  </a:cubicBezTo>
                  <a:cubicBezTo>
                    <a:pt x="1440" y="338"/>
                    <a:pt x="1440" y="301"/>
                    <a:pt x="1440" y="274"/>
                  </a:cubicBezTo>
                  <a:cubicBezTo>
                    <a:pt x="1504" y="210"/>
                    <a:pt x="1559" y="128"/>
                    <a:pt x="1586" y="37"/>
                  </a:cubicBezTo>
                  <a:cubicBezTo>
                    <a:pt x="1586" y="19"/>
                    <a:pt x="1568" y="1"/>
                    <a:pt x="1549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0"/>
            <p:cNvSpPr/>
            <p:nvPr/>
          </p:nvSpPr>
          <p:spPr>
            <a:xfrm>
              <a:off x="7273317" y="3508972"/>
              <a:ext cx="178804" cy="180088"/>
            </a:xfrm>
            <a:custGeom>
              <a:avLst/>
              <a:gdLst/>
              <a:ahLst/>
              <a:cxnLst/>
              <a:rect l="l" t="t" r="r" b="b"/>
              <a:pathLst>
                <a:path w="5849" h="5891" extrusionOk="0">
                  <a:moveTo>
                    <a:pt x="1527" y="0"/>
                  </a:moveTo>
                  <a:cubicBezTo>
                    <a:pt x="1462" y="0"/>
                    <a:pt x="1397" y="54"/>
                    <a:pt x="1403" y="138"/>
                  </a:cubicBezTo>
                  <a:cubicBezTo>
                    <a:pt x="1604" y="776"/>
                    <a:pt x="1695" y="1450"/>
                    <a:pt x="1667" y="2133"/>
                  </a:cubicBezTo>
                  <a:cubicBezTo>
                    <a:pt x="1656" y="2132"/>
                    <a:pt x="1646" y="2131"/>
                    <a:pt x="1635" y="2131"/>
                  </a:cubicBezTo>
                  <a:cubicBezTo>
                    <a:pt x="1502" y="2131"/>
                    <a:pt x="1384" y="2230"/>
                    <a:pt x="1266" y="2306"/>
                  </a:cubicBezTo>
                  <a:cubicBezTo>
                    <a:pt x="1103" y="2425"/>
                    <a:pt x="939" y="2552"/>
                    <a:pt x="802" y="2698"/>
                  </a:cubicBezTo>
                  <a:cubicBezTo>
                    <a:pt x="520" y="2999"/>
                    <a:pt x="301" y="3345"/>
                    <a:pt x="173" y="3736"/>
                  </a:cubicBezTo>
                  <a:cubicBezTo>
                    <a:pt x="55" y="4082"/>
                    <a:pt x="0" y="4447"/>
                    <a:pt x="28" y="4811"/>
                  </a:cubicBezTo>
                  <a:cubicBezTo>
                    <a:pt x="55" y="5157"/>
                    <a:pt x="119" y="5558"/>
                    <a:pt x="319" y="5850"/>
                  </a:cubicBezTo>
                  <a:cubicBezTo>
                    <a:pt x="337" y="5874"/>
                    <a:pt x="368" y="5890"/>
                    <a:pt x="399" y="5890"/>
                  </a:cubicBezTo>
                  <a:cubicBezTo>
                    <a:pt x="415" y="5890"/>
                    <a:pt x="431" y="5886"/>
                    <a:pt x="447" y="5877"/>
                  </a:cubicBezTo>
                  <a:cubicBezTo>
                    <a:pt x="638" y="5786"/>
                    <a:pt x="820" y="5686"/>
                    <a:pt x="993" y="5567"/>
                  </a:cubicBezTo>
                  <a:cubicBezTo>
                    <a:pt x="1148" y="5449"/>
                    <a:pt x="1303" y="5312"/>
                    <a:pt x="1430" y="5166"/>
                  </a:cubicBezTo>
                  <a:cubicBezTo>
                    <a:pt x="1931" y="4611"/>
                    <a:pt x="2186" y="3882"/>
                    <a:pt x="2123" y="3135"/>
                  </a:cubicBezTo>
                  <a:cubicBezTo>
                    <a:pt x="2114" y="2962"/>
                    <a:pt x="2086" y="2789"/>
                    <a:pt x="2041" y="2616"/>
                  </a:cubicBezTo>
                  <a:cubicBezTo>
                    <a:pt x="2013" y="2498"/>
                    <a:pt x="1968" y="2379"/>
                    <a:pt x="1904" y="2270"/>
                  </a:cubicBezTo>
                  <a:lnTo>
                    <a:pt x="1904" y="2224"/>
                  </a:lnTo>
                  <a:cubicBezTo>
                    <a:pt x="1922" y="1969"/>
                    <a:pt x="1913" y="1723"/>
                    <a:pt x="1904" y="1477"/>
                  </a:cubicBezTo>
                  <a:lnTo>
                    <a:pt x="1904" y="1477"/>
                  </a:lnTo>
                  <a:cubicBezTo>
                    <a:pt x="2041" y="1769"/>
                    <a:pt x="2196" y="2051"/>
                    <a:pt x="2369" y="2324"/>
                  </a:cubicBezTo>
                  <a:cubicBezTo>
                    <a:pt x="2159" y="2971"/>
                    <a:pt x="2569" y="3727"/>
                    <a:pt x="2906" y="4256"/>
                  </a:cubicBezTo>
                  <a:cubicBezTo>
                    <a:pt x="3298" y="4884"/>
                    <a:pt x="3872" y="5431"/>
                    <a:pt x="4609" y="5585"/>
                  </a:cubicBezTo>
                  <a:cubicBezTo>
                    <a:pt x="4736" y="5615"/>
                    <a:pt x="4864" y="5630"/>
                    <a:pt x="4992" y="5630"/>
                  </a:cubicBezTo>
                  <a:cubicBezTo>
                    <a:pt x="5177" y="5630"/>
                    <a:pt x="5361" y="5599"/>
                    <a:pt x="5539" y="5540"/>
                  </a:cubicBezTo>
                  <a:cubicBezTo>
                    <a:pt x="5639" y="5513"/>
                    <a:pt x="5775" y="5476"/>
                    <a:pt x="5812" y="5358"/>
                  </a:cubicBezTo>
                  <a:cubicBezTo>
                    <a:pt x="5848" y="5221"/>
                    <a:pt x="5739" y="5012"/>
                    <a:pt x="5693" y="4884"/>
                  </a:cubicBezTo>
                  <a:cubicBezTo>
                    <a:pt x="5457" y="4237"/>
                    <a:pt x="5056" y="3654"/>
                    <a:pt x="4546" y="3199"/>
                  </a:cubicBezTo>
                  <a:cubicBezTo>
                    <a:pt x="4254" y="2944"/>
                    <a:pt x="3935" y="2725"/>
                    <a:pt x="3589" y="2552"/>
                  </a:cubicBezTo>
                  <a:cubicBezTo>
                    <a:pt x="3280" y="2388"/>
                    <a:pt x="2943" y="2288"/>
                    <a:pt x="2587" y="2242"/>
                  </a:cubicBezTo>
                  <a:cubicBezTo>
                    <a:pt x="2168" y="1568"/>
                    <a:pt x="1849" y="831"/>
                    <a:pt x="1631" y="65"/>
                  </a:cubicBezTo>
                  <a:cubicBezTo>
                    <a:pt x="1607" y="20"/>
                    <a:pt x="1567" y="0"/>
                    <a:pt x="15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0"/>
            <p:cNvSpPr/>
            <p:nvPr/>
          </p:nvSpPr>
          <p:spPr>
            <a:xfrm>
              <a:off x="7279706" y="3582126"/>
              <a:ext cx="49615" cy="100912"/>
            </a:xfrm>
            <a:custGeom>
              <a:avLst/>
              <a:gdLst/>
              <a:ahLst/>
              <a:cxnLst/>
              <a:rect l="l" t="t" r="r" b="b"/>
              <a:pathLst>
                <a:path w="1623" h="3301" extrusionOk="0">
                  <a:moveTo>
                    <a:pt x="1415" y="0"/>
                  </a:moveTo>
                  <a:cubicBezTo>
                    <a:pt x="1399" y="0"/>
                    <a:pt x="1384" y="7"/>
                    <a:pt x="1376" y="23"/>
                  </a:cubicBezTo>
                  <a:cubicBezTo>
                    <a:pt x="1331" y="141"/>
                    <a:pt x="1294" y="268"/>
                    <a:pt x="1276" y="396"/>
                  </a:cubicBezTo>
                  <a:cubicBezTo>
                    <a:pt x="1267" y="442"/>
                    <a:pt x="1258" y="487"/>
                    <a:pt x="1240" y="533"/>
                  </a:cubicBezTo>
                  <a:cubicBezTo>
                    <a:pt x="975" y="651"/>
                    <a:pt x="720" y="806"/>
                    <a:pt x="493" y="997"/>
                  </a:cubicBezTo>
                  <a:cubicBezTo>
                    <a:pt x="393" y="1070"/>
                    <a:pt x="301" y="1161"/>
                    <a:pt x="229" y="1261"/>
                  </a:cubicBezTo>
                  <a:cubicBezTo>
                    <a:pt x="183" y="1334"/>
                    <a:pt x="119" y="1480"/>
                    <a:pt x="210" y="1544"/>
                  </a:cubicBezTo>
                  <a:cubicBezTo>
                    <a:pt x="215" y="1548"/>
                    <a:pt x="222" y="1551"/>
                    <a:pt x="230" y="1551"/>
                  </a:cubicBezTo>
                  <a:cubicBezTo>
                    <a:pt x="238" y="1551"/>
                    <a:pt x="247" y="1548"/>
                    <a:pt x="256" y="1544"/>
                  </a:cubicBezTo>
                  <a:cubicBezTo>
                    <a:pt x="274" y="1507"/>
                    <a:pt x="292" y="1462"/>
                    <a:pt x="301" y="1425"/>
                  </a:cubicBezTo>
                  <a:cubicBezTo>
                    <a:pt x="320" y="1380"/>
                    <a:pt x="347" y="1343"/>
                    <a:pt x="374" y="1307"/>
                  </a:cubicBezTo>
                  <a:cubicBezTo>
                    <a:pt x="447" y="1216"/>
                    <a:pt x="538" y="1134"/>
                    <a:pt x="629" y="1061"/>
                  </a:cubicBezTo>
                  <a:cubicBezTo>
                    <a:pt x="802" y="915"/>
                    <a:pt x="994" y="788"/>
                    <a:pt x="1203" y="687"/>
                  </a:cubicBezTo>
                  <a:lnTo>
                    <a:pt x="1203" y="687"/>
                  </a:lnTo>
                  <a:cubicBezTo>
                    <a:pt x="1194" y="742"/>
                    <a:pt x="1176" y="797"/>
                    <a:pt x="1167" y="842"/>
                  </a:cubicBezTo>
                  <a:cubicBezTo>
                    <a:pt x="1085" y="1134"/>
                    <a:pt x="985" y="1425"/>
                    <a:pt x="866" y="1708"/>
                  </a:cubicBezTo>
                  <a:cubicBezTo>
                    <a:pt x="784" y="1908"/>
                    <a:pt x="693" y="2099"/>
                    <a:pt x="593" y="2291"/>
                  </a:cubicBezTo>
                  <a:cubicBezTo>
                    <a:pt x="584" y="2282"/>
                    <a:pt x="566" y="2282"/>
                    <a:pt x="556" y="2282"/>
                  </a:cubicBezTo>
                  <a:cubicBezTo>
                    <a:pt x="538" y="2277"/>
                    <a:pt x="522" y="2275"/>
                    <a:pt x="506" y="2275"/>
                  </a:cubicBezTo>
                  <a:cubicBezTo>
                    <a:pt x="490" y="2275"/>
                    <a:pt x="475" y="2277"/>
                    <a:pt x="456" y="2282"/>
                  </a:cubicBezTo>
                  <a:cubicBezTo>
                    <a:pt x="393" y="2282"/>
                    <a:pt x="329" y="2300"/>
                    <a:pt x="265" y="2327"/>
                  </a:cubicBezTo>
                  <a:cubicBezTo>
                    <a:pt x="201" y="2345"/>
                    <a:pt x="147" y="2382"/>
                    <a:pt x="101" y="2427"/>
                  </a:cubicBezTo>
                  <a:cubicBezTo>
                    <a:pt x="74" y="2446"/>
                    <a:pt x="46" y="2473"/>
                    <a:pt x="28" y="2500"/>
                  </a:cubicBezTo>
                  <a:cubicBezTo>
                    <a:pt x="10" y="2509"/>
                    <a:pt x="10" y="2527"/>
                    <a:pt x="1" y="2546"/>
                  </a:cubicBezTo>
                  <a:cubicBezTo>
                    <a:pt x="1" y="2555"/>
                    <a:pt x="1" y="2573"/>
                    <a:pt x="1" y="2582"/>
                  </a:cubicBezTo>
                  <a:cubicBezTo>
                    <a:pt x="1" y="2609"/>
                    <a:pt x="15" y="2626"/>
                    <a:pt x="34" y="2626"/>
                  </a:cubicBezTo>
                  <a:cubicBezTo>
                    <a:pt x="41" y="2626"/>
                    <a:pt x="48" y="2623"/>
                    <a:pt x="55" y="2619"/>
                  </a:cubicBezTo>
                  <a:cubicBezTo>
                    <a:pt x="83" y="2609"/>
                    <a:pt x="110" y="2600"/>
                    <a:pt x="128" y="2582"/>
                  </a:cubicBezTo>
                  <a:cubicBezTo>
                    <a:pt x="147" y="2564"/>
                    <a:pt x="165" y="2537"/>
                    <a:pt x="183" y="2527"/>
                  </a:cubicBezTo>
                  <a:cubicBezTo>
                    <a:pt x="265" y="2455"/>
                    <a:pt x="365" y="2418"/>
                    <a:pt x="475" y="2400"/>
                  </a:cubicBezTo>
                  <a:lnTo>
                    <a:pt x="547" y="2400"/>
                  </a:lnTo>
                  <a:cubicBezTo>
                    <a:pt x="529" y="2427"/>
                    <a:pt x="520" y="2455"/>
                    <a:pt x="502" y="2482"/>
                  </a:cubicBezTo>
                  <a:cubicBezTo>
                    <a:pt x="438" y="2600"/>
                    <a:pt x="356" y="2728"/>
                    <a:pt x="283" y="2855"/>
                  </a:cubicBezTo>
                  <a:cubicBezTo>
                    <a:pt x="201" y="2974"/>
                    <a:pt x="137" y="3092"/>
                    <a:pt x="83" y="3229"/>
                  </a:cubicBezTo>
                  <a:cubicBezTo>
                    <a:pt x="76" y="3265"/>
                    <a:pt x="108" y="3301"/>
                    <a:pt x="145" y="3301"/>
                  </a:cubicBezTo>
                  <a:cubicBezTo>
                    <a:pt x="154" y="3301"/>
                    <a:pt x="164" y="3298"/>
                    <a:pt x="174" y="3293"/>
                  </a:cubicBezTo>
                  <a:cubicBezTo>
                    <a:pt x="393" y="3120"/>
                    <a:pt x="520" y="2828"/>
                    <a:pt x="648" y="2591"/>
                  </a:cubicBezTo>
                  <a:cubicBezTo>
                    <a:pt x="739" y="2409"/>
                    <a:pt x="821" y="2236"/>
                    <a:pt x="903" y="2054"/>
                  </a:cubicBezTo>
                  <a:lnTo>
                    <a:pt x="903" y="2190"/>
                  </a:lnTo>
                  <a:cubicBezTo>
                    <a:pt x="903" y="2354"/>
                    <a:pt x="875" y="2509"/>
                    <a:pt x="839" y="2664"/>
                  </a:cubicBezTo>
                  <a:cubicBezTo>
                    <a:pt x="830" y="2701"/>
                    <a:pt x="821" y="2737"/>
                    <a:pt x="821" y="2773"/>
                  </a:cubicBezTo>
                  <a:cubicBezTo>
                    <a:pt x="821" y="2801"/>
                    <a:pt x="821" y="2846"/>
                    <a:pt x="848" y="2855"/>
                  </a:cubicBezTo>
                  <a:cubicBezTo>
                    <a:pt x="854" y="2857"/>
                    <a:pt x="860" y="2858"/>
                    <a:pt x="865" y="2858"/>
                  </a:cubicBezTo>
                  <a:cubicBezTo>
                    <a:pt x="888" y="2858"/>
                    <a:pt x="897" y="2841"/>
                    <a:pt x="912" y="2819"/>
                  </a:cubicBezTo>
                  <a:cubicBezTo>
                    <a:pt x="939" y="2792"/>
                    <a:pt x="957" y="2746"/>
                    <a:pt x="966" y="2710"/>
                  </a:cubicBezTo>
                  <a:cubicBezTo>
                    <a:pt x="1003" y="2555"/>
                    <a:pt x="1030" y="2400"/>
                    <a:pt x="1030" y="2245"/>
                  </a:cubicBezTo>
                  <a:cubicBezTo>
                    <a:pt x="1039" y="2154"/>
                    <a:pt x="1030" y="2063"/>
                    <a:pt x="1030" y="1972"/>
                  </a:cubicBezTo>
                  <a:cubicBezTo>
                    <a:pt x="1021" y="1926"/>
                    <a:pt x="1012" y="1881"/>
                    <a:pt x="1003" y="1844"/>
                  </a:cubicBezTo>
                  <a:cubicBezTo>
                    <a:pt x="1003" y="1835"/>
                    <a:pt x="994" y="1835"/>
                    <a:pt x="994" y="1826"/>
                  </a:cubicBezTo>
                  <a:lnTo>
                    <a:pt x="1030" y="1744"/>
                  </a:lnTo>
                  <a:cubicBezTo>
                    <a:pt x="1130" y="1471"/>
                    <a:pt x="1221" y="1198"/>
                    <a:pt x="1303" y="915"/>
                  </a:cubicBezTo>
                  <a:cubicBezTo>
                    <a:pt x="1331" y="797"/>
                    <a:pt x="1358" y="687"/>
                    <a:pt x="1385" y="569"/>
                  </a:cubicBezTo>
                  <a:cubicBezTo>
                    <a:pt x="1395" y="615"/>
                    <a:pt x="1404" y="651"/>
                    <a:pt x="1413" y="697"/>
                  </a:cubicBezTo>
                  <a:cubicBezTo>
                    <a:pt x="1440" y="824"/>
                    <a:pt x="1458" y="952"/>
                    <a:pt x="1467" y="1088"/>
                  </a:cubicBezTo>
                  <a:cubicBezTo>
                    <a:pt x="1476" y="1216"/>
                    <a:pt x="1476" y="1343"/>
                    <a:pt x="1467" y="1471"/>
                  </a:cubicBezTo>
                  <a:cubicBezTo>
                    <a:pt x="1449" y="1598"/>
                    <a:pt x="1440" y="1735"/>
                    <a:pt x="1440" y="1863"/>
                  </a:cubicBezTo>
                  <a:cubicBezTo>
                    <a:pt x="1440" y="1882"/>
                    <a:pt x="1463" y="1901"/>
                    <a:pt x="1486" y="1901"/>
                  </a:cubicBezTo>
                  <a:cubicBezTo>
                    <a:pt x="1495" y="1901"/>
                    <a:pt x="1505" y="1898"/>
                    <a:pt x="1513" y="1890"/>
                  </a:cubicBezTo>
                  <a:cubicBezTo>
                    <a:pt x="1577" y="1771"/>
                    <a:pt x="1613" y="1644"/>
                    <a:pt x="1613" y="1507"/>
                  </a:cubicBezTo>
                  <a:cubicBezTo>
                    <a:pt x="1622" y="1371"/>
                    <a:pt x="1622" y="1234"/>
                    <a:pt x="1613" y="1088"/>
                  </a:cubicBezTo>
                  <a:cubicBezTo>
                    <a:pt x="1595" y="961"/>
                    <a:pt x="1577" y="824"/>
                    <a:pt x="1549" y="697"/>
                  </a:cubicBezTo>
                  <a:cubicBezTo>
                    <a:pt x="1531" y="624"/>
                    <a:pt x="1522" y="551"/>
                    <a:pt x="1495" y="487"/>
                  </a:cubicBezTo>
                  <a:cubicBezTo>
                    <a:pt x="1486" y="460"/>
                    <a:pt x="1476" y="423"/>
                    <a:pt x="1458" y="396"/>
                  </a:cubicBezTo>
                  <a:cubicBezTo>
                    <a:pt x="1449" y="387"/>
                    <a:pt x="1440" y="369"/>
                    <a:pt x="1431" y="360"/>
                  </a:cubicBezTo>
                  <a:cubicBezTo>
                    <a:pt x="1458" y="259"/>
                    <a:pt x="1467" y="150"/>
                    <a:pt x="1458" y="41"/>
                  </a:cubicBezTo>
                  <a:cubicBezTo>
                    <a:pt x="1458" y="14"/>
                    <a:pt x="1437" y="0"/>
                    <a:pt x="1415" y="0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0"/>
            <p:cNvSpPr/>
            <p:nvPr/>
          </p:nvSpPr>
          <p:spPr>
            <a:xfrm>
              <a:off x="7356008" y="3587415"/>
              <a:ext cx="84679" cy="91527"/>
            </a:xfrm>
            <a:custGeom>
              <a:avLst/>
              <a:gdLst/>
              <a:ahLst/>
              <a:cxnLst/>
              <a:rect l="l" t="t" r="r" b="b"/>
              <a:pathLst>
                <a:path w="2770" h="2994" extrusionOk="0">
                  <a:moveTo>
                    <a:pt x="50" y="1"/>
                  </a:moveTo>
                  <a:cubicBezTo>
                    <a:pt x="34" y="1"/>
                    <a:pt x="17" y="11"/>
                    <a:pt x="10" y="32"/>
                  </a:cubicBezTo>
                  <a:cubicBezTo>
                    <a:pt x="1" y="168"/>
                    <a:pt x="92" y="296"/>
                    <a:pt x="165" y="414"/>
                  </a:cubicBezTo>
                  <a:cubicBezTo>
                    <a:pt x="247" y="569"/>
                    <a:pt x="347" y="715"/>
                    <a:pt x="447" y="852"/>
                  </a:cubicBezTo>
                  <a:cubicBezTo>
                    <a:pt x="474" y="897"/>
                    <a:pt x="511" y="943"/>
                    <a:pt x="547" y="988"/>
                  </a:cubicBezTo>
                  <a:cubicBezTo>
                    <a:pt x="575" y="1243"/>
                    <a:pt x="629" y="1498"/>
                    <a:pt x="711" y="1744"/>
                  </a:cubicBezTo>
                  <a:cubicBezTo>
                    <a:pt x="748" y="1872"/>
                    <a:pt x="802" y="1999"/>
                    <a:pt x="857" y="2118"/>
                  </a:cubicBezTo>
                  <a:cubicBezTo>
                    <a:pt x="902" y="2236"/>
                    <a:pt x="966" y="2336"/>
                    <a:pt x="1048" y="2427"/>
                  </a:cubicBezTo>
                  <a:cubicBezTo>
                    <a:pt x="1056" y="2431"/>
                    <a:pt x="1065" y="2433"/>
                    <a:pt x="1073" y="2433"/>
                  </a:cubicBezTo>
                  <a:cubicBezTo>
                    <a:pt x="1102" y="2433"/>
                    <a:pt x="1128" y="2410"/>
                    <a:pt x="1121" y="2382"/>
                  </a:cubicBezTo>
                  <a:cubicBezTo>
                    <a:pt x="1085" y="2263"/>
                    <a:pt x="1039" y="2145"/>
                    <a:pt x="975" y="2036"/>
                  </a:cubicBezTo>
                  <a:cubicBezTo>
                    <a:pt x="930" y="1926"/>
                    <a:pt x="875" y="1808"/>
                    <a:pt x="839" y="1690"/>
                  </a:cubicBezTo>
                  <a:cubicBezTo>
                    <a:pt x="775" y="1526"/>
                    <a:pt x="729" y="1353"/>
                    <a:pt x="693" y="1179"/>
                  </a:cubicBezTo>
                  <a:lnTo>
                    <a:pt x="693" y="1179"/>
                  </a:lnTo>
                  <a:cubicBezTo>
                    <a:pt x="1030" y="1589"/>
                    <a:pt x="1422" y="1954"/>
                    <a:pt x="1859" y="2245"/>
                  </a:cubicBezTo>
                  <a:cubicBezTo>
                    <a:pt x="1859" y="2282"/>
                    <a:pt x="1868" y="2309"/>
                    <a:pt x="1877" y="2336"/>
                  </a:cubicBezTo>
                  <a:cubicBezTo>
                    <a:pt x="1895" y="2418"/>
                    <a:pt x="1914" y="2500"/>
                    <a:pt x="1950" y="2573"/>
                  </a:cubicBezTo>
                  <a:cubicBezTo>
                    <a:pt x="1986" y="2655"/>
                    <a:pt x="2023" y="2728"/>
                    <a:pt x="2068" y="2801"/>
                  </a:cubicBezTo>
                  <a:cubicBezTo>
                    <a:pt x="2087" y="2846"/>
                    <a:pt x="2114" y="2883"/>
                    <a:pt x="2141" y="2919"/>
                  </a:cubicBezTo>
                  <a:cubicBezTo>
                    <a:pt x="2169" y="2947"/>
                    <a:pt x="2205" y="2974"/>
                    <a:pt x="2242" y="2992"/>
                  </a:cubicBezTo>
                  <a:cubicBezTo>
                    <a:pt x="2245" y="2993"/>
                    <a:pt x="2249" y="2994"/>
                    <a:pt x="2252" y="2994"/>
                  </a:cubicBezTo>
                  <a:cubicBezTo>
                    <a:pt x="2276" y="2994"/>
                    <a:pt x="2295" y="2970"/>
                    <a:pt x="2287" y="2947"/>
                  </a:cubicBezTo>
                  <a:cubicBezTo>
                    <a:pt x="2278" y="2910"/>
                    <a:pt x="2269" y="2874"/>
                    <a:pt x="2251" y="2837"/>
                  </a:cubicBezTo>
                  <a:cubicBezTo>
                    <a:pt x="2232" y="2801"/>
                    <a:pt x="2205" y="2764"/>
                    <a:pt x="2187" y="2728"/>
                  </a:cubicBezTo>
                  <a:cubicBezTo>
                    <a:pt x="2141" y="2664"/>
                    <a:pt x="2114" y="2591"/>
                    <a:pt x="2078" y="2528"/>
                  </a:cubicBezTo>
                  <a:cubicBezTo>
                    <a:pt x="2059" y="2473"/>
                    <a:pt x="2032" y="2409"/>
                    <a:pt x="2014" y="2354"/>
                  </a:cubicBezTo>
                  <a:lnTo>
                    <a:pt x="2014" y="2354"/>
                  </a:lnTo>
                  <a:cubicBezTo>
                    <a:pt x="2123" y="2427"/>
                    <a:pt x="2223" y="2491"/>
                    <a:pt x="2333" y="2546"/>
                  </a:cubicBezTo>
                  <a:cubicBezTo>
                    <a:pt x="2455" y="2616"/>
                    <a:pt x="2585" y="2710"/>
                    <a:pt x="2732" y="2710"/>
                  </a:cubicBezTo>
                  <a:cubicBezTo>
                    <a:pt x="2738" y="2710"/>
                    <a:pt x="2745" y="2710"/>
                    <a:pt x="2752" y="2710"/>
                  </a:cubicBezTo>
                  <a:cubicBezTo>
                    <a:pt x="2761" y="2710"/>
                    <a:pt x="2770" y="2692"/>
                    <a:pt x="2761" y="2682"/>
                  </a:cubicBezTo>
                  <a:cubicBezTo>
                    <a:pt x="2670" y="2591"/>
                    <a:pt x="2560" y="2509"/>
                    <a:pt x="2442" y="2464"/>
                  </a:cubicBezTo>
                  <a:cubicBezTo>
                    <a:pt x="2287" y="2373"/>
                    <a:pt x="2132" y="2282"/>
                    <a:pt x="1996" y="2181"/>
                  </a:cubicBezTo>
                  <a:lnTo>
                    <a:pt x="1941" y="2145"/>
                  </a:lnTo>
                  <a:cubicBezTo>
                    <a:pt x="1932" y="2127"/>
                    <a:pt x="1914" y="2118"/>
                    <a:pt x="1914" y="2099"/>
                  </a:cubicBezTo>
                  <a:cubicBezTo>
                    <a:pt x="1909" y="2095"/>
                    <a:pt x="1902" y="2093"/>
                    <a:pt x="1895" y="2093"/>
                  </a:cubicBezTo>
                  <a:cubicBezTo>
                    <a:pt x="1889" y="2093"/>
                    <a:pt x="1882" y="2095"/>
                    <a:pt x="1877" y="2099"/>
                  </a:cubicBezTo>
                  <a:cubicBezTo>
                    <a:pt x="1713" y="1981"/>
                    <a:pt x="1567" y="1863"/>
                    <a:pt x="1422" y="1726"/>
                  </a:cubicBezTo>
                  <a:lnTo>
                    <a:pt x="1422" y="1726"/>
                  </a:lnTo>
                  <a:cubicBezTo>
                    <a:pt x="1458" y="1744"/>
                    <a:pt x="1495" y="1762"/>
                    <a:pt x="1531" y="1772"/>
                  </a:cubicBezTo>
                  <a:cubicBezTo>
                    <a:pt x="1622" y="1799"/>
                    <a:pt x="1722" y="1817"/>
                    <a:pt x="1813" y="1826"/>
                  </a:cubicBezTo>
                  <a:cubicBezTo>
                    <a:pt x="1863" y="1831"/>
                    <a:pt x="1914" y="1833"/>
                    <a:pt x="1963" y="1833"/>
                  </a:cubicBezTo>
                  <a:cubicBezTo>
                    <a:pt x="2012" y="1833"/>
                    <a:pt x="2059" y="1831"/>
                    <a:pt x="2105" y="1826"/>
                  </a:cubicBezTo>
                  <a:cubicBezTo>
                    <a:pt x="2150" y="1826"/>
                    <a:pt x="2196" y="1817"/>
                    <a:pt x="2251" y="1808"/>
                  </a:cubicBezTo>
                  <a:cubicBezTo>
                    <a:pt x="2296" y="1808"/>
                    <a:pt x="2351" y="1781"/>
                    <a:pt x="2387" y="1744"/>
                  </a:cubicBezTo>
                  <a:cubicBezTo>
                    <a:pt x="2415" y="1726"/>
                    <a:pt x="2405" y="1680"/>
                    <a:pt x="2369" y="1671"/>
                  </a:cubicBezTo>
                  <a:cubicBezTo>
                    <a:pt x="2348" y="1661"/>
                    <a:pt x="2323" y="1656"/>
                    <a:pt x="2297" y="1656"/>
                  </a:cubicBezTo>
                  <a:cubicBezTo>
                    <a:pt x="2279" y="1656"/>
                    <a:pt x="2260" y="1658"/>
                    <a:pt x="2242" y="1662"/>
                  </a:cubicBezTo>
                  <a:cubicBezTo>
                    <a:pt x="2196" y="1671"/>
                    <a:pt x="2150" y="1671"/>
                    <a:pt x="2105" y="1671"/>
                  </a:cubicBezTo>
                  <a:cubicBezTo>
                    <a:pt x="2050" y="1677"/>
                    <a:pt x="1994" y="1680"/>
                    <a:pt x="1938" y="1680"/>
                  </a:cubicBezTo>
                  <a:cubicBezTo>
                    <a:pt x="1817" y="1680"/>
                    <a:pt x="1695" y="1666"/>
                    <a:pt x="1577" y="1635"/>
                  </a:cubicBezTo>
                  <a:cubicBezTo>
                    <a:pt x="1540" y="1617"/>
                    <a:pt x="1495" y="1608"/>
                    <a:pt x="1449" y="1598"/>
                  </a:cubicBezTo>
                  <a:cubicBezTo>
                    <a:pt x="1432" y="1591"/>
                    <a:pt x="1414" y="1589"/>
                    <a:pt x="1397" y="1589"/>
                  </a:cubicBezTo>
                  <a:cubicBezTo>
                    <a:pt x="1369" y="1589"/>
                    <a:pt x="1341" y="1596"/>
                    <a:pt x="1312" y="1608"/>
                  </a:cubicBezTo>
                  <a:cubicBezTo>
                    <a:pt x="1312" y="1617"/>
                    <a:pt x="1312" y="1617"/>
                    <a:pt x="1312" y="1617"/>
                  </a:cubicBezTo>
                  <a:lnTo>
                    <a:pt x="1230" y="1535"/>
                  </a:lnTo>
                  <a:cubicBezTo>
                    <a:pt x="984" y="1298"/>
                    <a:pt x="766" y="1043"/>
                    <a:pt x="575" y="770"/>
                  </a:cubicBezTo>
                  <a:cubicBezTo>
                    <a:pt x="511" y="678"/>
                    <a:pt x="456" y="587"/>
                    <a:pt x="401" y="505"/>
                  </a:cubicBezTo>
                  <a:lnTo>
                    <a:pt x="401" y="505"/>
                  </a:lnTo>
                  <a:lnTo>
                    <a:pt x="465" y="542"/>
                  </a:lnTo>
                  <a:cubicBezTo>
                    <a:pt x="584" y="615"/>
                    <a:pt x="711" y="678"/>
                    <a:pt x="848" y="733"/>
                  </a:cubicBezTo>
                  <a:cubicBezTo>
                    <a:pt x="966" y="797"/>
                    <a:pt x="1103" y="852"/>
                    <a:pt x="1230" y="888"/>
                  </a:cubicBezTo>
                  <a:cubicBezTo>
                    <a:pt x="1294" y="915"/>
                    <a:pt x="1358" y="933"/>
                    <a:pt x="1422" y="952"/>
                  </a:cubicBezTo>
                  <a:cubicBezTo>
                    <a:pt x="1458" y="961"/>
                    <a:pt x="1495" y="970"/>
                    <a:pt x="1531" y="970"/>
                  </a:cubicBezTo>
                  <a:cubicBezTo>
                    <a:pt x="1558" y="970"/>
                    <a:pt x="1595" y="970"/>
                    <a:pt x="1622" y="961"/>
                  </a:cubicBezTo>
                  <a:cubicBezTo>
                    <a:pt x="1659" y="952"/>
                    <a:pt x="1659" y="915"/>
                    <a:pt x="1640" y="888"/>
                  </a:cubicBezTo>
                  <a:cubicBezTo>
                    <a:pt x="1622" y="870"/>
                    <a:pt x="1595" y="852"/>
                    <a:pt x="1567" y="833"/>
                  </a:cubicBezTo>
                  <a:cubicBezTo>
                    <a:pt x="1540" y="824"/>
                    <a:pt x="1504" y="815"/>
                    <a:pt x="1476" y="806"/>
                  </a:cubicBezTo>
                  <a:cubicBezTo>
                    <a:pt x="1413" y="788"/>
                    <a:pt x="1349" y="770"/>
                    <a:pt x="1285" y="742"/>
                  </a:cubicBezTo>
                  <a:cubicBezTo>
                    <a:pt x="1148" y="706"/>
                    <a:pt x="1021" y="651"/>
                    <a:pt x="902" y="596"/>
                  </a:cubicBezTo>
                  <a:cubicBezTo>
                    <a:pt x="775" y="542"/>
                    <a:pt x="657" y="487"/>
                    <a:pt x="547" y="423"/>
                  </a:cubicBezTo>
                  <a:lnTo>
                    <a:pt x="365" y="323"/>
                  </a:lnTo>
                  <a:cubicBezTo>
                    <a:pt x="338" y="305"/>
                    <a:pt x="301" y="287"/>
                    <a:pt x="265" y="278"/>
                  </a:cubicBezTo>
                  <a:cubicBezTo>
                    <a:pt x="228" y="168"/>
                    <a:pt x="156" y="77"/>
                    <a:pt x="64" y="4"/>
                  </a:cubicBezTo>
                  <a:cubicBezTo>
                    <a:pt x="60" y="2"/>
                    <a:pt x="55" y="1"/>
                    <a:pt x="50" y="1"/>
                  </a:cubicBezTo>
                  <a:close/>
                </a:path>
              </a:pathLst>
            </a:custGeom>
            <a:solidFill>
              <a:srgbClr val="576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0"/>
            <p:cNvSpPr/>
            <p:nvPr/>
          </p:nvSpPr>
          <p:spPr>
            <a:xfrm>
              <a:off x="6920508" y="3086770"/>
              <a:ext cx="218331" cy="217597"/>
            </a:xfrm>
            <a:custGeom>
              <a:avLst/>
              <a:gdLst/>
              <a:ahLst/>
              <a:cxnLst/>
              <a:rect l="l" t="t" r="r" b="b"/>
              <a:pathLst>
                <a:path w="7142" h="7118" extrusionOk="0">
                  <a:moveTo>
                    <a:pt x="2991" y="0"/>
                  </a:moveTo>
                  <a:cubicBezTo>
                    <a:pt x="2936" y="0"/>
                    <a:pt x="2880" y="7"/>
                    <a:pt x="2824" y="22"/>
                  </a:cubicBezTo>
                  <a:cubicBezTo>
                    <a:pt x="2578" y="113"/>
                    <a:pt x="2387" y="313"/>
                    <a:pt x="2314" y="559"/>
                  </a:cubicBezTo>
                  <a:cubicBezTo>
                    <a:pt x="2250" y="796"/>
                    <a:pt x="2241" y="1042"/>
                    <a:pt x="2277" y="1288"/>
                  </a:cubicBezTo>
                  <a:cubicBezTo>
                    <a:pt x="2305" y="1525"/>
                    <a:pt x="2341" y="1762"/>
                    <a:pt x="2405" y="1998"/>
                  </a:cubicBezTo>
                  <a:cubicBezTo>
                    <a:pt x="2451" y="2171"/>
                    <a:pt x="2505" y="2344"/>
                    <a:pt x="2578" y="2518"/>
                  </a:cubicBezTo>
                  <a:cubicBezTo>
                    <a:pt x="2228" y="2403"/>
                    <a:pt x="1866" y="2344"/>
                    <a:pt x="1502" y="2344"/>
                  </a:cubicBezTo>
                  <a:cubicBezTo>
                    <a:pt x="1317" y="2344"/>
                    <a:pt x="1132" y="2359"/>
                    <a:pt x="948" y="2390"/>
                  </a:cubicBezTo>
                  <a:cubicBezTo>
                    <a:pt x="720" y="2426"/>
                    <a:pt x="456" y="2481"/>
                    <a:pt x="264" y="2636"/>
                  </a:cubicBezTo>
                  <a:cubicBezTo>
                    <a:pt x="55" y="2800"/>
                    <a:pt x="0" y="3101"/>
                    <a:pt x="155" y="3328"/>
                  </a:cubicBezTo>
                  <a:cubicBezTo>
                    <a:pt x="292" y="3538"/>
                    <a:pt x="519" y="3620"/>
                    <a:pt x="738" y="3702"/>
                  </a:cubicBezTo>
                  <a:cubicBezTo>
                    <a:pt x="957" y="3775"/>
                    <a:pt x="1212" y="3866"/>
                    <a:pt x="1449" y="3929"/>
                  </a:cubicBezTo>
                  <a:cubicBezTo>
                    <a:pt x="1567" y="3957"/>
                    <a:pt x="1676" y="3975"/>
                    <a:pt x="1786" y="4002"/>
                  </a:cubicBezTo>
                  <a:cubicBezTo>
                    <a:pt x="1467" y="4239"/>
                    <a:pt x="1203" y="4549"/>
                    <a:pt x="1011" y="4895"/>
                  </a:cubicBezTo>
                  <a:cubicBezTo>
                    <a:pt x="802" y="5287"/>
                    <a:pt x="510" y="6061"/>
                    <a:pt x="1157" y="6207"/>
                  </a:cubicBezTo>
                  <a:cubicBezTo>
                    <a:pt x="1213" y="6220"/>
                    <a:pt x="1269" y="6226"/>
                    <a:pt x="1324" y="6226"/>
                  </a:cubicBezTo>
                  <a:cubicBezTo>
                    <a:pt x="1538" y="6226"/>
                    <a:pt x="1745" y="6139"/>
                    <a:pt x="1940" y="6052"/>
                  </a:cubicBezTo>
                  <a:cubicBezTo>
                    <a:pt x="2150" y="5952"/>
                    <a:pt x="2359" y="5842"/>
                    <a:pt x="2551" y="5706"/>
                  </a:cubicBezTo>
                  <a:cubicBezTo>
                    <a:pt x="2633" y="5642"/>
                    <a:pt x="2724" y="5569"/>
                    <a:pt x="2806" y="5505"/>
                  </a:cubicBezTo>
                  <a:cubicBezTo>
                    <a:pt x="2806" y="5915"/>
                    <a:pt x="2897" y="6325"/>
                    <a:pt x="3088" y="6689"/>
                  </a:cubicBezTo>
                  <a:cubicBezTo>
                    <a:pt x="3207" y="6926"/>
                    <a:pt x="3434" y="7090"/>
                    <a:pt x="3698" y="7118"/>
                  </a:cubicBezTo>
                  <a:cubicBezTo>
                    <a:pt x="3944" y="7108"/>
                    <a:pt x="4172" y="6972"/>
                    <a:pt x="4291" y="6753"/>
                  </a:cubicBezTo>
                  <a:cubicBezTo>
                    <a:pt x="4518" y="6380"/>
                    <a:pt x="4573" y="5861"/>
                    <a:pt x="4582" y="5432"/>
                  </a:cubicBezTo>
                  <a:cubicBezTo>
                    <a:pt x="4591" y="5296"/>
                    <a:pt x="4582" y="5159"/>
                    <a:pt x="4564" y="5032"/>
                  </a:cubicBezTo>
                  <a:lnTo>
                    <a:pt x="4564" y="5032"/>
                  </a:lnTo>
                  <a:cubicBezTo>
                    <a:pt x="4925" y="5231"/>
                    <a:pt x="5331" y="5334"/>
                    <a:pt x="5739" y="5334"/>
                  </a:cubicBezTo>
                  <a:cubicBezTo>
                    <a:pt x="5815" y="5334"/>
                    <a:pt x="5891" y="5330"/>
                    <a:pt x="5967" y="5323"/>
                  </a:cubicBezTo>
                  <a:cubicBezTo>
                    <a:pt x="6440" y="5278"/>
                    <a:pt x="7142" y="5077"/>
                    <a:pt x="7060" y="4458"/>
                  </a:cubicBezTo>
                  <a:cubicBezTo>
                    <a:pt x="6996" y="3993"/>
                    <a:pt x="6495" y="3592"/>
                    <a:pt x="6112" y="3365"/>
                  </a:cubicBezTo>
                  <a:cubicBezTo>
                    <a:pt x="5876" y="3228"/>
                    <a:pt x="5630" y="3119"/>
                    <a:pt x="5365" y="3046"/>
                  </a:cubicBezTo>
                  <a:cubicBezTo>
                    <a:pt x="5475" y="2946"/>
                    <a:pt x="5566" y="2836"/>
                    <a:pt x="5648" y="2709"/>
                  </a:cubicBezTo>
                  <a:cubicBezTo>
                    <a:pt x="5866" y="2363"/>
                    <a:pt x="5985" y="1962"/>
                    <a:pt x="5994" y="1552"/>
                  </a:cubicBezTo>
                  <a:cubicBezTo>
                    <a:pt x="6002" y="1158"/>
                    <a:pt x="5882" y="524"/>
                    <a:pt x="5392" y="524"/>
                  </a:cubicBezTo>
                  <a:cubicBezTo>
                    <a:pt x="5361" y="524"/>
                    <a:pt x="5327" y="526"/>
                    <a:pt x="5293" y="532"/>
                  </a:cubicBezTo>
                  <a:cubicBezTo>
                    <a:pt x="4837" y="605"/>
                    <a:pt x="4500" y="1124"/>
                    <a:pt x="4309" y="1497"/>
                  </a:cubicBezTo>
                  <a:cubicBezTo>
                    <a:pt x="4245" y="1616"/>
                    <a:pt x="4190" y="1743"/>
                    <a:pt x="4145" y="1862"/>
                  </a:cubicBezTo>
                  <a:cubicBezTo>
                    <a:pt x="4136" y="1798"/>
                    <a:pt x="4117" y="1734"/>
                    <a:pt x="4108" y="1661"/>
                  </a:cubicBezTo>
                  <a:cubicBezTo>
                    <a:pt x="3990" y="1206"/>
                    <a:pt x="3835" y="696"/>
                    <a:pt x="3562" y="313"/>
                  </a:cubicBezTo>
                  <a:cubicBezTo>
                    <a:pt x="3430" y="116"/>
                    <a:pt x="3216" y="0"/>
                    <a:pt x="29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0"/>
            <p:cNvSpPr/>
            <p:nvPr/>
          </p:nvSpPr>
          <p:spPr>
            <a:xfrm>
              <a:off x="7000235" y="3168728"/>
              <a:ext cx="65664" cy="69241"/>
            </a:xfrm>
            <a:custGeom>
              <a:avLst/>
              <a:gdLst/>
              <a:ahLst/>
              <a:cxnLst/>
              <a:rect l="l" t="t" r="r" b="b"/>
              <a:pathLst>
                <a:path w="2148" h="2265" extrusionOk="0">
                  <a:moveTo>
                    <a:pt x="1136" y="1"/>
                  </a:moveTo>
                  <a:cubicBezTo>
                    <a:pt x="926" y="1"/>
                    <a:pt x="763" y="174"/>
                    <a:pt x="753" y="383"/>
                  </a:cubicBezTo>
                  <a:cubicBezTo>
                    <a:pt x="744" y="474"/>
                    <a:pt x="726" y="574"/>
                    <a:pt x="726" y="675"/>
                  </a:cubicBezTo>
                  <a:lnTo>
                    <a:pt x="726" y="729"/>
                  </a:lnTo>
                  <a:lnTo>
                    <a:pt x="690" y="729"/>
                  </a:lnTo>
                  <a:cubicBezTo>
                    <a:pt x="571" y="729"/>
                    <a:pt x="453" y="757"/>
                    <a:pt x="344" y="820"/>
                  </a:cubicBezTo>
                  <a:cubicBezTo>
                    <a:pt x="207" y="902"/>
                    <a:pt x="161" y="1075"/>
                    <a:pt x="243" y="1212"/>
                  </a:cubicBezTo>
                  <a:cubicBezTo>
                    <a:pt x="271" y="1258"/>
                    <a:pt x="307" y="1294"/>
                    <a:pt x="353" y="1321"/>
                  </a:cubicBezTo>
                  <a:lnTo>
                    <a:pt x="189" y="1503"/>
                  </a:lnTo>
                  <a:cubicBezTo>
                    <a:pt x="0" y="1692"/>
                    <a:pt x="151" y="1998"/>
                    <a:pt x="388" y="1998"/>
                  </a:cubicBezTo>
                  <a:cubicBezTo>
                    <a:pt x="415" y="1998"/>
                    <a:pt x="443" y="1995"/>
                    <a:pt x="471" y="1986"/>
                  </a:cubicBezTo>
                  <a:cubicBezTo>
                    <a:pt x="599" y="1941"/>
                    <a:pt x="717" y="1895"/>
                    <a:pt x="826" y="1841"/>
                  </a:cubicBezTo>
                  <a:lnTo>
                    <a:pt x="881" y="2059"/>
                  </a:lnTo>
                  <a:cubicBezTo>
                    <a:pt x="909" y="2200"/>
                    <a:pt x="1027" y="2264"/>
                    <a:pt x="1150" y="2264"/>
                  </a:cubicBezTo>
                  <a:cubicBezTo>
                    <a:pt x="1304" y="2264"/>
                    <a:pt x="1465" y="2161"/>
                    <a:pt x="1455" y="1977"/>
                  </a:cubicBezTo>
                  <a:cubicBezTo>
                    <a:pt x="1455" y="1950"/>
                    <a:pt x="1455" y="1923"/>
                    <a:pt x="1446" y="1886"/>
                  </a:cubicBezTo>
                  <a:lnTo>
                    <a:pt x="1446" y="1886"/>
                  </a:lnTo>
                  <a:lnTo>
                    <a:pt x="1509" y="1913"/>
                  </a:lnTo>
                  <a:cubicBezTo>
                    <a:pt x="1546" y="1923"/>
                    <a:pt x="1582" y="1932"/>
                    <a:pt x="1619" y="1941"/>
                  </a:cubicBezTo>
                  <a:cubicBezTo>
                    <a:pt x="1646" y="1950"/>
                    <a:pt x="1692" y="1968"/>
                    <a:pt x="1728" y="1968"/>
                  </a:cubicBezTo>
                  <a:cubicBezTo>
                    <a:pt x="1757" y="1977"/>
                    <a:pt x="1787" y="1982"/>
                    <a:pt x="1816" y="1982"/>
                  </a:cubicBezTo>
                  <a:cubicBezTo>
                    <a:pt x="1932" y="1982"/>
                    <a:pt x="2041" y="1912"/>
                    <a:pt x="2092" y="1795"/>
                  </a:cubicBezTo>
                  <a:cubicBezTo>
                    <a:pt x="2147" y="1658"/>
                    <a:pt x="2092" y="1494"/>
                    <a:pt x="1965" y="1412"/>
                  </a:cubicBezTo>
                  <a:cubicBezTo>
                    <a:pt x="1892" y="1376"/>
                    <a:pt x="1819" y="1340"/>
                    <a:pt x="1746" y="1312"/>
                  </a:cubicBezTo>
                  <a:cubicBezTo>
                    <a:pt x="1783" y="1294"/>
                    <a:pt x="1810" y="1276"/>
                    <a:pt x="1837" y="1248"/>
                  </a:cubicBezTo>
                  <a:lnTo>
                    <a:pt x="1856" y="1239"/>
                  </a:lnTo>
                  <a:cubicBezTo>
                    <a:pt x="1883" y="1221"/>
                    <a:pt x="1910" y="1194"/>
                    <a:pt x="1928" y="1166"/>
                  </a:cubicBezTo>
                  <a:cubicBezTo>
                    <a:pt x="1974" y="1103"/>
                    <a:pt x="2001" y="1039"/>
                    <a:pt x="2001" y="966"/>
                  </a:cubicBezTo>
                  <a:cubicBezTo>
                    <a:pt x="2001" y="866"/>
                    <a:pt x="1947" y="775"/>
                    <a:pt x="1865" y="729"/>
                  </a:cubicBezTo>
                  <a:cubicBezTo>
                    <a:pt x="1809" y="698"/>
                    <a:pt x="1753" y="684"/>
                    <a:pt x="1697" y="684"/>
                  </a:cubicBezTo>
                  <a:cubicBezTo>
                    <a:pt x="1671" y="684"/>
                    <a:pt x="1645" y="687"/>
                    <a:pt x="1619" y="693"/>
                  </a:cubicBezTo>
                  <a:cubicBezTo>
                    <a:pt x="1573" y="702"/>
                    <a:pt x="1519" y="729"/>
                    <a:pt x="1482" y="757"/>
                  </a:cubicBezTo>
                  <a:cubicBezTo>
                    <a:pt x="1482" y="738"/>
                    <a:pt x="1491" y="711"/>
                    <a:pt x="1491" y="693"/>
                  </a:cubicBezTo>
                  <a:cubicBezTo>
                    <a:pt x="1509" y="593"/>
                    <a:pt x="1528" y="483"/>
                    <a:pt x="1528" y="383"/>
                  </a:cubicBezTo>
                  <a:cubicBezTo>
                    <a:pt x="1519" y="174"/>
                    <a:pt x="1355" y="1"/>
                    <a:pt x="1136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0"/>
            <p:cNvSpPr/>
            <p:nvPr/>
          </p:nvSpPr>
          <p:spPr>
            <a:xfrm>
              <a:off x="6955572" y="3436430"/>
              <a:ext cx="236459" cy="203168"/>
            </a:xfrm>
            <a:custGeom>
              <a:avLst/>
              <a:gdLst/>
              <a:ahLst/>
              <a:cxnLst/>
              <a:rect l="l" t="t" r="r" b="b"/>
              <a:pathLst>
                <a:path w="7735" h="6646" extrusionOk="0">
                  <a:moveTo>
                    <a:pt x="2390" y="1"/>
                  </a:moveTo>
                  <a:cubicBezTo>
                    <a:pt x="2169" y="1"/>
                    <a:pt x="1965" y="139"/>
                    <a:pt x="1896" y="362"/>
                  </a:cubicBezTo>
                  <a:cubicBezTo>
                    <a:pt x="1823" y="589"/>
                    <a:pt x="1896" y="826"/>
                    <a:pt x="1978" y="1045"/>
                  </a:cubicBezTo>
                  <a:cubicBezTo>
                    <a:pt x="2060" y="1282"/>
                    <a:pt x="2142" y="1509"/>
                    <a:pt x="2251" y="1737"/>
                  </a:cubicBezTo>
                  <a:cubicBezTo>
                    <a:pt x="2296" y="1846"/>
                    <a:pt x="2351" y="1947"/>
                    <a:pt x="2397" y="2047"/>
                  </a:cubicBezTo>
                  <a:cubicBezTo>
                    <a:pt x="2174" y="1994"/>
                    <a:pt x="1945" y="1965"/>
                    <a:pt x="1713" y="1965"/>
                  </a:cubicBezTo>
                  <a:cubicBezTo>
                    <a:pt x="1547" y="1965"/>
                    <a:pt x="1380" y="1980"/>
                    <a:pt x="1212" y="2010"/>
                  </a:cubicBezTo>
                  <a:cubicBezTo>
                    <a:pt x="784" y="2092"/>
                    <a:pt x="1" y="2347"/>
                    <a:pt x="283" y="2949"/>
                  </a:cubicBezTo>
                  <a:cubicBezTo>
                    <a:pt x="402" y="3194"/>
                    <a:pt x="666" y="3331"/>
                    <a:pt x="903" y="3450"/>
                  </a:cubicBezTo>
                  <a:cubicBezTo>
                    <a:pt x="1112" y="3559"/>
                    <a:pt x="1331" y="3650"/>
                    <a:pt x="1549" y="3714"/>
                  </a:cubicBezTo>
                  <a:cubicBezTo>
                    <a:pt x="1659" y="3741"/>
                    <a:pt x="1759" y="3768"/>
                    <a:pt x="1868" y="3787"/>
                  </a:cubicBezTo>
                  <a:cubicBezTo>
                    <a:pt x="1549" y="4042"/>
                    <a:pt x="1285" y="4370"/>
                    <a:pt x="1121" y="4752"/>
                  </a:cubicBezTo>
                  <a:cubicBezTo>
                    <a:pt x="1012" y="4989"/>
                    <a:pt x="1030" y="5271"/>
                    <a:pt x="1176" y="5490"/>
                  </a:cubicBezTo>
                  <a:cubicBezTo>
                    <a:pt x="1304" y="5649"/>
                    <a:pt x="1496" y="5738"/>
                    <a:pt x="1697" y="5738"/>
                  </a:cubicBezTo>
                  <a:cubicBezTo>
                    <a:pt x="1739" y="5738"/>
                    <a:pt x="1781" y="5735"/>
                    <a:pt x="1823" y="5727"/>
                  </a:cubicBezTo>
                  <a:cubicBezTo>
                    <a:pt x="2260" y="5672"/>
                    <a:pt x="2697" y="5390"/>
                    <a:pt x="3043" y="5126"/>
                  </a:cubicBezTo>
                  <a:cubicBezTo>
                    <a:pt x="3144" y="5044"/>
                    <a:pt x="3253" y="4962"/>
                    <a:pt x="3344" y="4861"/>
                  </a:cubicBezTo>
                  <a:cubicBezTo>
                    <a:pt x="3426" y="5344"/>
                    <a:pt x="3654" y="5781"/>
                    <a:pt x="3991" y="6128"/>
                  </a:cubicBezTo>
                  <a:cubicBezTo>
                    <a:pt x="4222" y="6372"/>
                    <a:pt x="4574" y="6646"/>
                    <a:pt x="4911" y="6646"/>
                  </a:cubicBezTo>
                  <a:cubicBezTo>
                    <a:pt x="5064" y="6646"/>
                    <a:pt x="5214" y="6589"/>
                    <a:pt x="5348" y="6446"/>
                  </a:cubicBezTo>
                  <a:cubicBezTo>
                    <a:pt x="5676" y="6109"/>
                    <a:pt x="5667" y="5453"/>
                    <a:pt x="5603" y="5025"/>
                  </a:cubicBezTo>
                  <a:cubicBezTo>
                    <a:pt x="5567" y="4752"/>
                    <a:pt x="5494" y="4497"/>
                    <a:pt x="5393" y="4242"/>
                  </a:cubicBezTo>
                  <a:lnTo>
                    <a:pt x="5393" y="4242"/>
                  </a:lnTo>
                  <a:cubicBezTo>
                    <a:pt x="5462" y="4251"/>
                    <a:pt x="5532" y="4256"/>
                    <a:pt x="5604" y="4256"/>
                  </a:cubicBezTo>
                  <a:cubicBezTo>
                    <a:pt x="5676" y="4256"/>
                    <a:pt x="5749" y="4251"/>
                    <a:pt x="5822" y="4242"/>
                  </a:cubicBezTo>
                  <a:cubicBezTo>
                    <a:pt x="6232" y="4196"/>
                    <a:pt x="6623" y="4042"/>
                    <a:pt x="6942" y="3787"/>
                  </a:cubicBezTo>
                  <a:cubicBezTo>
                    <a:pt x="7279" y="3531"/>
                    <a:pt x="7734" y="2985"/>
                    <a:pt x="7297" y="2602"/>
                  </a:cubicBezTo>
                  <a:cubicBezTo>
                    <a:pt x="7106" y="2432"/>
                    <a:pt x="6824" y="2376"/>
                    <a:pt x="6539" y="2376"/>
                  </a:cubicBezTo>
                  <a:cubicBezTo>
                    <a:pt x="6322" y="2376"/>
                    <a:pt x="6103" y="2408"/>
                    <a:pt x="5922" y="2448"/>
                  </a:cubicBezTo>
                  <a:cubicBezTo>
                    <a:pt x="5794" y="2475"/>
                    <a:pt x="5667" y="2511"/>
                    <a:pt x="5539" y="2548"/>
                  </a:cubicBezTo>
                  <a:cubicBezTo>
                    <a:pt x="5585" y="2493"/>
                    <a:pt x="5630" y="2448"/>
                    <a:pt x="5667" y="2393"/>
                  </a:cubicBezTo>
                  <a:cubicBezTo>
                    <a:pt x="5958" y="2019"/>
                    <a:pt x="6250" y="1573"/>
                    <a:pt x="6377" y="1118"/>
                  </a:cubicBezTo>
                  <a:cubicBezTo>
                    <a:pt x="6468" y="844"/>
                    <a:pt x="6377" y="535"/>
                    <a:pt x="6140" y="362"/>
                  </a:cubicBezTo>
                  <a:cubicBezTo>
                    <a:pt x="6014" y="283"/>
                    <a:pt x="5870" y="243"/>
                    <a:pt x="5723" y="243"/>
                  </a:cubicBezTo>
                  <a:cubicBezTo>
                    <a:pt x="5616" y="243"/>
                    <a:pt x="5507" y="265"/>
                    <a:pt x="5403" y="307"/>
                  </a:cubicBezTo>
                  <a:cubicBezTo>
                    <a:pt x="5184" y="407"/>
                    <a:pt x="4984" y="553"/>
                    <a:pt x="4820" y="735"/>
                  </a:cubicBezTo>
                  <a:cubicBezTo>
                    <a:pt x="4647" y="899"/>
                    <a:pt x="4483" y="1081"/>
                    <a:pt x="4337" y="1272"/>
                  </a:cubicBezTo>
                  <a:cubicBezTo>
                    <a:pt x="4237" y="1418"/>
                    <a:pt x="4136" y="1573"/>
                    <a:pt x="4045" y="1728"/>
                  </a:cubicBezTo>
                  <a:cubicBezTo>
                    <a:pt x="3854" y="1218"/>
                    <a:pt x="3544" y="753"/>
                    <a:pt x="3134" y="389"/>
                  </a:cubicBezTo>
                  <a:cubicBezTo>
                    <a:pt x="2961" y="225"/>
                    <a:pt x="2743" y="61"/>
                    <a:pt x="2515" y="15"/>
                  </a:cubicBezTo>
                  <a:cubicBezTo>
                    <a:pt x="2473" y="5"/>
                    <a:pt x="2432" y="1"/>
                    <a:pt x="23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0"/>
            <p:cNvSpPr/>
            <p:nvPr/>
          </p:nvSpPr>
          <p:spPr>
            <a:xfrm>
              <a:off x="7030835" y="3516187"/>
              <a:ext cx="74805" cy="61874"/>
            </a:xfrm>
            <a:custGeom>
              <a:avLst/>
              <a:gdLst/>
              <a:ahLst/>
              <a:cxnLst/>
              <a:rect l="l" t="t" r="r" b="b"/>
              <a:pathLst>
                <a:path w="2447" h="2024" extrusionOk="0">
                  <a:moveTo>
                    <a:pt x="1893" y="0"/>
                  </a:moveTo>
                  <a:cubicBezTo>
                    <a:pt x="1816" y="0"/>
                    <a:pt x="1735" y="25"/>
                    <a:pt x="1656" y="84"/>
                  </a:cubicBezTo>
                  <a:cubicBezTo>
                    <a:pt x="1574" y="130"/>
                    <a:pt x="1492" y="185"/>
                    <a:pt x="1419" y="248"/>
                  </a:cubicBezTo>
                  <a:lnTo>
                    <a:pt x="1365" y="285"/>
                  </a:lnTo>
                  <a:cubicBezTo>
                    <a:pt x="1365" y="276"/>
                    <a:pt x="1356" y="267"/>
                    <a:pt x="1347" y="258"/>
                  </a:cubicBezTo>
                  <a:cubicBezTo>
                    <a:pt x="1274" y="157"/>
                    <a:pt x="1173" y="84"/>
                    <a:pt x="1055" y="39"/>
                  </a:cubicBezTo>
                  <a:cubicBezTo>
                    <a:pt x="1022" y="27"/>
                    <a:pt x="988" y="21"/>
                    <a:pt x="955" y="21"/>
                  </a:cubicBezTo>
                  <a:cubicBezTo>
                    <a:pt x="841" y="21"/>
                    <a:pt x="733" y="90"/>
                    <a:pt x="691" y="203"/>
                  </a:cubicBezTo>
                  <a:cubicBezTo>
                    <a:pt x="672" y="258"/>
                    <a:pt x="663" y="312"/>
                    <a:pt x="672" y="358"/>
                  </a:cubicBezTo>
                  <a:lnTo>
                    <a:pt x="426" y="349"/>
                  </a:lnTo>
                  <a:cubicBezTo>
                    <a:pt x="413" y="347"/>
                    <a:pt x="401" y="346"/>
                    <a:pt x="388" y="346"/>
                  </a:cubicBezTo>
                  <a:cubicBezTo>
                    <a:pt x="123" y="346"/>
                    <a:pt x="0" y="703"/>
                    <a:pt x="235" y="868"/>
                  </a:cubicBezTo>
                  <a:cubicBezTo>
                    <a:pt x="345" y="941"/>
                    <a:pt x="454" y="1004"/>
                    <a:pt x="572" y="1059"/>
                  </a:cubicBezTo>
                  <a:lnTo>
                    <a:pt x="436" y="1232"/>
                  </a:lnTo>
                  <a:cubicBezTo>
                    <a:pt x="271" y="1432"/>
                    <a:pt x="472" y="1700"/>
                    <a:pt x="684" y="1700"/>
                  </a:cubicBezTo>
                  <a:cubicBezTo>
                    <a:pt x="743" y="1700"/>
                    <a:pt x="802" y="1680"/>
                    <a:pt x="855" y="1633"/>
                  </a:cubicBezTo>
                  <a:cubicBezTo>
                    <a:pt x="882" y="1615"/>
                    <a:pt x="900" y="1587"/>
                    <a:pt x="918" y="1569"/>
                  </a:cubicBezTo>
                  <a:lnTo>
                    <a:pt x="937" y="1633"/>
                  </a:lnTo>
                  <a:cubicBezTo>
                    <a:pt x="955" y="1669"/>
                    <a:pt x="973" y="1706"/>
                    <a:pt x="982" y="1733"/>
                  </a:cubicBezTo>
                  <a:cubicBezTo>
                    <a:pt x="1000" y="1770"/>
                    <a:pt x="1009" y="1806"/>
                    <a:pt x="1028" y="1833"/>
                  </a:cubicBezTo>
                  <a:cubicBezTo>
                    <a:pt x="1085" y="1966"/>
                    <a:pt x="1196" y="2024"/>
                    <a:pt x="1305" y="2024"/>
                  </a:cubicBezTo>
                  <a:cubicBezTo>
                    <a:pt x="1475" y="2024"/>
                    <a:pt x="1644" y="1885"/>
                    <a:pt x="1611" y="1669"/>
                  </a:cubicBezTo>
                  <a:cubicBezTo>
                    <a:pt x="1602" y="1597"/>
                    <a:pt x="1583" y="1524"/>
                    <a:pt x="1556" y="1442"/>
                  </a:cubicBezTo>
                  <a:lnTo>
                    <a:pt x="1556" y="1442"/>
                  </a:lnTo>
                  <a:lnTo>
                    <a:pt x="1656" y="1469"/>
                  </a:lnTo>
                  <a:lnTo>
                    <a:pt x="1684" y="1469"/>
                  </a:lnTo>
                  <a:cubicBezTo>
                    <a:pt x="1720" y="1487"/>
                    <a:pt x="1756" y="1487"/>
                    <a:pt x="1793" y="1487"/>
                  </a:cubicBezTo>
                  <a:cubicBezTo>
                    <a:pt x="1857" y="1487"/>
                    <a:pt x="1929" y="1460"/>
                    <a:pt x="1984" y="1414"/>
                  </a:cubicBezTo>
                  <a:cubicBezTo>
                    <a:pt x="2057" y="1351"/>
                    <a:pt x="2103" y="1260"/>
                    <a:pt x="2084" y="1159"/>
                  </a:cubicBezTo>
                  <a:cubicBezTo>
                    <a:pt x="2066" y="1077"/>
                    <a:pt x="2021" y="995"/>
                    <a:pt x="1957" y="950"/>
                  </a:cubicBezTo>
                  <a:cubicBezTo>
                    <a:pt x="1911" y="922"/>
                    <a:pt x="1866" y="895"/>
                    <a:pt x="1820" y="886"/>
                  </a:cubicBezTo>
                  <a:lnTo>
                    <a:pt x="1875" y="850"/>
                  </a:lnTo>
                  <a:cubicBezTo>
                    <a:pt x="1966" y="804"/>
                    <a:pt x="2057" y="749"/>
                    <a:pt x="2139" y="686"/>
                  </a:cubicBezTo>
                  <a:cubicBezTo>
                    <a:pt x="2446" y="422"/>
                    <a:pt x="2207" y="0"/>
                    <a:pt x="189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0"/>
            <p:cNvSpPr/>
            <p:nvPr/>
          </p:nvSpPr>
          <p:spPr>
            <a:xfrm>
              <a:off x="7354327" y="3323290"/>
              <a:ext cx="209160" cy="206928"/>
            </a:xfrm>
            <a:custGeom>
              <a:avLst/>
              <a:gdLst/>
              <a:ahLst/>
              <a:cxnLst/>
              <a:rect l="l" t="t" r="r" b="b"/>
              <a:pathLst>
                <a:path w="6842" h="6769" extrusionOk="0">
                  <a:moveTo>
                    <a:pt x="2666" y="1"/>
                  </a:moveTo>
                  <a:cubicBezTo>
                    <a:pt x="2505" y="1"/>
                    <a:pt x="2348" y="80"/>
                    <a:pt x="2251" y="219"/>
                  </a:cubicBezTo>
                  <a:cubicBezTo>
                    <a:pt x="2123" y="410"/>
                    <a:pt x="2123" y="647"/>
                    <a:pt x="2133" y="865"/>
                  </a:cubicBezTo>
                  <a:cubicBezTo>
                    <a:pt x="2142" y="1084"/>
                    <a:pt x="2160" y="1330"/>
                    <a:pt x="2196" y="1567"/>
                  </a:cubicBezTo>
                  <a:cubicBezTo>
                    <a:pt x="2205" y="1676"/>
                    <a:pt x="2224" y="1785"/>
                    <a:pt x="2251" y="1886"/>
                  </a:cubicBezTo>
                  <a:cubicBezTo>
                    <a:pt x="1923" y="1694"/>
                    <a:pt x="1559" y="1576"/>
                    <a:pt x="1185" y="1530"/>
                  </a:cubicBezTo>
                  <a:cubicBezTo>
                    <a:pt x="1111" y="1524"/>
                    <a:pt x="1026" y="1519"/>
                    <a:pt x="936" y="1519"/>
                  </a:cubicBezTo>
                  <a:cubicBezTo>
                    <a:pt x="517" y="1519"/>
                    <a:pt x="1" y="1622"/>
                    <a:pt x="83" y="2131"/>
                  </a:cubicBezTo>
                  <a:cubicBezTo>
                    <a:pt x="119" y="2396"/>
                    <a:pt x="320" y="2587"/>
                    <a:pt x="502" y="2760"/>
                  </a:cubicBezTo>
                  <a:cubicBezTo>
                    <a:pt x="666" y="2915"/>
                    <a:pt x="839" y="3051"/>
                    <a:pt x="1030" y="3170"/>
                  </a:cubicBezTo>
                  <a:cubicBezTo>
                    <a:pt x="1112" y="3225"/>
                    <a:pt x="1203" y="3279"/>
                    <a:pt x="1295" y="3325"/>
                  </a:cubicBezTo>
                  <a:cubicBezTo>
                    <a:pt x="930" y="3470"/>
                    <a:pt x="611" y="3698"/>
                    <a:pt x="356" y="3999"/>
                  </a:cubicBezTo>
                  <a:cubicBezTo>
                    <a:pt x="192" y="4181"/>
                    <a:pt x="129" y="4436"/>
                    <a:pt x="201" y="4682"/>
                  </a:cubicBezTo>
                  <a:cubicBezTo>
                    <a:pt x="293" y="4901"/>
                    <a:pt x="493" y="5046"/>
                    <a:pt x="730" y="5074"/>
                  </a:cubicBezTo>
                  <a:cubicBezTo>
                    <a:pt x="801" y="5085"/>
                    <a:pt x="874" y="5090"/>
                    <a:pt x="948" y="5090"/>
                  </a:cubicBezTo>
                  <a:cubicBezTo>
                    <a:pt x="1301" y="5090"/>
                    <a:pt x="1680" y="4976"/>
                    <a:pt x="1996" y="4855"/>
                  </a:cubicBezTo>
                  <a:cubicBezTo>
                    <a:pt x="2114" y="4810"/>
                    <a:pt x="2224" y="4755"/>
                    <a:pt x="2333" y="4700"/>
                  </a:cubicBezTo>
                  <a:lnTo>
                    <a:pt x="2333" y="4700"/>
                  </a:lnTo>
                  <a:cubicBezTo>
                    <a:pt x="2287" y="5156"/>
                    <a:pt x="2369" y="5611"/>
                    <a:pt x="2588" y="6021"/>
                  </a:cubicBezTo>
                  <a:cubicBezTo>
                    <a:pt x="2764" y="6350"/>
                    <a:pt x="3075" y="6768"/>
                    <a:pt x="3455" y="6768"/>
                  </a:cubicBezTo>
                  <a:cubicBezTo>
                    <a:pt x="3548" y="6768"/>
                    <a:pt x="3645" y="6743"/>
                    <a:pt x="3745" y="6686"/>
                  </a:cubicBezTo>
                  <a:cubicBezTo>
                    <a:pt x="4137" y="6458"/>
                    <a:pt x="4301" y="5866"/>
                    <a:pt x="4364" y="5456"/>
                  </a:cubicBezTo>
                  <a:cubicBezTo>
                    <a:pt x="4401" y="5201"/>
                    <a:pt x="4410" y="4946"/>
                    <a:pt x="4373" y="4691"/>
                  </a:cubicBezTo>
                  <a:lnTo>
                    <a:pt x="4373" y="4691"/>
                  </a:lnTo>
                  <a:cubicBezTo>
                    <a:pt x="4501" y="4746"/>
                    <a:pt x="4638" y="4791"/>
                    <a:pt x="4774" y="4810"/>
                  </a:cubicBezTo>
                  <a:cubicBezTo>
                    <a:pt x="4902" y="4834"/>
                    <a:pt x="5030" y="4846"/>
                    <a:pt x="5158" y="4846"/>
                  </a:cubicBezTo>
                  <a:cubicBezTo>
                    <a:pt x="5415" y="4846"/>
                    <a:pt x="5670" y="4797"/>
                    <a:pt x="5913" y="4700"/>
                  </a:cubicBezTo>
                  <a:cubicBezTo>
                    <a:pt x="6286" y="4564"/>
                    <a:pt x="6842" y="4190"/>
                    <a:pt x="6550" y="3726"/>
                  </a:cubicBezTo>
                  <a:cubicBezTo>
                    <a:pt x="6323" y="3352"/>
                    <a:pt x="5749" y="3243"/>
                    <a:pt x="5348" y="3206"/>
                  </a:cubicBezTo>
                  <a:cubicBezTo>
                    <a:pt x="5221" y="3197"/>
                    <a:pt x="5093" y="3197"/>
                    <a:pt x="4975" y="3197"/>
                  </a:cubicBezTo>
                  <a:cubicBezTo>
                    <a:pt x="5020" y="3161"/>
                    <a:pt x="5075" y="3124"/>
                    <a:pt x="5129" y="3088"/>
                  </a:cubicBezTo>
                  <a:cubicBezTo>
                    <a:pt x="5494" y="2833"/>
                    <a:pt x="5885" y="2505"/>
                    <a:pt x="6122" y="2122"/>
                  </a:cubicBezTo>
                  <a:cubicBezTo>
                    <a:pt x="6277" y="1895"/>
                    <a:pt x="6277" y="1594"/>
                    <a:pt x="6104" y="1375"/>
                  </a:cubicBezTo>
                  <a:cubicBezTo>
                    <a:pt x="5959" y="1206"/>
                    <a:pt x="5757" y="1116"/>
                    <a:pt x="5543" y="1116"/>
                  </a:cubicBezTo>
                  <a:cubicBezTo>
                    <a:pt x="5514" y="1116"/>
                    <a:pt x="5486" y="1117"/>
                    <a:pt x="5457" y="1120"/>
                  </a:cubicBezTo>
                  <a:cubicBezTo>
                    <a:pt x="5230" y="1148"/>
                    <a:pt x="5002" y="1230"/>
                    <a:pt x="4802" y="1348"/>
                  </a:cubicBezTo>
                  <a:cubicBezTo>
                    <a:pt x="4601" y="1457"/>
                    <a:pt x="4410" y="1576"/>
                    <a:pt x="4228" y="1712"/>
                  </a:cubicBezTo>
                  <a:cubicBezTo>
                    <a:pt x="4091" y="1813"/>
                    <a:pt x="3954" y="1931"/>
                    <a:pt x="3827" y="2049"/>
                  </a:cubicBezTo>
                  <a:cubicBezTo>
                    <a:pt x="3790" y="1521"/>
                    <a:pt x="3636" y="1020"/>
                    <a:pt x="3362" y="574"/>
                  </a:cubicBezTo>
                  <a:cubicBezTo>
                    <a:pt x="3253" y="364"/>
                    <a:pt x="3098" y="191"/>
                    <a:pt x="2907" y="64"/>
                  </a:cubicBezTo>
                  <a:cubicBezTo>
                    <a:pt x="2830" y="21"/>
                    <a:pt x="2748" y="1"/>
                    <a:pt x="26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0"/>
            <p:cNvSpPr/>
            <p:nvPr/>
          </p:nvSpPr>
          <p:spPr>
            <a:xfrm>
              <a:off x="7415223" y="3405157"/>
              <a:ext cx="70922" cy="59122"/>
            </a:xfrm>
            <a:custGeom>
              <a:avLst/>
              <a:gdLst/>
              <a:ahLst/>
              <a:cxnLst/>
              <a:rect l="l" t="t" r="r" b="b"/>
              <a:pathLst>
                <a:path w="2320" h="1934" extrusionOk="0">
                  <a:moveTo>
                    <a:pt x="954" y="0"/>
                  </a:moveTo>
                  <a:cubicBezTo>
                    <a:pt x="871" y="0"/>
                    <a:pt x="787" y="39"/>
                    <a:pt x="733" y="109"/>
                  </a:cubicBezTo>
                  <a:cubicBezTo>
                    <a:pt x="705" y="146"/>
                    <a:pt x="687" y="191"/>
                    <a:pt x="678" y="246"/>
                  </a:cubicBezTo>
                  <a:lnTo>
                    <a:pt x="459" y="164"/>
                  </a:lnTo>
                  <a:cubicBezTo>
                    <a:pt x="428" y="151"/>
                    <a:pt x="394" y="145"/>
                    <a:pt x="361" y="145"/>
                  </a:cubicBezTo>
                  <a:cubicBezTo>
                    <a:pt x="277" y="145"/>
                    <a:pt x="193" y="184"/>
                    <a:pt x="141" y="255"/>
                  </a:cubicBezTo>
                  <a:cubicBezTo>
                    <a:pt x="68" y="346"/>
                    <a:pt x="68" y="483"/>
                    <a:pt x="141" y="583"/>
                  </a:cubicBezTo>
                  <a:cubicBezTo>
                    <a:pt x="223" y="674"/>
                    <a:pt x="305" y="765"/>
                    <a:pt x="396" y="847"/>
                  </a:cubicBezTo>
                  <a:lnTo>
                    <a:pt x="223" y="966"/>
                  </a:lnTo>
                  <a:cubicBezTo>
                    <a:pt x="1" y="1116"/>
                    <a:pt x="158" y="1474"/>
                    <a:pt x="389" y="1474"/>
                  </a:cubicBezTo>
                  <a:cubicBezTo>
                    <a:pt x="423" y="1474"/>
                    <a:pt x="459" y="1466"/>
                    <a:pt x="496" y="1448"/>
                  </a:cubicBezTo>
                  <a:cubicBezTo>
                    <a:pt x="523" y="1430"/>
                    <a:pt x="550" y="1421"/>
                    <a:pt x="569" y="1403"/>
                  </a:cubicBezTo>
                  <a:lnTo>
                    <a:pt x="569" y="1476"/>
                  </a:lnTo>
                  <a:cubicBezTo>
                    <a:pt x="569" y="1494"/>
                    <a:pt x="578" y="1539"/>
                    <a:pt x="587" y="1576"/>
                  </a:cubicBezTo>
                  <a:cubicBezTo>
                    <a:pt x="587" y="1603"/>
                    <a:pt x="596" y="1640"/>
                    <a:pt x="596" y="1676"/>
                  </a:cubicBezTo>
                  <a:cubicBezTo>
                    <a:pt x="614" y="1847"/>
                    <a:pt x="750" y="1933"/>
                    <a:pt x="885" y="1933"/>
                  </a:cubicBezTo>
                  <a:cubicBezTo>
                    <a:pt x="1016" y="1933"/>
                    <a:pt x="1147" y="1851"/>
                    <a:pt x="1170" y="1685"/>
                  </a:cubicBezTo>
                  <a:lnTo>
                    <a:pt x="1179" y="1694"/>
                  </a:lnTo>
                  <a:cubicBezTo>
                    <a:pt x="1188" y="1612"/>
                    <a:pt x="1197" y="1539"/>
                    <a:pt x="1188" y="1467"/>
                  </a:cubicBezTo>
                  <a:lnTo>
                    <a:pt x="1188" y="1467"/>
                  </a:lnTo>
                  <a:cubicBezTo>
                    <a:pt x="1215" y="1485"/>
                    <a:pt x="1243" y="1494"/>
                    <a:pt x="1279" y="1512"/>
                  </a:cubicBezTo>
                  <a:lnTo>
                    <a:pt x="1297" y="1530"/>
                  </a:lnTo>
                  <a:cubicBezTo>
                    <a:pt x="1325" y="1549"/>
                    <a:pt x="1352" y="1558"/>
                    <a:pt x="1388" y="1567"/>
                  </a:cubicBezTo>
                  <a:cubicBezTo>
                    <a:pt x="1417" y="1575"/>
                    <a:pt x="1448" y="1579"/>
                    <a:pt x="1478" y="1579"/>
                  </a:cubicBezTo>
                  <a:cubicBezTo>
                    <a:pt x="1514" y="1579"/>
                    <a:pt x="1550" y="1573"/>
                    <a:pt x="1580" y="1558"/>
                  </a:cubicBezTo>
                  <a:cubicBezTo>
                    <a:pt x="1671" y="1521"/>
                    <a:pt x="1735" y="1439"/>
                    <a:pt x="1744" y="1348"/>
                  </a:cubicBezTo>
                  <a:cubicBezTo>
                    <a:pt x="1753" y="1266"/>
                    <a:pt x="1735" y="1184"/>
                    <a:pt x="1689" y="1120"/>
                  </a:cubicBezTo>
                  <a:cubicBezTo>
                    <a:pt x="1653" y="1084"/>
                    <a:pt x="1616" y="1057"/>
                    <a:pt x="1580" y="1029"/>
                  </a:cubicBezTo>
                  <a:lnTo>
                    <a:pt x="1644" y="1011"/>
                  </a:lnTo>
                  <a:cubicBezTo>
                    <a:pt x="1735" y="993"/>
                    <a:pt x="1835" y="966"/>
                    <a:pt x="1926" y="929"/>
                  </a:cubicBezTo>
                  <a:cubicBezTo>
                    <a:pt x="2320" y="768"/>
                    <a:pt x="2153" y="224"/>
                    <a:pt x="1802" y="224"/>
                  </a:cubicBezTo>
                  <a:cubicBezTo>
                    <a:pt x="1755" y="224"/>
                    <a:pt x="1705" y="234"/>
                    <a:pt x="1653" y="255"/>
                  </a:cubicBezTo>
                  <a:cubicBezTo>
                    <a:pt x="1562" y="273"/>
                    <a:pt x="1470" y="301"/>
                    <a:pt x="1388" y="337"/>
                  </a:cubicBezTo>
                  <a:lnTo>
                    <a:pt x="1334" y="364"/>
                  </a:lnTo>
                  <a:lnTo>
                    <a:pt x="1316" y="328"/>
                  </a:lnTo>
                  <a:cubicBezTo>
                    <a:pt x="1279" y="219"/>
                    <a:pt x="1206" y="128"/>
                    <a:pt x="1115" y="55"/>
                  </a:cubicBezTo>
                  <a:cubicBezTo>
                    <a:pt x="1067" y="18"/>
                    <a:pt x="1011" y="0"/>
                    <a:pt x="954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0"/>
            <p:cNvSpPr/>
            <p:nvPr/>
          </p:nvSpPr>
          <p:spPr>
            <a:xfrm>
              <a:off x="7235165" y="3045225"/>
              <a:ext cx="183542" cy="181739"/>
            </a:xfrm>
            <a:custGeom>
              <a:avLst/>
              <a:gdLst/>
              <a:ahLst/>
              <a:cxnLst/>
              <a:rect l="l" t="t" r="r" b="b"/>
              <a:pathLst>
                <a:path w="6004" h="5945" extrusionOk="0">
                  <a:moveTo>
                    <a:pt x="3301" y="0"/>
                  </a:moveTo>
                  <a:cubicBezTo>
                    <a:pt x="3209" y="0"/>
                    <a:pt x="3115" y="29"/>
                    <a:pt x="3034" y="87"/>
                  </a:cubicBezTo>
                  <a:cubicBezTo>
                    <a:pt x="2870" y="206"/>
                    <a:pt x="2806" y="406"/>
                    <a:pt x="2751" y="597"/>
                  </a:cubicBezTo>
                  <a:cubicBezTo>
                    <a:pt x="2697" y="780"/>
                    <a:pt x="2642" y="998"/>
                    <a:pt x="2587" y="1199"/>
                  </a:cubicBezTo>
                  <a:cubicBezTo>
                    <a:pt x="2569" y="1299"/>
                    <a:pt x="2560" y="1390"/>
                    <a:pt x="2542" y="1490"/>
                  </a:cubicBezTo>
                  <a:cubicBezTo>
                    <a:pt x="2323" y="1226"/>
                    <a:pt x="2059" y="1016"/>
                    <a:pt x="1758" y="871"/>
                  </a:cubicBezTo>
                  <a:cubicBezTo>
                    <a:pt x="1585" y="791"/>
                    <a:pt x="1323" y="694"/>
                    <a:pt x="1097" y="694"/>
                  </a:cubicBezTo>
                  <a:cubicBezTo>
                    <a:pt x="886" y="694"/>
                    <a:pt x="705" y="779"/>
                    <a:pt x="656" y="1044"/>
                  </a:cubicBezTo>
                  <a:cubicBezTo>
                    <a:pt x="611" y="1271"/>
                    <a:pt x="720" y="1499"/>
                    <a:pt x="820" y="1700"/>
                  </a:cubicBezTo>
                  <a:cubicBezTo>
                    <a:pt x="911" y="1873"/>
                    <a:pt x="1021" y="2046"/>
                    <a:pt x="1139" y="2201"/>
                  </a:cubicBezTo>
                  <a:cubicBezTo>
                    <a:pt x="1194" y="2273"/>
                    <a:pt x="1257" y="2337"/>
                    <a:pt x="1321" y="2410"/>
                  </a:cubicBezTo>
                  <a:cubicBezTo>
                    <a:pt x="966" y="2419"/>
                    <a:pt x="629" y="2519"/>
                    <a:pt x="328" y="2692"/>
                  </a:cubicBezTo>
                  <a:cubicBezTo>
                    <a:pt x="137" y="2802"/>
                    <a:pt x="9" y="3002"/>
                    <a:pt x="0" y="3221"/>
                  </a:cubicBezTo>
                  <a:cubicBezTo>
                    <a:pt x="9" y="3430"/>
                    <a:pt x="137" y="3621"/>
                    <a:pt x="319" y="3703"/>
                  </a:cubicBezTo>
                  <a:cubicBezTo>
                    <a:pt x="612" y="3866"/>
                    <a:pt x="1000" y="3905"/>
                    <a:pt x="1332" y="3905"/>
                  </a:cubicBezTo>
                  <a:cubicBezTo>
                    <a:pt x="1372" y="3905"/>
                    <a:pt x="1411" y="3905"/>
                    <a:pt x="1449" y="3904"/>
                  </a:cubicBezTo>
                  <a:cubicBezTo>
                    <a:pt x="1567" y="3895"/>
                    <a:pt x="1676" y="3886"/>
                    <a:pt x="1795" y="3867"/>
                  </a:cubicBezTo>
                  <a:lnTo>
                    <a:pt x="1795" y="3867"/>
                  </a:lnTo>
                  <a:cubicBezTo>
                    <a:pt x="1613" y="4241"/>
                    <a:pt x="1549" y="4651"/>
                    <a:pt x="1604" y="5061"/>
                  </a:cubicBezTo>
                  <a:cubicBezTo>
                    <a:pt x="1654" y="5424"/>
                    <a:pt x="1823" y="5945"/>
                    <a:pt x="2269" y="5945"/>
                  </a:cubicBezTo>
                  <a:cubicBezTo>
                    <a:pt x="2304" y="5945"/>
                    <a:pt x="2340" y="5942"/>
                    <a:pt x="2378" y="5935"/>
                  </a:cubicBezTo>
                  <a:cubicBezTo>
                    <a:pt x="2770" y="5871"/>
                    <a:pt x="3079" y="5416"/>
                    <a:pt x="3252" y="5097"/>
                  </a:cubicBezTo>
                  <a:cubicBezTo>
                    <a:pt x="3362" y="4897"/>
                    <a:pt x="3444" y="4678"/>
                    <a:pt x="3498" y="4460"/>
                  </a:cubicBezTo>
                  <a:cubicBezTo>
                    <a:pt x="3580" y="4542"/>
                    <a:pt x="3680" y="4614"/>
                    <a:pt x="3790" y="4678"/>
                  </a:cubicBezTo>
                  <a:cubicBezTo>
                    <a:pt x="4075" y="4843"/>
                    <a:pt x="4394" y="4925"/>
                    <a:pt x="4722" y="4925"/>
                  </a:cubicBezTo>
                  <a:cubicBezTo>
                    <a:pt x="4739" y="4925"/>
                    <a:pt x="4756" y="4925"/>
                    <a:pt x="4774" y="4924"/>
                  </a:cubicBezTo>
                  <a:cubicBezTo>
                    <a:pt x="5129" y="4915"/>
                    <a:pt x="5712" y="4769"/>
                    <a:pt x="5602" y="4296"/>
                  </a:cubicBezTo>
                  <a:cubicBezTo>
                    <a:pt x="5520" y="3913"/>
                    <a:pt x="5074" y="3649"/>
                    <a:pt x="4746" y="3503"/>
                  </a:cubicBezTo>
                  <a:cubicBezTo>
                    <a:pt x="4646" y="3458"/>
                    <a:pt x="4546" y="3412"/>
                    <a:pt x="4436" y="3376"/>
                  </a:cubicBezTo>
                  <a:cubicBezTo>
                    <a:pt x="4491" y="3366"/>
                    <a:pt x="4546" y="3357"/>
                    <a:pt x="4600" y="3339"/>
                  </a:cubicBezTo>
                  <a:cubicBezTo>
                    <a:pt x="4983" y="3221"/>
                    <a:pt x="5402" y="3075"/>
                    <a:pt x="5712" y="2829"/>
                  </a:cubicBezTo>
                  <a:cubicBezTo>
                    <a:pt x="5921" y="2683"/>
                    <a:pt x="6003" y="2428"/>
                    <a:pt x="5930" y="2191"/>
                  </a:cubicBezTo>
                  <a:cubicBezTo>
                    <a:pt x="5848" y="1982"/>
                    <a:pt x="5675" y="1836"/>
                    <a:pt x="5457" y="1781"/>
                  </a:cubicBezTo>
                  <a:cubicBezTo>
                    <a:pt x="5356" y="1763"/>
                    <a:pt x="5254" y="1754"/>
                    <a:pt x="5152" y="1754"/>
                  </a:cubicBezTo>
                  <a:cubicBezTo>
                    <a:pt x="5049" y="1754"/>
                    <a:pt x="4947" y="1763"/>
                    <a:pt x="4846" y="1781"/>
                  </a:cubicBezTo>
                  <a:cubicBezTo>
                    <a:pt x="4646" y="1818"/>
                    <a:pt x="4446" y="1854"/>
                    <a:pt x="4254" y="1918"/>
                  </a:cubicBezTo>
                  <a:cubicBezTo>
                    <a:pt x="4109" y="1964"/>
                    <a:pt x="3963" y="2018"/>
                    <a:pt x="3826" y="2082"/>
                  </a:cubicBezTo>
                  <a:cubicBezTo>
                    <a:pt x="3945" y="1636"/>
                    <a:pt x="3963" y="1171"/>
                    <a:pt x="3872" y="716"/>
                  </a:cubicBezTo>
                  <a:cubicBezTo>
                    <a:pt x="3835" y="515"/>
                    <a:pt x="3753" y="315"/>
                    <a:pt x="3635" y="151"/>
                  </a:cubicBezTo>
                  <a:cubicBezTo>
                    <a:pt x="3546" y="52"/>
                    <a:pt x="3424" y="0"/>
                    <a:pt x="33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0"/>
            <p:cNvSpPr/>
            <p:nvPr/>
          </p:nvSpPr>
          <p:spPr>
            <a:xfrm>
              <a:off x="7288021" y="3114161"/>
              <a:ext cx="61629" cy="52428"/>
            </a:xfrm>
            <a:custGeom>
              <a:avLst/>
              <a:gdLst/>
              <a:ahLst/>
              <a:cxnLst/>
              <a:rect l="l" t="t" r="r" b="b"/>
              <a:pathLst>
                <a:path w="2016" h="1715" extrusionOk="0">
                  <a:moveTo>
                    <a:pt x="526" y="0"/>
                  </a:moveTo>
                  <a:cubicBezTo>
                    <a:pt x="368" y="0"/>
                    <a:pt x="223" y="166"/>
                    <a:pt x="303" y="346"/>
                  </a:cubicBezTo>
                  <a:cubicBezTo>
                    <a:pt x="339" y="446"/>
                    <a:pt x="385" y="547"/>
                    <a:pt x="439" y="647"/>
                  </a:cubicBezTo>
                  <a:lnTo>
                    <a:pt x="257" y="692"/>
                  </a:lnTo>
                  <a:cubicBezTo>
                    <a:pt x="1" y="763"/>
                    <a:pt x="70" y="1176"/>
                    <a:pt x="324" y="1176"/>
                  </a:cubicBezTo>
                  <a:cubicBezTo>
                    <a:pt x="332" y="1176"/>
                    <a:pt x="340" y="1176"/>
                    <a:pt x="348" y="1175"/>
                  </a:cubicBezTo>
                  <a:lnTo>
                    <a:pt x="421" y="1166"/>
                  </a:lnTo>
                  <a:lnTo>
                    <a:pt x="421" y="1166"/>
                  </a:lnTo>
                  <a:cubicBezTo>
                    <a:pt x="412" y="1184"/>
                    <a:pt x="412" y="1203"/>
                    <a:pt x="403" y="1221"/>
                  </a:cubicBezTo>
                  <a:cubicBezTo>
                    <a:pt x="394" y="1248"/>
                    <a:pt x="394" y="1275"/>
                    <a:pt x="385" y="1312"/>
                  </a:cubicBezTo>
                  <a:cubicBezTo>
                    <a:pt x="376" y="1339"/>
                    <a:pt x="366" y="1366"/>
                    <a:pt x="366" y="1403"/>
                  </a:cubicBezTo>
                  <a:cubicBezTo>
                    <a:pt x="326" y="1588"/>
                    <a:pt x="473" y="1714"/>
                    <a:pt x="623" y="1714"/>
                  </a:cubicBezTo>
                  <a:cubicBezTo>
                    <a:pt x="709" y="1714"/>
                    <a:pt x="796" y="1672"/>
                    <a:pt x="849" y="1576"/>
                  </a:cubicBezTo>
                  <a:cubicBezTo>
                    <a:pt x="877" y="1512"/>
                    <a:pt x="904" y="1448"/>
                    <a:pt x="922" y="1394"/>
                  </a:cubicBezTo>
                  <a:cubicBezTo>
                    <a:pt x="940" y="1412"/>
                    <a:pt x="959" y="1439"/>
                    <a:pt x="977" y="1458"/>
                  </a:cubicBezTo>
                  <a:lnTo>
                    <a:pt x="995" y="1476"/>
                  </a:lnTo>
                  <a:cubicBezTo>
                    <a:pt x="1004" y="1503"/>
                    <a:pt x="1031" y="1521"/>
                    <a:pt x="1059" y="1540"/>
                  </a:cubicBezTo>
                  <a:cubicBezTo>
                    <a:pt x="1104" y="1567"/>
                    <a:pt x="1168" y="1585"/>
                    <a:pt x="1223" y="1585"/>
                  </a:cubicBezTo>
                  <a:cubicBezTo>
                    <a:pt x="1305" y="1576"/>
                    <a:pt x="1378" y="1530"/>
                    <a:pt x="1423" y="1458"/>
                  </a:cubicBezTo>
                  <a:cubicBezTo>
                    <a:pt x="1450" y="1394"/>
                    <a:pt x="1460" y="1321"/>
                    <a:pt x="1441" y="1257"/>
                  </a:cubicBezTo>
                  <a:cubicBezTo>
                    <a:pt x="1423" y="1221"/>
                    <a:pt x="1405" y="1175"/>
                    <a:pt x="1378" y="1148"/>
                  </a:cubicBezTo>
                  <a:lnTo>
                    <a:pt x="1432" y="1148"/>
                  </a:lnTo>
                  <a:cubicBezTo>
                    <a:pt x="1497" y="1154"/>
                    <a:pt x="1556" y="1161"/>
                    <a:pt x="1618" y="1161"/>
                  </a:cubicBezTo>
                  <a:cubicBezTo>
                    <a:pt x="1644" y="1161"/>
                    <a:pt x="1670" y="1160"/>
                    <a:pt x="1696" y="1157"/>
                  </a:cubicBezTo>
                  <a:cubicBezTo>
                    <a:pt x="1869" y="1148"/>
                    <a:pt x="2015" y="993"/>
                    <a:pt x="2006" y="820"/>
                  </a:cubicBezTo>
                  <a:cubicBezTo>
                    <a:pt x="1988" y="644"/>
                    <a:pt x="1851" y="510"/>
                    <a:pt x="1677" y="510"/>
                  </a:cubicBezTo>
                  <a:cubicBezTo>
                    <a:pt x="1671" y="510"/>
                    <a:pt x="1666" y="510"/>
                    <a:pt x="1660" y="510"/>
                  </a:cubicBezTo>
                  <a:cubicBezTo>
                    <a:pt x="1602" y="510"/>
                    <a:pt x="1538" y="499"/>
                    <a:pt x="1472" y="499"/>
                  </a:cubicBezTo>
                  <a:cubicBezTo>
                    <a:pt x="1456" y="499"/>
                    <a:pt x="1440" y="499"/>
                    <a:pt x="1423" y="501"/>
                  </a:cubicBezTo>
                  <a:lnTo>
                    <a:pt x="1368" y="501"/>
                  </a:lnTo>
                  <a:lnTo>
                    <a:pt x="1368" y="465"/>
                  </a:lnTo>
                  <a:cubicBezTo>
                    <a:pt x="1368" y="365"/>
                    <a:pt x="1332" y="264"/>
                    <a:pt x="1277" y="182"/>
                  </a:cubicBezTo>
                  <a:cubicBezTo>
                    <a:pt x="1231" y="106"/>
                    <a:pt x="1154" y="69"/>
                    <a:pt x="1078" y="69"/>
                  </a:cubicBezTo>
                  <a:cubicBezTo>
                    <a:pt x="990" y="69"/>
                    <a:pt x="902" y="117"/>
                    <a:pt x="858" y="210"/>
                  </a:cubicBezTo>
                  <a:lnTo>
                    <a:pt x="694" y="73"/>
                  </a:lnTo>
                  <a:cubicBezTo>
                    <a:pt x="643" y="22"/>
                    <a:pt x="584" y="0"/>
                    <a:pt x="526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0"/>
            <p:cNvSpPr/>
            <p:nvPr/>
          </p:nvSpPr>
          <p:spPr>
            <a:xfrm>
              <a:off x="7080603" y="2926186"/>
              <a:ext cx="539713" cy="291179"/>
            </a:xfrm>
            <a:custGeom>
              <a:avLst/>
              <a:gdLst/>
              <a:ahLst/>
              <a:cxnLst/>
              <a:rect l="l" t="t" r="r" b="b"/>
              <a:pathLst>
                <a:path w="17655" h="9525" extrusionOk="0">
                  <a:moveTo>
                    <a:pt x="1011" y="1"/>
                  </a:moveTo>
                  <a:cubicBezTo>
                    <a:pt x="821" y="1"/>
                    <a:pt x="638" y="101"/>
                    <a:pt x="484" y="256"/>
                  </a:cubicBezTo>
                  <a:cubicBezTo>
                    <a:pt x="219" y="520"/>
                    <a:pt x="56" y="875"/>
                    <a:pt x="28" y="1249"/>
                  </a:cubicBezTo>
                  <a:cubicBezTo>
                    <a:pt x="1" y="1549"/>
                    <a:pt x="92" y="1832"/>
                    <a:pt x="365" y="1959"/>
                  </a:cubicBezTo>
                  <a:lnTo>
                    <a:pt x="511" y="2032"/>
                  </a:lnTo>
                  <a:cubicBezTo>
                    <a:pt x="584" y="2105"/>
                    <a:pt x="666" y="2169"/>
                    <a:pt x="757" y="2214"/>
                  </a:cubicBezTo>
                  <a:cubicBezTo>
                    <a:pt x="1003" y="2351"/>
                    <a:pt x="1276" y="2460"/>
                    <a:pt x="1531" y="2578"/>
                  </a:cubicBezTo>
                  <a:lnTo>
                    <a:pt x="3162" y="3353"/>
                  </a:lnTo>
                  <a:lnTo>
                    <a:pt x="6286" y="4828"/>
                  </a:lnTo>
                  <a:cubicBezTo>
                    <a:pt x="8390" y="5821"/>
                    <a:pt x="10485" y="6851"/>
                    <a:pt x="12599" y="7816"/>
                  </a:cubicBezTo>
                  <a:cubicBezTo>
                    <a:pt x="13810" y="8363"/>
                    <a:pt x="15022" y="8909"/>
                    <a:pt x="16233" y="9465"/>
                  </a:cubicBezTo>
                  <a:cubicBezTo>
                    <a:pt x="16319" y="9506"/>
                    <a:pt x="16406" y="9525"/>
                    <a:pt x="16492" y="9525"/>
                  </a:cubicBezTo>
                  <a:cubicBezTo>
                    <a:pt x="16859" y="9525"/>
                    <a:pt x="17207" y="9177"/>
                    <a:pt x="17399" y="8763"/>
                  </a:cubicBezTo>
                  <a:cubicBezTo>
                    <a:pt x="17645" y="8244"/>
                    <a:pt x="17654" y="7625"/>
                    <a:pt x="17190" y="7406"/>
                  </a:cubicBezTo>
                  <a:cubicBezTo>
                    <a:pt x="12981" y="5411"/>
                    <a:pt x="8764" y="3444"/>
                    <a:pt x="4537" y="1494"/>
                  </a:cubicBezTo>
                  <a:lnTo>
                    <a:pt x="2724" y="666"/>
                  </a:lnTo>
                  <a:lnTo>
                    <a:pt x="1877" y="274"/>
                  </a:lnTo>
                  <a:cubicBezTo>
                    <a:pt x="1741" y="210"/>
                    <a:pt x="1604" y="165"/>
                    <a:pt x="1449" y="146"/>
                  </a:cubicBezTo>
                  <a:lnTo>
                    <a:pt x="1249" y="55"/>
                  </a:lnTo>
                  <a:cubicBezTo>
                    <a:pt x="1169" y="18"/>
                    <a:pt x="1089" y="1"/>
                    <a:pt x="10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0"/>
            <p:cNvSpPr/>
            <p:nvPr/>
          </p:nvSpPr>
          <p:spPr>
            <a:xfrm>
              <a:off x="7436499" y="3228890"/>
              <a:ext cx="49309" cy="45366"/>
            </a:xfrm>
            <a:custGeom>
              <a:avLst/>
              <a:gdLst/>
              <a:ahLst/>
              <a:cxnLst/>
              <a:rect l="l" t="t" r="r" b="b"/>
              <a:pathLst>
                <a:path w="1613" h="1484" extrusionOk="0">
                  <a:moveTo>
                    <a:pt x="674" y="0"/>
                  </a:moveTo>
                  <a:cubicBezTo>
                    <a:pt x="574" y="9"/>
                    <a:pt x="492" y="73"/>
                    <a:pt x="465" y="155"/>
                  </a:cubicBezTo>
                  <a:cubicBezTo>
                    <a:pt x="437" y="246"/>
                    <a:pt x="447" y="337"/>
                    <a:pt x="474" y="419"/>
                  </a:cubicBezTo>
                  <a:cubicBezTo>
                    <a:pt x="492" y="446"/>
                    <a:pt x="501" y="474"/>
                    <a:pt x="510" y="501"/>
                  </a:cubicBezTo>
                  <a:cubicBezTo>
                    <a:pt x="474" y="510"/>
                    <a:pt x="437" y="519"/>
                    <a:pt x="401" y="528"/>
                  </a:cubicBezTo>
                  <a:lnTo>
                    <a:pt x="365" y="528"/>
                  </a:lnTo>
                  <a:lnTo>
                    <a:pt x="273" y="537"/>
                  </a:lnTo>
                  <a:cubicBezTo>
                    <a:pt x="0" y="565"/>
                    <a:pt x="0" y="956"/>
                    <a:pt x="273" y="975"/>
                  </a:cubicBezTo>
                  <a:lnTo>
                    <a:pt x="374" y="984"/>
                  </a:lnTo>
                  <a:cubicBezTo>
                    <a:pt x="355" y="1075"/>
                    <a:pt x="346" y="1166"/>
                    <a:pt x="337" y="1257"/>
                  </a:cubicBezTo>
                  <a:cubicBezTo>
                    <a:pt x="337" y="1375"/>
                    <a:pt x="419" y="1467"/>
                    <a:pt x="529" y="1476"/>
                  </a:cubicBezTo>
                  <a:cubicBezTo>
                    <a:pt x="540" y="1478"/>
                    <a:pt x="551" y="1478"/>
                    <a:pt x="562" y="1478"/>
                  </a:cubicBezTo>
                  <a:cubicBezTo>
                    <a:pt x="660" y="1478"/>
                    <a:pt x="750" y="1411"/>
                    <a:pt x="774" y="1321"/>
                  </a:cubicBezTo>
                  <a:cubicBezTo>
                    <a:pt x="784" y="1294"/>
                    <a:pt x="793" y="1275"/>
                    <a:pt x="802" y="1248"/>
                  </a:cubicBezTo>
                  <a:lnTo>
                    <a:pt x="847" y="1303"/>
                  </a:lnTo>
                  <a:cubicBezTo>
                    <a:pt x="875" y="1348"/>
                    <a:pt x="902" y="1394"/>
                    <a:pt x="948" y="1421"/>
                  </a:cubicBezTo>
                  <a:lnTo>
                    <a:pt x="984" y="1448"/>
                  </a:lnTo>
                  <a:cubicBezTo>
                    <a:pt x="1021" y="1472"/>
                    <a:pt x="1062" y="1483"/>
                    <a:pt x="1102" y="1483"/>
                  </a:cubicBezTo>
                  <a:cubicBezTo>
                    <a:pt x="1171" y="1483"/>
                    <a:pt x="1239" y="1451"/>
                    <a:pt x="1285" y="1394"/>
                  </a:cubicBezTo>
                  <a:cubicBezTo>
                    <a:pt x="1348" y="1303"/>
                    <a:pt x="1339" y="1175"/>
                    <a:pt x="1266" y="1093"/>
                  </a:cubicBezTo>
                  <a:cubicBezTo>
                    <a:pt x="1230" y="1048"/>
                    <a:pt x="1193" y="1011"/>
                    <a:pt x="1148" y="975"/>
                  </a:cubicBezTo>
                  <a:cubicBezTo>
                    <a:pt x="1184" y="966"/>
                    <a:pt x="1212" y="956"/>
                    <a:pt x="1248" y="947"/>
                  </a:cubicBezTo>
                  <a:lnTo>
                    <a:pt x="1403" y="911"/>
                  </a:lnTo>
                  <a:cubicBezTo>
                    <a:pt x="1458" y="893"/>
                    <a:pt x="1503" y="865"/>
                    <a:pt x="1540" y="829"/>
                  </a:cubicBezTo>
                  <a:cubicBezTo>
                    <a:pt x="1594" y="774"/>
                    <a:pt x="1613" y="711"/>
                    <a:pt x="1594" y="638"/>
                  </a:cubicBezTo>
                  <a:cubicBezTo>
                    <a:pt x="1576" y="574"/>
                    <a:pt x="1521" y="528"/>
                    <a:pt x="1458" y="510"/>
                  </a:cubicBezTo>
                  <a:cubicBezTo>
                    <a:pt x="1430" y="501"/>
                    <a:pt x="1403" y="496"/>
                    <a:pt x="1376" y="496"/>
                  </a:cubicBezTo>
                  <a:cubicBezTo>
                    <a:pt x="1348" y="496"/>
                    <a:pt x="1321" y="501"/>
                    <a:pt x="1294" y="510"/>
                  </a:cubicBezTo>
                  <a:cubicBezTo>
                    <a:pt x="1239" y="519"/>
                    <a:pt x="1184" y="537"/>
                    <a:pt x="1130" y="556"/>
                  </a:cubicBezTo>
                  <a:cubicBezTo>
                    <a:pt x="1075" y="574"/>
                    <a:pt x="1030" y="592"/>
                    <a:pt x="975" y="610"/>
                  </a:cubicBezTo>
                  <a:cubicBezTo>
                    <a:pt x="993" y="574"/>
                    <a:pt x="993" y="528"/>
                    <a:pt x="984" y="483"/>
                  </a:cubicBezTo>
                  <a:cubicBezTo>
                    <a:pt x="984" y="446"/>
                    <a:pt x="966" y="419"/>
                    <a:pt x="957" y="383"/>
                  </a:cubicBezTo>
                  <a:cubicBezTo>
                    <a:pt x="929" y="301"/>
                    <a:pt x="902" y="228"/>
                    <a:pt x="875" y="155"/>
                  </a:cubicBezTo>
                  <a:cubicBezTo>
                    <a:pt x="847" y="64"/>
                    <a:pt x="765" y="9"/>
                    <a:pt x="674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0"/>
            <p:cNvSpPr/>
            <p:nvPr/>
          </p:nvSpPr>
          <p:spPr>
            <a:xfrm>
              <a:off x="7150731" y="3069926"/>
              <a:ext cx="39344" cy="40628"/>
            </a:xfrm>
            <a:custGeom>
              <a:avLst/>
              <a:gdLst/>
              <a:ahLst/>
              <a:cxnLst/>
              <a:rect l="l" t="t" r="r" b="b"/>
              <a:pathLst>
                <a:path w="1287" h="1329" extrusionOk="0">
                  <a:moveTo>
                    <a:pt x="815" y="0"/>
                  </a:moveTo>
                  <a:cubicBezTo>
                    <a:pt x="775" y="0"/>
                    <a:pt x="733" y="14"/>
                    <a:pt x="695" y="44"/>
                  </a:cubicBezTo>
                  <a:cubicBezTo>
                    <a:pt x="640" y="99"/>
                    <a:pt x="594" y="163"/>
                    <a:pt x="585" y="236"/>
                  </a:cubicBezTo>
                  <a:cubicBezTo>
                    <a:pt x="585" y="263"/>
                    <a:pt x="576" y="290"/>
                    <a:pt x="567" y="318"/>
                  </a:cubicBezTo>
                  <a:lnTo>
                    <a:pt x="476" y="281"/>
                  </a:lnTo>
                  <a:lnTo>
                    <a:pt x="449" y="263"/>
                  </a:lnTo>
                  <a:lnTo>
                    <a:pt x="376" y="227"/>
                  </a:lnTo>
                  <a:cubicBezTo>
                    <a:pt x="339" y="203"/>
                    <a:pt x="303" y="193"/>
                    <a:pt x="269" y="193"/>
                  </a:cubicBezTo>
                  <a:cubicBezTo>
                    <a:pt x="109" y="193"/>
                    <a:pt x="1" y="423"/>
                    <a:pt x="166" y="536"/>
                  </a:cubicBezTo>
                  <a:lnTo>
                    <a:pt x="239" y="600"/>
                  </a:lnTo>
                  <a:cubicBezTo>
                    <a:pt x="175" y="655"/>
                    <a:pt x="130" y="709"/>
                    <a:pt x="84" y="773"/>
                  </a:cubicBezTo>
                  <a:cubicBezTo>
                    <a:pt x="30" y="855"/>
                    <a:pt x="39" y="964"/>
                    <a:pt x="112" y="1019"/>
                  </a:cubicBezTo>
                  <a:cubicBezTo>
                    <a:pt x="148" y="1051"/>
                    <a:pt x="194" y="1067"/>
                    <a:pt x="239" y="1067"/>
                  </a:cubicBezTo>
                  <a:cubicBezTo>
                    <a:pt x="285" y="1067"/>
                    <a:pt x="330" y="1051"/>
                    <a:pt x="367" y="1019"/>
                  </a:cubicBezTo>
                  <a:lnTo>
                    <a:pt x="412" y="983"/>
                  </a:lnTo>
                  <a:cubicBezTo>
                    <a:pt x="412" y="1010"/>
                    <a:pt x="412" y="1028"/>
                    <a:pt x="421" y="1046"/>
                  </a:cubicBezTo>
                  <a:cubicBezTo>
                    <a:pt x="421" y="1092"/>
                    <a:pt x="421" y="1137"/>
                    <a:pt x="440" y="1174"/>
                  </a:cubicBezTo>
                  <a:lnTo>
                    <a:pt x="458" y="1219"/>
                  </a:lnTo>
                  <a:cubicBezTo>
                    <a:pt x="486" y="1291"/>
                    <a:pt x="554" y="1329"/>
                    <a:pt x="630" y="1329"/>
                  </a:cubicBezTo>
                  <a:cubicBezTo>
                    <a:pt x="651" y="1329"/>
                    <a:pt x="673" y="1326"/>
                    <a:pt x="695" y="1320"/>
                  </a:cubicBezTo>
                  <a:cubicBezTo>
                    <a:pt x="786" y="1283"/>
                    <a:pt x="840" y="1183"/>
                    <a:pt x="822" y="1092"/>
                  </a:cubicBezTo>
                  <a:cubicBezTo>
                    <a:pt x="822" y="1046"/>
                    <a:pt x="813" y="992"/>
                    <a:pt x="804" y="946"/>
                  </a:cubicBezTo>
                  <a:lnTo>
                    <a:pt x="804" y="946"/>
                  </a:lnTo>
                  <a:cubicBezTo>
                    <a:pt x="822" y="964"/>
                    <a:pt x="849" y="973"/>
                    <a:pt x="877" y="973"/>
                  </a:cubicBezTo>
                  <a:cubicBezTo>
                    <a:pt x="922" y="992"/>
                    <a:pt x="968" y="1010"/>
                    <a:pt x="1013" y="1019"/>
                  </a:cubicBezTo>
                  <a:cubicBezTo>
                    <a:pt x="1059" y="1037"/>
                    <a:pt x="1105" y="1037"/>
                    <a:pt x="1150" y="1037"/>
                  </a:cubicBezTo>
                  <a:cubicBezTo>
                    <a:pt x="1205" y="1019"/>
                    <a:pt x="1250" y="983"/>
                    <a:pt x="1278" y="937"/>
                  </a:cubicBezTo>
                  <a:cubicBezTo>
                    <a:pt x="1287" y="873"/>
                    <a:pt x="1278" y="819"/>
                    <a:pt x="1241" y="773"/>
                  </a:cubicBezTo>
                  <a:cubicBezTo>
                    <a:pt x="1205" y="737"/>
                    <a:pt x="1168" y="709"/>
                    <a:pt x="1123" y="691"/>
                  </a:cubicBezTo>
                  <a:cubicBezTo>
                    <a:pt x="1077" y="682"/>
                    <a:pt x="1032" y="664"/>
                    <a:pt x="986" y="655"/>
                  </a:cubicBezTo>
                  <a:cubicBezTo>
                    <a:pt x="941" y="636"/>
                    <a:pt x="895" y="627"/>
                    <a:pt x="840" y="618"/>
                  </a:cubicBezTo>
                  <a:cubicBezTo>
                    <a:pt x="877" y="600"/>
                    <a:pt x="895" y="564"/>
                    <a:pt x="913" y="536"/>
                  </a:cubicBezTo>
                  <a:cubicBezTo>
                    <a:pt x="922" y="500"/>
                    <a:pt x="931" y="472"/>
                    <a:pt x="941" y="436"/>
                  </a:cubicBezTo>
                  <a:cubicBezTo>
                    <a:pt x="959" y="372"/>
                    <a:pt x="977" y="309"/>
                    <a:pt x="986" y="245"/>
                  </a:cubicBezTo>
                  <a:cubicBezTo>
                    <a:pt x="1033" y="110"/>
                    <a:pt x="931" y="0"/>
                    <a:pt x="815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0"/>
            <p:cNvSpPr/>
            <p:nvPr/>
          </p:nvSpPr>
          <p:spPr>
            <a:xfrm>
              <a:off x="7519191" y="3544617"/>
              <a:ext cx="46528" cy="47720"/>
            </a:xfrm>
            <a:custGeom>
              <a:avLst/>
              <a:gdLst/>
              <a:ahLst/>
              <a:cxnLst/>
              <a:rect l="l" t="t" r="r" b="b"/>
              <a:pathLst>
                <a:path w="1522" h="1561" extrusionOk="0">
                  <a:moveTo>
                    <a:pt x="819" y="0"/>
                  </a:moveTo>
                  <a:cubicBezTo>
                    <a:pt x="753" y="0"/>
                    <a:pt x="686" y="29"/>
                    <a:pt x="638" y="84"/>
                  </a:cubicBezTo>
                  <a:cubicBezTo>
                    <a:pt x="584" y="156"/>
                    <a:pt x="556" y="238"/>
                    <a:pt x="556" y="330"/>
                  </a:cubicBezTo>
                  <a:lnTo>
                    <a:pt x="556" y="421"/>
                  </a:lnTo>
                  <a:cubicBezTo>
                    <a:pt x="511" y="421"/>
                    <a:pt x="474" y="412"/>
                    <a:pt x="438" y="402"/>
                  </a:cubicBezTo>
                  <a:lnTo>
                    <a:pt x="401" y="393"/>
                  </a:lnTo>
                  <a:lnTo>
                    <a:pt x="319" y="366"/>
                  </a:lnTo>
                  <a:cubicBezTo>
                    <a:pt x="295" y="358"/>
                    <a:pt x="270" y="355"/>
                    <a:pt x="246" y="355"/>
                  </a:cubicBezTo>
                  <a:cubicBezTo>
                    <a:pt x="155" y="355"/>
                    <a:pt x="73" y="407"/>
                    <a:pt x="37" y="493"/>
                  </a:cubicBezTo>
                  <a:cubicBezTo>
                    <a:pt x="1" y="603"/>
                    <a:pt x="46" y="721"/>
                    <a:pt x="155" y="776"/>
                  </a:cubicBezTo>
                  <a:lnTo>
                    <a:pt x="247" y="821"/>
                  </a:lnTo>
                  <a:cubicBezTo>
                    <a:pt x="201" y="894"/>
                    <a:pt x="155" y="976"/>
                    <a:pt x="110" y="1067"/>
                  </a:cubicBezTo>
                  <a:cubicBezTo>
                    <a:pt x="73" y="1168"/>
                    <a:pt x="119" y="1286"/>
                    <a:pt x="219" y="1341"/>
                  </a:cubicBezTo>
                  <a:cubicBezTo>
                    <a:pt x="249" y="1355"/>
                    <a:pt x="281" y="1363"/>
                    <a:pt x="314" y="1363"/>
                  </a:cubicBezTo>
                  <a:cubicBezTo>
                    <a:pt x="383" y="1363"/>
                    <a:pt x="452" y="1332"/>
                    <a:pt x="502" y="1277"/>
                  </a:cubicBezTo>
                  <a:lnTo>
                    <a:pt x="547" y="1222"/>
                  </a:lnTo>
                  <a:cubicBezTo>
                    <a:pt x="556" y="1240"/>
                    <a:pt x="565" y="1268"/>
                    <a:pt x="574" y="1295"/>
                  </a:cubicBezTo>
                  <a:cubicBezTo>
                    <a:pt x="574" y="1341"/>
                    <a:pt x="593" y="1386"/>
                    <a:pt x="620" y="1432"/>
                  </a:cubicBezTo>
                  <a:lnTo>
                    <a:pt x="647" y="1477"/>
                  </a:lnTo>
                  <a:cubicBezTo>
                    <a:pt x="694" y="1530"/>
                    <a:pt x="764" y="1560"/>
                    <a:pt x="835" y="1560"/>
                  </a:cubicBezTo>
                  <a:cubicBezTo>
                    <a:pt x="874" y="1560"/>
                    <a:pt x="912" y="1551"/>
                    <a:pt x="948" y="1532"/>
                  </a:cubicBezTo>
                  <a:cubicBezTo>
                    <a:pt x="1039" y="1468"/>
                    <a:pt x="1085" y="1350"/>
                    <a:pt x="1039" y="1240"/>
                  </a:cubicBezTo>
                  <a:cubicBezTo>
                    <a:pt x="1021" y="1195"/>
                    <a:pt x="993" y="1140"/>
                    <a:pt x="975" y="1086"/>
                  </a:cubicBezTo>
                  <a:lnTo>
                    <a:pt x="975" y="1086"/>
                  </a:lnTo>
                  <a:cubicBezTo>
                    <a:pt x="1012" y="1095"/>
                    <a:pt x="1039" y="1095"/>
                    <a:pt x="1075" y="1104"/>
                  </a:cubicBezTo>
                  <a:lnTo>
                    <a:pt x="1239" y="1122"/>
                  </a:lnTo>
                  <a:cubicBezTo>
                    <a:pt x="1294" y="1122"/>
                    <a:pt x="1349" y="1113"/>
                    <a:pt x="1394" y="1095"/>
                  </a:cubicBezTo>
                  <a:cubicBezTo>
                    <a:pt x="1458" y="1067"/>
                    <a:pt x="1504" y="1013"/>
                    <a:pt x="1513" y="940"/>
                  </a:cubicBezTo>
                  <a:cubicBezTo>
                    <a:pt x="1522" y="876"/>
                    <a:pt x="1494" y="812"/>
                    <a:pt x="1440" y="767"/>
                  </a:cubicBezTo>
                  <a:cubicBezTo>
                    <a:pt x="1394" y="739"/>
                    <a:pt x="1340" y="712"/>
                    <a:pt x="1285" y="712"/>
                  </a:cubicBezTo>
                  <a:cubicBezTo>
                    <a:pt x="1230" y="703"/>
                    <a:pt x="1167" y="703"/>
                    <a:pt x="1112" y="694"/>
                  </a:cubicBezTo>
                  <a:lnTo>
                    <a:pt x="948" y="694"/>
                  </a:lnTo>
                  <a:cubicBezTo>
                    <a:pt x="975" y="667"/>
                    <a:pt x="1003" y="621"/>
                    <a:pt x="1003" y="585"/>
                  </a:cubicBezTo>
                  <a:cubicBezTo>
                    <a:pt x="1003" y="548"/>
                    <a:pt x="1003" y="503"/>
                    <a:pt x="1012" y="466"/>
                  </a:cubicBezTo>
                  <a:cubicBezTo>
                    <a:pt x="1012" y="384"/>
                    <a:pt x="1021" y="311"/>
                    <a:pt x="1021" y="229"/>
                  </a:cubicBezTo>
                  <a:cubicBezTo>
                    <a:pt x="1030" y="138"/>
                    <a:pt x="975" y="47"/>
                    <a:pt x="884" y="11"/>
                  </a:cubicBezTo>
                  <a:cubicBezTo>
                    <a:pt x="863" y="4"/>
                    <a:pt x="841" y="0"/>
                    <a:pt x="819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0"/>
            <p:cNvSpPr/>
            <p:nvPr/>
          </p:nvSpPr>
          <p:spPr>
            <a:xfrm>
              <a:off x="6850411" y="3207094"/>
              <a:ext cx="43654" cy="43073"/>
            </a:xfrm>
            <a:custGeom>
              <a:avLst/>
              <a:gdLst/>
              <a:ahLst/>
              <a:cxnLst/>
              <a:rect l="l" t="t" r="r" b="b"/>
              <a:pathLst>
                <a:path w="1428" h="1409" extrusionOk="0">
                  <a:moveTo>
                    <a:pt x="1023" y="1"/>
                  </a:moveTo>
                  <a:cubicBezTo>
                    <a:pt x="986" y="1"/>
                    <a:pt x="949" y="10"/>
                    <a:pt x="918" y="30"/>
                  </a:cubicBezTo>
                  <a:cubicBezTo>
                    <a:pt x="845" y="66"/>
                    <a:pt x="790" y="139"/>
                    <a:pt x="763" y="212"/>
                  </a:cubicBezTo>
                  <a:cubicBezTo>
                    <a:pt x="754" y="248"/>
                    <a:pt x="745" y="276"/>
                    <a:pt x="736" y="303"/>
                  </a:cubicBezTo>
                  <a:cubicBezTo>
                    <a:pt x="699" y="285"/>
                    <a:pt x="672" y="267"/>
                    <a:pt x="635" y="239"/>
                  </a:cubicBezTo>
                  <a:lnTo>
                    <a:pt x="608" y="221"/>
                  </a:lnTo>
                  <a:lnTo>
                    <a:pt x="544" y="176"/>
                  </a:lnTo>
                  <a:cubicBezTo>
                    <a:pt x="501" y="136"/>
                    <a:pt x="453" y="119"/>
                    <a:pt x="407" y="119"/>
                  </a:cubicBezTo>
                  <a:cubicBezTo>
                    <a:pt x="244" y="119"/>
                    <a:pt x="107" y="334"/>
                    <a:pt x="271" y="476"/>
                  </a:cubicBezTo>
                  <a:lnTo>
                    <a:pt x="335" y="549"/>
                  </a:lnTo>
                  <a:cubicBezTo>
                    <a:pt x="262" y="604"/>
                    <a:pt x="198" y="658"/>
                    <a:pt x="134" y="722"/>
                  </a:cubicBezTo>
                  <a:cubicBezTo>
                    <a:pt x="0" y="863"/>
                    <a:pt x="128" y="1065"/>
                    <a:pt x="288" y="1065"/>
                  </a:cubicBezTo>
                  <a:cubicBezTo>
                    <a:pt x="324" y="1065"/>
                    <a:pt x="362" y="1055"/>
                    <a:pt x="399" y="1032"/>
                  </a:cubicBezTo>
                  <a:lnTo>
                    <a:pt x="462" y="1005"/>
                  </a:lnTo>
                  <a:lnTo>
                    <a:pt x="462" y="1077"/>
                  </a:lnTo>
                  <a:cubicBezTo>
                    <a:pt x="453" y="1123"/>
                    <a:pt x="453" y="1168"/>
                    <a:pt x="462" y="1214"/>
                  </a:cubicBezTo>
                  <a:lnTo>
                    <a:pt x="471" y="1260"/>
                  </a:lnTo>
                  <a:cubicBezTo>
                    <a:pt x="504" y="1348"/>
                    <a:pt x="586" y="1408"/>
                    <a:pt x="680" y="1408"/>
                  </a:cubicBezTo>
                  <a:cubicBezTo>
                    <a:pt x="692" y="1408"/>
                    <a:pt x="705" y="1407"/>
                    <a:pt x="717" y="1405"/>
                  </a:cubicBezTo>
                  <a:cubicBezTo>
                    <a:pt x="818" y="1387"/>
                    <a:pt x="900" y="1296"/>
                    <a:pt x="890" y="1187"/>
                  </a:cubicBezTo>
                  <a:lnTo>
                    <a:pt x="890" y="1032"/>
                  </a:lnTo>
                  <a:cubicBezTo>
                    <a:pt x="918" y="1041"/>
                    <a:pt x="945" y="1059"/>
                    <a:pt x="972" y="1077"/>
                  </a:cubicBezTo>
                  <a:cubicBezTo>
                    <a:pt x="1018" y="1096"/>
                    <a:pt x="1063" y="1123"/>
                    <a:pt x="1109" y="1141"/>
                  </a:cubicBezTo>
                  <a:cubicBezTo>
                    <a:pt x="1155" y="1159"/>
                    <a:pt x="1209" y="1178"/>
                    <a:pt x="1255" y="1178"/>
                  </a:cubicBezTo>
                  <a:cubicBezTo>
                    <a:pt x="1319" y="1168"/>
                    <a:pt x="1373" y="1132"/>
                    <a:pt x="1401" y="1077"/>
                  </a:cubicBezTo>
                  <a:cubicBezTo>
                    <a:pt x="1428" y="1023"/>
                    <a:pt x="1419" y="950"/>
                    <a:pt x="1391" y="895"/>
                  </a:cubicBezTo>
                  <a:cubicBezTo>
                    <a:pt x="1364" y="859"/>
                    <a:pt x="1319" y="822"/>
                    <a:pt x="1273" y="795"/>
                  </a:cubicBezTo>
                  <a:cubicBezTo>
                    <a:pt x="1227" y="768"/>
                    <a:pt x="1182" y="749"/>
                    <a:pt x="1136" y="722"/>
                  </a:cubicBezTo>
                  <a:cubicBezTo>
                    <a:pt x="1091" y="704"/>
                    <a:pt x="1036" y="686"/>
                    <a:pt x="991" y="668"/>
                  </a:cubicBezTo>
                  <a:cubicBezTo>
                    <a:pt x="1027" y="649"/>
                    <a:pt x="1054" y="622"/>
                    <a:pt x="1082" y="586"/>
                  </a:cubicBezTo>
                  <a:cubicBezTo>
                    <a:pt x="1091" y="558"/>
                    <a:pt x="1109" y="522"/>
                    <a:pt x="1118" y="494"/>
                  </a:cubicBezTo>
                  <a:cubicBezTo>
                    <a:pt x="1155" y="422"/>
                    <a:pt x="1182" y="358"/>
                    <a:pt x="1200" y="285"/>
                  </a:cubicBezTo>
                  <a:cubicBezTo>
                    <a:pt x="1246" y="203"/>
                    <a:pt x="1227" y="112"/>
                    <a:pt x="1164" y="48"/>
                  </a:cubicBezTo>
                  <a:cubicBezTo>
                    <a:pt x="1122" y="17"/>
                    <a:pt x="1072" y="1"/>
                    <a:pt x="102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0"/>
            <p:cNvSpPr/>
            <p:nvPr/>
          </p:nvSpPr>
          <p:spPr>
            <a:xfrm>
              <a:off x="7170265" y="3655066"/>
              <a:ext cx="43195" cy="44235"/>
            </a:xfrm>
            <a:custGeom>
              <a:avLst/>
              <a:gdLst/>
              <a:ahLst/>
              <a:cxnLst/>
              <a:rect l="l" t="t" r="r" b="b"/>
              <a:pathLst>
                <a:path w="1413" h="1447" extrusionOk="0">
                  <a:moveTo>
                    <a:pt x="690" y="0"/>
                  </a:moveTo>
                  <a:cubicBezTo>
                    <a:pt x="592" y="0"/>
                    <a:pt x="493" y="66"/>
                    <a:pt x="484" y="196"/>
                  </a:cubicBezTo>
                  <a:lnTo>
                    <a:pt x="475" y="287"/>
                  </a:lnTo>
                  <a:cubicBezTo>
                    <a:pt x="393" y="278"/>
                    <a:pt x="302" y="269"/>
                    <a:pt x="220" y="260"/>
                  </a:cubicBezTo>
                  <a:cubicBezTo>
                    <a:pt x="110" y="269"/>
                    <a:pt x="28" y="342"/>
                    <a:pt x="19" y="451"/>
                  </a:cubicBezTo>
                  <a:cubicBezTo>
                    <a:pt x="1" y="551"/>
                    <a:pt x="74" y="652"/>
                    <a:pt x="174" y="679"/>
                  </a:cubicBezTo>
                  <a:lnTo>
                    <a:pt x="238" y="697"/>
                  </a:lnTo>
                  <a:cubicBezTo>
                    <a:pt x="220" y="715"/>
                    <a:pt x="201" y="734"/>
                    <a:pt x="183" y="752"/>
                  </a:cubicBezTo>
                  <a:cubicBezTo>
                    <a:pt x="147" y="770"/>
                    <a:pt x="110" y="797"/>
                    <a:pt x="83" y="843"/>
                  </a:cubicBezTo>
                  <a:lnTo>
                    <a:pt x="56" y="879"/>
                  </a:lnTo>
                  <a:cubicBezTo>
                    <a:pt x="1" y="980"/>
                    <a:pt x="28" y="1098"/>
                    <a:pt x="119" y="1162"/>
                  </a:cubicBezTo>
                  <a:cubicBezTo>
                    <a:pt x="155" y="1185"/>
                    <a:pt x="196" y="1197"/>
                    <a:pt x="239" y="1197"/>
                  </a:cubicBezTo>
                  <a:cubicBezTo>
                    <a:pt x="296" y="1197"/>
                    <a:pt x="355" y="1176"/>
                    <a:pt x="402" y="1134"/>
                  </a:cubicBezTo>
                  <a:cubicBezTo>
                    <a:pt x="438" y="1098"/>
                    <a:pt x="475" y="1061"/>
                    <a:pt x="511" y="1025"/>
                  </a:cubicBezTo>
                  <a:cubicBezTo>
                    <a:pt x="520" y="1052"/>
                    <a:pt x="520" y="1080"/>
                    <a:pt x="529" y="1116"/>
                  </a:cubicBezTo>
                  <a:cubicBezTo>
                    <a:pt x="548" y="1162"/>
                    <a:pt x="566" y="1207"/>
                    <a:pt x="584" y="1262"/>
                  </a:cubicBezTo>
                  <a:cubicBezTo>
                    <a:pt x="593" y="1307"/>
                    <a:pt x="620" y="1353"/>
                    <a:pt x="657" y="1389"/>
                  </a:cubicBezTo>
                  <a:cubicBezTo>
                    <a:pt x="695" y="1427"/>
                    <a:pt x="752" y="1446"/>
                    <a:pt x="807" y="1446"/>
                  </a:cubicBezTo>
                  <a:cubicBezTo>
                    <a:pt x="818" y="1446"/>
                    <a:pt x="828" y="1446"/>
                    <a:pt x="839" y="1444"/>
                  </a:cubicBezTo>
                  <a:cubicBezTo>
                    <a:pt x="903" y="1417"/>
                    <a:pt x="948" y="1371"/>
                    <a:pt x="957" y="1307"/>
                  </a:cubicBezTo>
                  <a:cubicBezTo>
                    <a:pt x="976" y="1253"/>
                    <a:pt x="967" y="1198"/>
                    <a:pt x="957" y="1153"/>
                  </a:cubicBezTo>
                  <a:cubicBezTo>
                    <a:pt x="939" y="1098"/>
                    <a:pt x="921" y="1052"/>
                    <a:pt x="912" y="1007"/>
                  </a:cubicBezTo>
                  <a:cubicBezTo>
                    <a:pt x="894" y="952"/>
                    <a:pt x="866" y="907"/>
                    <a:pt x="848" y="861"/>
                  </a:cubicBezTo>
                  <a:lnTo>
                    <a:pt x="848" y="861"/>
                  </a:lnTo>
                  <a:cubicBezTo>
                    <a:pt x="866" y="866"/>
                    <a:pt x="885" y="868"/>
                    <a:pt x="904" y="868"/>
                  </a:cubicBezTo>
                  <a:cubicBezTo>
                    <a:pt x="923" y="868"/>
                    <a:pt x="944" y="866"/>
                    <a:pt x="967" y="861"/>
                  </a:cubicBezTo>
                  <a:cubicBezTo>
                    <a:pt x="994" y="852"/>
                    <a:pt x="1030" y="843"/>
                    <a:pt x="1067" y="834"/>
                  </a:cubicBezTo>
                  <a:cubicBezTo>
                    <a:pt x="1131" y="806"/>
                    <a:pt x="1203" y="779"/>
                    <a:pt x="1267" y="752"/>
                  </a:cubicBezTo>
                  <a:cubicBezTo>
                    <a:pt x="1358" y="724"/>
                    <a:pt x="1413" y="642"/>
                    <a:pt x="1413" y="551"/>
                  </a:cubicBezTo>
                  <a:cubicBezTo>
                    <a:pt x="1404" y="460"/>
                    <a:pt x="1349" y="387"/>
                    <a:pt x="1258" y="360"/>
                  </a:cubicBezTo>
                  <a:cubicBezTo>
                    <a:pt x="1224" y="353"/>
                    <a:pt x="1190" y="348"/>
                    <a:pt x="1156" y="348"/>
                  </a:cubicBezTo>
                  <a:cubicBezTo>
                    <a:pt x="1108" y="348"/>
                    <a:pt x="1060" y="357"/>
                    <a:pt x="1012" y="378"/>
                  </a:cubicBezTo>
                  <a:cubicBezTo>
                    <a:pt x="985" y="387"/>
                    <a:pt x="967" y="406"/>
                    <a:pt x="939" y="415"/>
                  </a:cubicBezTo>
                  <a:cubicBezTo>
                    <a:pt x="930" y="378"/>
                    <a:pt x="921" y="342"/>
                    <a:pt x="912" y="305"/>
                  </a:cubicBezTo>
                  <a:lnTo>
                    <a:pt x="903" y="269"/>
                  </a:lnTo>
                  <a:lnTo>
                    <a:pt x="894" y="187"/>
                  </a:lnTo>
                  <a:cubicBezTo>
                    <a:pt x="880" y="62"/>
                    <a:pt x="786" y="0"/>
                    <a:pt x="69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7" name="Google Shape;1697;p40"/>
          <p:cNvGrpSpPr/>
          <p:nvPr/>
        </p:nvGrpSpPr>
        <p:grpSpPr>
          <a:xfrm>
            <a:off x="7137171" y="-26728"/>
            <a:ext cx="1031070" cy="883386"/>
            <a:chOff x="1823786" y="535062"/>
            <a:chExt cx="315544" cy="270331"/>
          </a:xfrm>
        </p:grpSpPr>
        <p:sp>
          <p:nvSpPr>
            <p:cNvPr id="1698" name="Google Shape;1698;p40"/>
            <p:cNvSpPr/>
            <p:nvPr/>
          </p:nvSpPr>
          <p:spPr>
            <a:xfrm>
              <a:off x="1957469" y="564134"/>
              <a:ext cx="181861" cy="229581"/>
            </a:xfrm>
            <a:custGeom>
              <a:avLst/>
              <a:gdLst/>
              <a:ahLst/>
              <a:cxnLst/>
              <a:rect l="l" t="t" r="r" b="b"/>
              <a:pathLst>
                <a:path w="5949" h="7510" extrusionOk="0">
                  <a:moveTo>
                    <a:pt x="1111" y="1"/>
                  </a:moveTo>
                  <a:cubicBezTo>
                    <a:pt x="778" y="1"/>
                    <a:pt x="442" y="74"/>
                    <a:pt x="109" y="251"/>
                  </a:cubicBezTo>
                  <a:cubicBezTo>
                    <a:pt x="18" y="297"/>
                    <a:pt x="0" y="406"/>
                    <a:pt x="64" y="479"/>
                  </a:cubicBezTo>
                  <a:cubicBezTo>
                    <a:pt x="474" y="871"/>
                    <a:pt x="811" y="1335"/>
                    <a:pt x="1057" y="1845"/>
                  </a:cubicBezTo>
                  <a:cubicBezTo>
                    <a:pt x="1294" y="2365"/>
                    <a:pt x="1439" y="2920"/>
                    <a:pt x="1485" y="3494"/>
                  </a:cubicBezTo>
                  <a:cubicBezTo>
                    <a:pt x="1540" y="4059"/>
                    <a:pt x="1631" y="4587"/>
                    <a:pt x="1986" y="5052"/>
                  </a:cubicBezTo>
                  <a:cubicBezTo>
                    <a:pt x="2186" y="5289"/>
                    <a:pt x="2396" y="5516"/>
                    <a:pt x="2633" y="5726"/>
                  </a:cubicBezTo>
                  <a:cubicBezTo>
                    <a:pt x="2860" y="5954"/>
                    <a:pt x="3088" y="6172"/>
                    <a:pt x="3325" y="6382"/>
                  </a:cubicBezTo>
                  <a:cubicBezTo>
                    <a:pt x="3589" y="6609"/>
                    <a:pt x="3871" y="6801"/>
                    <a:pt x="4172" y="6974"/>
                  </a:cubicBezTo>
                  <a:cubicBezTo>
                    <a:pt x="4482" y="7147"/>
                    <a:pt x="4801" y="7302"/>
                    <a:pt x="5101" y="7484"/>
                  </a:cubicBezTo>
                  <a:cubicBezTo>
                    <a:pt x="5127" y="7501"/>
                    <a:pt x="5156" y="7510"/>
                    <a:pt x="5183" y="7510"/>
                  </a:cubicBezTo>
                  <a:cubicBezTo>
                    <a:pt x="5240" y="7510"/>
                    <a:pt x="5292" y="7473"/>
                    <a:pt x="5311" y="7411"/>
                  </a:cubicBezTo>
                  <a:cubicBezTo>
                    <a:pt x="5848" y="6254"/>
                    <a:pt x="5948" y="4933"/>
                    <a:pt x="5584" y="3704"/>
                  </a:cubicBezTo>
                  <a:cubicBezTo>
                    <a:pt x="5201" y="2438"/>
                    <a:pt x="4345" y="1372"/>
                    <a:pt x="3188" y="716"/>
                  </a:cubicBezTo>
                  <a:cubicBezTo>
                    <a:pt x="2551" y="348"/>
                    <a:pt x="1838" y="1"/>
                    <a:pt x="1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0"/>
            <p:cNvSpPr/>
            <p:nvPr/>
          </p:nvSpPr>
          <p:spPr>
            <a:xfrm>
              <a:off x="1942031" y="565356"/>
              <a:ext cx="188097" cy="199683"/>
            </a:xfrm>
            <a:custGeom>
              <a:avLst/>
              <a:gdLst/>
              <a:ahLst/>
              <a:cxnLst/>
              <a:rect l="l" t="t" r="r" b="b"/>
              <a:pathLst>
                <a:path w="6153" h="6532" extrusionOk="0">
                  <a:moveTo>
                    <a:pt x="167" y="1"/>
                  </a:moveTo>
                  <a:cubicBezTo>
                    <a:pt x="45" y="1"/>
                    <a:pt x="1" y="160"/>
                    <a:pt x="113" y="230"/>
                  </a:cubicBezTo>
                  <a:cubicBezTo>
                    <a:pt x="350" y="375"/>
                    <a:pt x="651" y="448"/>
                    <a:pt x="915" y="558"/>
                  </a:cubicBezTo>
                  <a:cubicBezTo>
                    <a:pt x="1097" y="640"/>
                    <a:pt x="1288" y="731"/>
                    <a:pt x="1462" y="822"/>
                  </a:cubicBezTo>
                  <a:cubicBezTo>
                    <a:pt x="1434" y="885"/>
                    <a:pt x="1480" y="995"/>
                    <a:pt x="1498" y="1059"/>
                  </a:cubicBezTo>
                  <a:cubicBezTo>
                    <a:pt x="1534" y="1150"/>
                    <a:pt x="1571" y="1241"/>
                    <a:pt x="1607" y="1323"/>
                  </a:cubicBezTo>
                  <a:cubicBezTo>
                    <a:pt x="1653" y="1414"/>
                    <a:pt x="1698" y="1496"/>
                    <a:pt x="1753" y="1569"/>
                  </a:cubicBezTo>
                  <a:cubicBezTo>
                    <a:pt x="1789" y="1660"/>
                    <a:pt x="1853" y="1723"/>
                    <a:pt x="1935" y="1778"/>
                  </a:cubicBezTo>
                  <a:cubicBezTo>
                    <a:pt x="1953" y="1778"/>
                    <a:pt x="1972" y="1769"/>
                    <a:pt x="1972" y="1751"/>
                  </a:cubicBezTo>
                  <a:cubicBezTo>
                    <a:pt x="1963" y="1669"/>
                    <a:pt x="1935" y="1587"/>
                    <a:pt x="1890" y="1514"/>
                  </a:cubicBezTo>
                  <a:cubicBezTo>
                    <a:pt x="1853" y="1432"/>
                    <a:pt x="1817" y="1359"/>
                    <a:pt x="1789" y="1277"/>
                  </a:cubicBezTo>
                  <a:cubicBezTo>
                    <a:pt x="1753" y="1195"/>
                    <a:pt x="1726" y="1113"/>
                    <a:pt x="1698" y="1031"/>
                  </a:cubicBezTo>
                  <a:cubicBezTo>
                    <a:pt x="1680" y="995"/>
                    <a:pt x="1671" y="958"/>
                    <a:pt x="1662" y="922"/>
                  </a:cubicBezTo>
                  <a:lnTo>
                    <a:pt x="1662" y="922"/>
                  </a:lnTo>
                  <a:lnTo>
                    <a:pt x="1726" y="958"/>
                  </a:lnTo>
                  <a:cubicBezTo>
                    <a:pt x="2045" y="1131"/>
                    <a:pt x="2345" y="1323"/>
                    <a:pt x="2637" y="1541"/>
                  </a:cubicBezTo>
                  <a:cubicBezTo>
                    <a:pt x="2628" y="1550"/>
                    <a:pt x="2628" y="1560"/>
                    <a:pt x="2628" y="1569"/>
                  </a:cubicBezTo>
                  <a:cubicBezTo>
                    <a:pt x="2600" y="1678"/>
                    <a:pt x="2591" y="1787"/>
                    <a:pt x="2591" y="1906"/>
                  </a:cubicBezTo>
                  <a:cubicBezTo>
                    <a:pt x="2591" y="2024"/>
                    <a:pt x="2582" y="2133"/>
                    <a:pt x="2582" y="2252"/>
                  </a:cubicBezTo>
                  <a:cubicBezTo>
                    <a:pt x="2582" y="2480"/>
                    <a:pt x="2591" y="2707"/>
                    <a:pt x="2609" y="2935"/>
                  </a:cubicBezTo>
                  <a:cubicBezTo>
                    <a:pt x="2618" y="3154"/>
                    <a:pt x="2655" y="3372"/>
                    <a:pt x="2700" y="3591"/>
                  </a:cubicBezTo>
                  <a:cubicBezTo>
                    <a:pt x="2719" y="3709"/>
                    <a:pt x="2746" y="3819"/>
                    <a:pt x="2773" y="3928"/>
                  </a:cubicBezTo>
                  <a:cubicBezTo>
                    <a:pt x="2791" y="4010"/>
                    <a:pt x="2801" y="4137"/>
                    <a:pt x="2883" y="4183"/>
                  </a:cubicBezTo>
                  <a:cubicBezTo>
                    <a:pt x="2885" y="4186"/>
                    <a:pt x="2889" y="4187"/>
                    <a:pt x="2892" y="4187"/>
                  </a:cubicBezTo>
                  <a:cubicBezTo>
                    <a:pt x="2902" y="4187"/>
                    <a:pt x="2913" y="4180"/>
                    <a:pt x="2919" y="4174"/>
                  </a:cubicBezTo>
                  <a:cubicBezTo>
                    <a:pt x="2965" y="4110"/>
                    <a:pt x="2946" y="4010"/>
                    <a:pt x="2937" y="3937"/>
                  </a:cubicBezTo>
                  <a:cubicBezTo>
                    <a:pt x="2928" y="3819"/>
                    <a:pt x="2910" y="3700"/>
                    <a:pt x="2910" y="3582"/>
                  </a:cubicBezTo>
                  <a:cubicBezTo>
                    <a:pt x="2892" y="3354"/>
                    <a:pt x="2883" y="3135"/>
                    <a:pt x="2864" y="2917"/>
                  </a:cubicBezTo>
                  <a:cubicBezTo>
                    <a:pt x="2855" y="2689"/>
                    <a:pt x="2846" y="2480"/>
                    <a:pt x="2846" y="2261"/>
                  </a:cubicBezTo>
                  <a:cubicBezTo>
                    <a:pt x="2846" y="2152"/>
                    <a:pt x="2846" y="2033"/>
                    <a:pt x="2855" y="1924"/>
                  </a:cubicBezTo>
                  <a:cubicBezTo>
                    <a:pt x="2855" y="1851"/>
                    <a:pt x="2864" y="1787"/>
                    <a:pt x="2864" y="1723"/>
                  </a:cubicBezTo>
                  <a:cubicBezTo>
                    <a:pt x="2983" y="1805"/>
                    <a:pt x="3083" y="1897"/>
                    <a:pt x="3183" y="1988"/>
                  </a:cubicBezTo>
                  <a:cubicBezTo>
                    <a:pt x="3466" y="2243"/>
                    <a:pt x="3730" y="2516"/>
                    <a:pt x="3967" y="2807"/>
                  </a:cubicBezTo>
                  <a:cubicBezTo>
                    <a:pt x="3939" y="2835"/>
                    <a:pt x="3930" y="2862"/>
                    <a:pt x="3930" y="2899"/>
                  </a:cubicBezTo>
                  <a:cubicBezTo>
                    <a:pt x="3939" y="2926"/>
                    <a:pt x="3939" y="2962"/>
                    <a:pt x="3930" y="2999"/>
                  </a:cubicBezTo>
                  <a:cubicBezTo>
                    <a:pt x="3912" y="3035"/>
                    <a:pt x="3894" y="3081"/>
                    <a:pt x="3866" y="3117"/>
                  </a:cubicBezTo>
                  <a:cubicBezTo>
                    <a:pt x="3812" y="3226"/>
                    <a:pt x="3766" y="3336"/>
                    <a:pt x="3730" y="3454"/>
                  </a:cubicBezTo>
                  <a:cubicBezTo>
                    <a:pt x="3657" y="3673"/>
                    <a:pt x="3593" y="3891"/>
                    <a:pt x="3548" y="4119"/>
                  </a:cubicBezTo>
                  <a:cubicBezTo>
                    <a:pt x="3493" y="4338"/>
                    <a:pt x="3466" y="4565"/>
                    <a:pt x="3466" y="4793"/>
                  </a:cubicBezTo>
                  <a:lnTo>
                    <a:pt x="3466" y="5148"/>
                  </a:lnTo>
                  <a:cubicBezTo>
                    <a:pt x="3466" y="5230"/>
                    <a:pt x="3466" y="5331"/>
                    <a:pt x="3529" y="5376"/>
                  </a:cubicBezTo>
                  <a:cubicBezTo>
                    <a:pt x="3534" y="5381"/>
                    <a:pt x="3538" y="5383"/>
                    <a:pt x="3542" y="5383"/>
                  </a:cubicBezTo>
                  <a:cubicBezTo>
                    <a:pt x="3545" y="5383"/>
                    <a:pt x="3548" y="5381"/>
                    <a:pt x="3548" y="5376"/>
                  </a:cubicBezTo>
                  <a:cubicBezTo>
                    <a:pt x="3629" y="5322"/>
                    <a:pt x="3620" y="5185"/>
                    <a:pt x="3629" y="5103"/>
                  </a:cubicBezTo>
                  <a:cubicBezTo>
                    <a:pt x="3648" y="4975"/>
                    <a:pt x="3666" y="4848"/>
                    <a:pt x="3684" y="4729"/>
                  </a:cubicBezTo>
                  <a:cubicBezTo>
                    <a:pt x="3730" y="4483"/>
                    <a:pt x="3775" y="4247"/>
                    <a:pt x="3830" y="4010"/>
                  </a:cubicBezTo>
                  <a:cubicBezTo>
                    <a:pt x="3885" y="3764"/>
                    <a:pt x="3967" y="3527"/>
                    <a:pt x="4067" y="3290"/>
                  </a:cubicBezTo>
                  <a:cubicBezTo>
                    <a:pt x="4103" y="3217"/>
                    <a:pt x="4140" y="3144"/>
                    <a:pt x="4167" y="3062"/>
                  </a:cubicBezTo>
                  <a:cubicBezTo>
                    <a:pt x="4468" y="3481"/>
                    <a:pt x="4723" y="3928"/>
                    <a:pt x="4914" y="4402"/>
                  </a:cubicBezTo>
                  <a:cubicBezTo>
                    <a:pt x="4814" y="4556"/>
                    <a:pt x="4732" y="4720"/>
                    <a:pt x="4677" y="4893"/>
                  </a:cubicBezTo>
                  <a:cubicBezTo>
                    <a:pt x="4613" y="5057"/>
                    <a:pt x="4559" y="5221"/>
                    <a:pt x="4513" y="5394"/>
                  </a:cubicBezTo>
                  <a:cubicBezTo>
                    <a:pt x="4477" y="5567"/>
                    <a:pt x="4449" y="5741"/>
                    <a:pt x="4440" y="5923"/>
                  </a:cubicBezTo>
                  <a:cubicBezTo>
                    <a:pt x="4440" y="6005"/>
                    <a:pt x="4440" y="6087"/>
                    <a:pt x="4449" y="6178"/>
                  </a:cubicBezTo>
                  <a:cubicBezTo>
                    <a:pt x="4458" y="6242"/>
                    <a:pt x="4458" y="6333"/>
                    <a:pt x="4540" y="6360"/>
                  </a:cubicBezTo>
                  <a:cubicBezTo>
                    <a:pt x="4545" y="6362"/>
                    <a:pt x="4551" y="6364"/>
                    <a:pt x="4557" y="6364"/>
                  </a:cubicBezTo>
                  <a:cubicBezTo>
                    <a:pt x="4573" y="6364"/>
                    <a:pt x="4591" y="6355"/>
                    <a:pt x="4604" y="6342"/>
                  </a:cubicBezTo>
                  <a:cubicBezTo>
                    <a:pt x="4613" y="6323"/>
                    <a:pt x="4613" y="6305"/>
                    <a:pt x="4604" y="6287"/>
                  </a:cubicBezTo>
                  <a:cubicBezTo>
                    <a:pt x="4604" y="6223"/>
                    <a:pt x="4622" y="6160"/>
                    <a:pt x="4631" y="6096"/>
                  </a:cubicBezTo>
                  <a:cubicBezTo>
                    <a:pt x="4650" y="6014"/>
                    <a:pt x="4659" y="5932"/>
                    <a:pt x="4677" y="5850"/>
                  </a:cubicBezTo>
                  <a:cubicBezTo>
                    <a:pt x="4704" y="5695"/>
                    <a:pt x="4732" y="5540"/>
                    <a:pt x="4777" y="5385"/>
                  </a:cubicBezTo>
                  <a:cubicBezTo>
                    <a:pt x="4814" y="5240"/>
                    <a:pt x="4868" y="5094"/>
                    <a:pt x="4923" y="4948"/>
                  </a:cubicBezTo>
                  <a:cubicBezTo>
                    <a:pt x="4959" y="4875"/>
                    <a:pt x="4996" y="4802"/>
                    <a:pt x="5041" y="4720"/>
                  </a:cubicBezTo>
                  <a:cubicBezTo>
                    <a:pt x="5142" y="5012"/>
                    <a:pt x="5214" y="5312"/>
                    <a:pt x="5269" y="5613"/>
                  </a:cubicBezTo>
                  <a:cubicBezTo>
                    <a:pt x="5296" y="5759"/>
                    <a:pt x="5315" y="5914"/>
                    <a:pt x="5333" y="6078"/>
                  </a:cubicBezTo>
                  <a:cubicBezTo>
                    <a:pt x="5342" y="6232"/>
                    <a:pt x="5333" y="6369"/>
                    <a:pt x="5415" y="6497"/>
                  </a:cubicBezTo>
                  <a:cubicBezTo>
                    <a:pt x="5424" y="6521"/>
                    <a:pt x="5444" y="6532"/>
                    <a:pt x="5465" y="6532"/>
                  </a:cubicBezTo>
                  <a:cubicBezTo>
                    <a:pt x="5483" y="6532"/>
                    <a:pt x="5502" y="6523"/>
                    <a:pt x="5515" y="6506"/>
                  </a:cubicBezTo>
                  <a:cubicBezTo>
                    <a:pt x="5606" y="6351"/>
                    <a:pt x="5588" y="6123"/>
                    <a:pt x="5561" y="5923"/>
                  </a:cubicBezTo>
                  <a:lnTo>
                    <a:pt x="5561" y="5923"/>
                  </a:lnTo>
                  <a:cubicBezTo>
                    <a:pt x="5579" y="5932"/>
                    <a:pt x="5588" y="5941"/>
                    <a:pt x="5606" y="5959"/>
                  </a:cubicBezTo>
                  <a:cubicBezTo>
                    <a:pt x="5652" y="6005"/>
                    <a:pt x="5697" y="6050"/>
                    <a:pt x="5734" y="6096"/>
                  </a:cubicBezTo>
                  <a:cubicBezTo>
                    <a:pt x="5752" y="6114"/>
                    <a:pt x="5770" y="6141"/>
                    <a:pt x="5788" y="6169"/>
                  </a:cubicBezTo>
                  <a:cubicBezTo>
                    <a:pt x="5797" y="6178"/>
                    <a:pt x="5807" y="6187"/>
                    <a:pt x="5816" y="6196"/>
                  </a:cubicBezTo>
                  <a:lnTo>
                    <a:pt x="5825" y="6205"/>
                  </a:lnTo>
                  <a:cubicBezTo>
                    <a:pt x="5838" y="6237"/>
                    <a:pt x="5868" y="6253"/>
                    <a:pt x="5897" y="6253"/>
                  </a:cubicBezTo>
                  <a:cubicBezTo>
                    <a:pt x="5925" y="6253"/>
                    <a:pt x="5952" y="6237"/>
                    <a:pt x="5961" y="6205"/>
                  </a:cubicBezTo>
                  <a:cubicBezTo>
                    <a:pt x="5989" y="6141"/>
                    <a:pt x="5916" y="6096"/>
                    <a:pt x="5889" y="6041"/>
                  </a:cubicBezTo>
                  <a:cubicBezTo>
                    <a:pt x="5843" y="5986"/>
                    <a:pt x="5797" y="5932"/>
                    <a:pt x="5752" y="5886"/>
                  </a:cubicBezTo>
                  <a:cubicBezTo>
                    <a:pt x="5697" y="5832"/>
                    <a:pt x="5643" y="5777"/>
                    <a:pt x="5588" y="5731"/>
                  </a:cubicBezTo>
                  <a:lnTo>
                    <a:pt x="5524" y="5686"/>
                  </a:lnTo>
                  <a:cubicBezTo>
                    <a:pt x="5488" y="5413"/>
                    <a:pt x="5433" y="5148"/>
                    <a:pt x="5360" y="4884"/>
                  </a:cubicBezTo>
                  <a:cubicBezTo>
                    <a:pt x="5233" y="4447"/>
                    <a:pt x="5060" y="4019"/>
                    <a:pt x="4841" y="3618"/>
                  </a:cubicBezTo>
                  <a:lnTo>
                    <a:pt x="4841" y="3618"/>
                  </a:lnTo>
                  <a:cubicBezTo>
                    <a:pt x="4896" y="3636"/>
                    <a:pt x="4959" y="3655"/>
                    <a:pt x="5005" y="3682"/>
                  </a:cubicBezTo>
                  <a:cubicBezTo>
                    <a:pt x="5151" y="3746"/>
                    <a:pt x="5278" y="3819"/>
                    <a:pt x="5406" y="3910"/>
                  </a:cubicBezTo>
                  <a:cubicBezTo>
                    <a:pt x="5533" y="4001"/>
                    <a:pt x="5643" y="4101"/>
                    <a:pt x="5752" y="4210"/>
                  </a:cubicBezTo>
                  <a:cubicBezTo>
                    <a:pt x="5807" y="4274"/>
                    <a:pt x="5852" y="4329"/>
                    <a:pt x="5898" y="4392"/>
                  </a:cubicBezTo>
                  <a:cubicBezTo>
                    <a:pt x="5924" y="4427"/>
                    <a:pt x="5983" y="4536"/>
                    <a:pt x="6012" y="4539"/>
                  </a:cubicBezTo>
                  <a:lnTo>
                    <a:pt x="6012" y="4539"/>
                  </a:lnTo>
                  <a:cubicBezTo>
                    <a:pt x="5995" y="4542"/>
                    <a:pt x="5980" y="4567"/>
                    <a:pt x="5989" y="4584"/>
                  </a:cubicBezTo>
                  <a:cubicBezTo>
                    <a:pt x="6004" y="4604"/>
                    <a:pt x="6028" y="4616"/>
                    <a:pt x="6053" y="4616"/>
                  </a:cubicBezTo>
                  <a:cubicBezTo>
                    <a:pt x="6072" y="4616"/>
                    <a:pt x="6091" y="4609"/>
                    <a:pt x="6107" y="4593"/>
                  </a:cubicBezTo>
                  <a:cubicBezTo>
                    <a:pt x="6153" y="4538"/>
                    <a:pt x="6116" y="4465"/>
                    <a:pt x="6080" y="4411"/>
                  </a:cubicBezTo>
                  <a:cubicBezTo>
                    <a:pt x="5980" y="4228"/>
                    <a:pt x="5843" y="4064"/>
                    <a:pt x="5697" y="3919"/>
                  </a:cubicBezTo>
                  <a:cubicBezTo>
                    <a:pt x="5542" y="3782"/>
                    <a:pt x="5378" y="3664"/>
                    <a:pt x="5196" y="3573"/>
                  </a:cubicBezTo>
                  <a:cubicBezTo>
                    <a:pt x="5105" y="3527"/>
                    <a:pt x="5023" y="3481"/>
                    <a:pt x="4932" y="3454"/>
                  </a:cubicBezTo>
                  <a:cubicBezTo>
                    <a:pt x="4859" y="3418"/>
                    <a:pt x="4777" y="3390"/>
                    <a:pt x="4704" y="3381"/>
                  </a:cubicBezTo>
                  <a:lnTo>
                    <a:pt x="4659" y="3308"/>
                  </a:lnTo>
                  <a:cubicBezTo>
                    <a:pt x="4340" y="2798"/>
                    <a:pt x="3957" y="2325"/>
                    <a:pt x="3520" y="1915"/>
                  </a:cubicBezTo>
                  <a:lnTo>
                    <a:pt x="3629" y="1915"/>
                  </a:lnTo>
                  <a:cubicBezTo>
                    <a:pt x="3793" y="1915"/>
                    <a:pt x="3957" y="1933"/>
                    <a:pt x="4112" y="1960"/>
                  </a:cubicBezTo>
                  <a:cubicBezTo>
                    <a:pt x="4267" y="1997"/>
                    <a:pt x="4422" y="2033"/>
                    <a:pt x="4568" y="2088"/>
                  </a:cubicBezTo>
                  <a:cubicBezTo>
                    <a:pt x="4597" y="2102"/>
                    <a:pt x="4785" y="2199"/>
                    <a:pt x="4862" y="2199"/>
                  </a:cubicBezTo>
                  <a:cubicBezTo>
                    <a:pt x="4881" y="2199"/>
                    <a:pt x="4894" y="2193"/>
                    <a:pt x="4896" y="2179"/>
                  </a:cubicBezTo>
                  <a:cubicBezTo>
                    <a:pt x="4905" y="2097"/>
                    <a:pt x="4823" y="2070"/>
                    <a:pt x="4777" y="2051"/>
                  </a:cubicBezTo>
                  <a:cubicBezTo>
                    <a:pt x="4704" y="2006"/>
                    <a:pt x="4631" y="1979"/>
                    <a:pt x="4559" y="1942"/>
                  </a:cubicBezTo>
                  <a:cubicBezTo>
                    <a:pt x="4413" y="1878"/>
                    <a:pt x="4258" y="1833"/>
                    <a:pt x="4103" y="1805"/>
                  </a:cubicBezTo>
                  <a:cubicBezTo>
                    <a:pt x="3948" y="1769"/>
                    <a:pt x="3793" y="1751"/>
                    <a:pt x="3629" y="1751"/>
                  </a:cubicBezTo>
                  <a:lnTo>
                    <a:pt x="3356" y="1751"/>
                  </a:lnTo>
                  <a:cubicBezTo>
                    <a:pt x="3001" y="1432"/>
                    <a:pt x="2628" y="1159"/>
                    <a:pt x="2227" y="913"/>
                  </a:cubicBezTo>
                  <a:lnTo>
                    <a:pt x="2245" y="904"/>
                  </a:lnTo>
                  <a:cubicBezTo>
                    <a:pt x="2354" y="876"/>
                    <a:pt x="2473" y="849"/>
                    <a:pt x="2582" y="831"/>
                  </a:cubicBezTo>
                  <a:cubicBezTo>
                    <a:pt x="2691" y="813"/>
                    <a:pt x="2810" y="803"/>
                    <a:pt x="2928" y="794"/>
                  </a:cubicBezTo>
                  <a:cubicBezTo>
                    <a:pt x="2983" y="794"/>
                    <a:pt x="3037" y="785"/>
                    <a:pt x="3092" y="785"/>
                  </a:cubicBezTo>
                  <a:cubicBezTo>
                    <a:pt x="3111" y="788"/>
                    <a:pt x="3129" y="789"/>
                    <a:pt x="3146" y="789"/>
                  </a:cubicBezTo>
                  <a:cubicBezTo>
                    <a:pt x="3188" y="789"/>
                    <a:pt x="3226" y="783"/>
                    <a:pt x="3265" y="776"/>
                  </a:cubicBezTo>
                  <a:cubicBezTo>
                    <a:pt x="3292" y="767"/>
                    <a:pt x="3320" y="721"/>
                    <a:pt x="3283" y="703"/>
                  </a:cubicBezTo>
                  <a:cubicBezTo>
                    <a:pt x="3193" y="673"/>
                    <a:pt x="3096" y="655"/>
                    <a:pt x="2998" y="655"/>
                  </a:cubicBezTo>
                  <a:cubicBezTo>
                    <a:pt x="2978" y="655"/>
                    <a:pt x="2958" y="656"/>
                    <a:pt x="2937" y="658"/>
                  </a:cubicBezTo>
                  <a:cubicBezTo>
                    <a:pt x="2819" y="658"/>
                    <a:pt x="2691" y="658"/>
                    <a:pt x="2573" y="667"/>
                  </a:cubicBezTo>
                  <a:cubicBezTo>
                    <a:pt x="2454" y="685"/>
                    <a:pt x="2336" y="703"/>
                    <a:pt x="2218" y="731"/>
                  </a:cubicBezTo>
                  <a:cubicBezTo>
                    <a:pt x="2163" y="749"/>
                    <a:pt x="2099" y="758"/>
                    <a:pt x="2045" y="776"/>
                  </a:cubicBezTo>
                  <a:lnTo>
                    <a:pt x="2026" y="785"/>
                  </a:lnTo>
                  <a:cubicBezTo>
                    <a:pt x="1744" y="630"/>
                    <a:pt x="1462" y="476"/>
                    <a:pt x="1170" y="348"/>
                  </a:cubicBezTo>
                  <a:cubicBezTo>
                    <a:pt x="1015" y="275"/>
                    <a:pt x="860" y="211"/>
                    <a:pt x="696" y="157"/>
                  </a:cubicBezTo>
                  <a:cubicBezTo>
                    <a:pt x="532" y="75"/>
                    <a:pt x="359" y="29"/>
                    <a:pt x="186" y="2"/>
                  </a:cubicBezTo>
                  <a:cubicBezTo>
                    <a:pt x="180" y="1"/>
                    <a:pt x="173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0"/>
            <p:cNvSpPr/>
            <p:nvPr/>
          </p:nvSpPr>
          <p:spPr>
            <a:xfrm>
              <a:off x="2113681" y="766446"/>
              <a:ext cx="5839" cy="6206"/>
            </a:xfrm>
            <a:custGeom>
              <a:avLst/>
              <a:gdLst/>
              <a:ahLst/>
              <a:cxnLst/>
              <a:rect l="l" t="t" r="r" b="b"/>
              <a:pathLst>
                <a:path w="191" h="203" extrusionOk="0">
                  <a:moveTo>
                    <a:pt x="55" y="1"/>
                  </a:moveTo>
                  <a:cubicBezTo>
                    <a:pt x="46" y="1"/>
                    <a:pt x="37" y="1"/>
                    <a:pt x="28" y="10"/>
                  </a:cubicBezTo>
                  <a:cubicBezTo>
                    <a:pt x="28" y="10"/>
                    <a:pt x="18" y="19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55"/>
                    <a:pt x="0" y="55"/>
                    <a:pt x="0" y="64"/>
                  </a:cubicBezTo>
                  <a:lnTo>
                    <a:pt x="0" y="73"/>
                  </a:lnTo>
                  <a:lnTo>
                    <a:pt x="0" y="83"/>
                  </a:lnTo>
                  <a:cubicBezTo>
                    <a:pt x="0" y="101"/>
                    <a:pt x="9" y="110"/>
                    <a:pt x="18" y="119"/>
                  </a:cubicBezTo>
                  <a:lnTo>
                    <a:pt x="28" y="137"/>
                  </a:lnTo>
                  <a:cubicBezTo>
                    <a:pt x="37" y="146"/>
                    <a:pt x="46" y="165"/>
                    <a:pt x="55" y="165"/>
                  </a:cubicBezTo>
                  <a:cubicBezTo>
                    <a:pt x="73" y="174"/>
                    <a:pt x="82" y="183"/>
                    <a:pt x="100" y="192"/>
                  </a:cubicBezTo>
                  <a:lnTo>
                    <a:pt x="119" y="201"/>
                  </a:lnTo>
                  <a:cubicBezTo>
                    <a:pt x="123" y="202"/>
                    <a:pt x="126" y="202"/>
                    <a:pt x="130" y="202"/>
                  </a:cubicBezTo>
                  <a:cubicBezTo>
                    <a:pt x="162" y="202"/>
                    <a:pt x="191" y="170"/>
                    <a:pt x="182" y="137"/>
                  </a:cubicBezTo>
                  <a:lnTo>
                    <a:pt x="182" y="119"/>
                  </a:lnTo>
                  <a:cubicBezTo>
                    <a:pt x="182" y="101"/>
                    <a:pt x="173" y="92"/>
                    <a:pt x="173" y="73"/>
                  </a:cubicBezTo>
                  <a:cubicBezTo>
                    <a:pt x="164" y="64"/>
                    <a:pt x="164" y="55"/>
                    <a:pt x="155" y="46"/>
                  </a:cubicBezTo>
                  <a:cubicBezTo>
                    <a:pt x="155" y="46"/>
                    <a:pt x="146" y="37"/>
                    <a:pt x="146" y="37"/>
                  </a:cubicBezTo>
                  <a:lnTo>
                    <a:pt x="137" y="28"/>
                  </a:lnTo>
                  <a:cubicBezTo>
                    <a:pt x="119" y="10"/>
                    <a:pt x="100" y="1"/>
                    <a:pt x="82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0"/>
            <p:cNvSpPr/>
            <p:nvPr/>
          </p:nvSpPr>
          <p:spPr>
            <a:xfrm>
              <a:off x="2105030" y="768280"/>
              <a:ext cx="5044" cy="5717"/>
            </a:xfrm>
            <a:custGeom>
              <a:avLst/>
              <a:gdLst/>
              <a:ahLst/>
              <a:cxnLst/>
              <a:rect l="l" t="t" r="r" b="b"/>
              <a:pathLst>
                <a:path w="165" h="187" extrusionOk="0">
                  <a:moveTo>
                    <a:pt x="61" y="1"/>
                  </a:moveTo>
                  <a:cubicBezTo>
                    <a:pt x="46" y="1"/>
                    <a:pt x="35" y="7"/>
                    <a:pt x="28" y="13"/>
                  </a:cubicBezTo>
                  <a:cubicBezTo>
                    <a:pt x="10" y="32"/>
                    <a:pt x="1" y="50"/>
                    <a:pt x="1" y="68"/>
                  </a:cubicBezTo>
                  <a:lnTo>
                    <a:pt x="1" y="86"/>
                  </a:lnTo>
                  <a:cubicBezTo>
                    <a:pt x="10" y="95"/>
                    <a:pt x="10" y="105"/>
                    <a:pt x="19" y="123"/>
                  </a:cubicBezTo>
                  <a:cubicBezTo>
                    <a:pt x="28" y="132"/>
                    <a:pt x="37" y="141"/>
                    <a:pt x="46" y="150"/>
                  </a:cubicBezTo>
                  <a:lnTo>
                    <a:pt x="65" y="159"/>
                  </a:lnTo>
                  <a:lnTo>
                    <a:pt x="92" y="177"/>
                  </a:lnTo>
                  <a:lnTo>
                    <a:pt x="92" y="177"/>
                  </a:lnTo>
                  <a:lnTo>
                    <a:pt x="83" y="168"/>
                  </a:lnTo>
                  <a:lnTo>
                    <a:pt x="83" y="168"/>
                  </a:lnTo>
                  <a:cubicBezTo>
                    <a:pt x="92" y="177"/>
                    <a:pt x="101" y="177"/>
                    <a:pt x="110" y="186"/>
                  </a:cubicBezTo>
                  <a:lnTo>
                    <a:pt x="138" y="186"/>
                  </a:lnTo>
                  <a:cubicBezTo>
                    <a:pt x="147" y="177"/>
                    <a:pt x="156" y="168"/>
                    <a:pt x="156" y="159"/>
                  </a:cubicBezTo>
                  <a:cubicBezTo>
                    <a:pt x="165" y="150"/>
                    <a:pt x="165" y="141"/>
                    <a:pt x="165" y="132"/>
                  </a:cubicBezTo>
                  <a:lnTo>
                    <a:pt x="165" y="114"/>
                  </a:lnTo>
                  <a:cubicBezTo>
                    <a:pt x="165" y="105"/>
                    <a:pt x="165" y="95"/>
                    <a:pt x="165" y="86"/>
                  </a:cubicBezTo>
                  <a:cubicBezTo>
                    <a:pt x="165" y="77"/>
                    <a:pt x="156" y="68"/>
                    <a:pt x="156" y="50"/>
                  </a:cubicBezTo>
                  <a:cubicBezTo>
                    <a:pt x="156" y="41"/>
                    <a:pt x="147" y="32"/>
                    <a:pt x="138" y="32"/>
                  </a:cubicBezTo>
                  <a:cubicBezTo>
                    <a:pt x="128" y="23"/>
                    <a:pt x="128" y="13"/>
                    <a:pt x="119" y="13"/>
                  </a:cubicBezTo>
                  <a:lnTo>
                    <a:pt x="110" y="13"/>
                  </a:lnTo>
                  <a:cubicBezTo>
                    <a:pt x="104" y="7"/>
                    <a:pt x="97" y="1"/>
                    <a:pt x="91" y="1"/>
                  </a:cubicBezTo>
                  <a:cubicBezTo>
                    <a:pt x="88" y="1"/>
                    <a:pt x="86" y="2"/>
                    <a:pt x="83" y="4"/>
                  </a:cubicBezTo>
                  <a:cubicBezTo>
                    <a:pt x="75" y="2"/>
                    <a:pt x="68" y="1"/>
                    <a:pt x="61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0"/>
            <p:cNvSpPr/>
            <p:nvPr/>
          </p:nvSpPr>
          <p:spPr>
            <a:xfrm>
              <a:off x="2110624" y="78035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0"/>
            <p:cNvSpPr/>
            <p:nvPr/>
          </p:nvSpPr>
          <p:spPr>
            <a:xfrm>
              <a:off x="2110624" y="78066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0"/>
            <p:cNvSpPr/>
            <p:nvPr/>
          </p:nvSpPr>
          <p:spPr>
            <a:xfrm>
              <a:off x="2110349" y="778429"/>
              <a:ext cx="5594" cy="4616"/>
            </a:xfrm>
            <a:custGeom>
              <a:avLst/>
              <a:gdLst/>
              <a:ahLst/>
              <a:cxnLst/>
              <a:rect l="l" t="t" r="r" b="b"/>
              <a:pathLst>
                <a:path w="183" h="151" extrusionOk="0">
                  <a:moveTo>
                    <a:pt x="73" y="0"/>
                  </a:moveTo>
                  <a:cubicBezTo>
                    <a:pt x="64" y="0"/>
                    <a:pt x="55" y="0"/>
                    <a:pt x="55" y="9"/>
                  </a:cubicBezTo>
                  <a:cubicBezTo>
                    <a:pt x="49" y="6"/>
                    <a:pt x="43" y="5"/>
                    <a:pt x="39" y="5"/>
                  </a:cubicBezTo>
                  <a:cubicBezTo>
                    <a:pt x="30" y="5"/>
                    <a:pt x="24" y="9"/>
                    <a:pt x="18" y="9"/>
                  </a:cubicBezTo>
                  <a:cubicBezTo>
                    <a:pt x="9" y="18"/>
                    <a:pt x="9" y="18"/>
                    <a:pt x="9" y="28"/>
                  </a:cubicBezTo>
                  <a:cubicBezTo>
                    <a:pt x="3" y="34"/>
                    <a:pt x="1" y="45"/>
                    <a:pt x="3" y="54"/>
                  </a:cubicBezTo>
                  <a:lnTo>
                    <a:pt x="3" y="54"/>
                  </a:lnTo>
                  <a:cubicBezTo>
                    <a:pt x="1" y="60"/>
                    <a:pt x="3" y="64"/>
                    <a:pt x="9" y="64"/>
                  </a:cubicBezTo>
                  <a:lnTo>
                    <a:pt x="9" y="73"/>
                  </a:lnTo>
                  <a:cubicBezTo>
                    <a:pt x="9" y="82"/>
                    <a:pt x="9" y="91"/>
                    <a:pt x="18" y="100"/>
                  </a:cubicBezTo>
                  <a:cubicBezTo>
                    <a:pt x="18" y="110"/>
                    <a:pt x="36" y="128"/>
                    <a:pt x="45" y="128"/>
                  </a:cubicBezTo>
                  <a:lnTo>
                    <a:pt x="64" y="146"/>
                  </a:lnTo>
                  <a:lnTo>
                    <a:pt x="100" y="146"/>
                  </a:lnTo>
                  <a:cubicBezTo>
                    <a:pt x="103" y="149"/>
                    <a:pt x="107" y="150"/>
                    <a:pt x="112" y="150"/>
                  </a:cubicBezTo>
                  <a:cubicBezTo>
                    <a:pt x="120" y="150"/>
                    <a:pt x="131" y="146"/>
                    <a:pt x="137" y="146"/>
                  </a:cubicBezTo>
                  <a:cubicBezTo>
                    <a:pt x="146" y="137"/>
                    <a:pt x="155" y="137"/>
                    <a:pt x="164" y="128"/>
                  </a:cubicBezTo>
                  <a:lnTo>
                    <a:pt x="173" y="119"/>
                  </a:lnTo>
                  <a:lnTo>
                    <a:pt x="182" y="100"/>
                  </a:lnTo>
                  <a:lnTo>
                    <a:pt x="182" y="82"/>
                  </a:lnTo>
                  <a:cubicBezTo>
                    <a:pt x="182" y="82"/>
                    <a:pt x="182" y="73"/>
                    <a:pt x="182" y="64"/>
                  </a:cubicBezTo>
                  <a:cubicBezTo>
                    <a:pt x="182" y="55"/>
                    <a:pt x="182" y="55"/>
                    <a:pt x="173" y="46"/>
                  </a:cubicBezTo>
                  <a:cubicBezTo>
                    <a:pt x="173" y="46"/>
                    <a:pt x="173" y="37"/>
                    <a:pt x="164" y="37"/>
                  </a:cubicBezTo>
                  <a:lnTo>
                    <a:pt x="155" y="28"/>
                  </a:lnTo>
                  <a:cubicBezTo>
                    <a:pt x="155" y="28"/>
                    <a:pt x="155" y="28"/>
                    <a:pt x="146" y="18"/>
                  </a:cubicBezTo>
                  <a:lnTo>
                    <a:pt x="137" y="9"/>
                  </a:lnTo>
                  <a:lnTo>
                    <a:pt x="127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0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0"/>
            <p:cNvSpPr/>
            <p:nvPr/>
          </p:nvSpPr>
          <p:spPr>
            <a:xfrm>
              <a:off x="2103379" y="77564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0"/>
            <p:cNvSpPr/>
            <p:nvPr/>
          </p:nvSpPr>
          <p:spPr>
            <a:xfrm>
              <a:off x="2099466" y="772866"/>
              <a:ext cx="3944" cy="391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37" y="0"/>
                  </a:moveTo>
                  <a:lnTo>
                    <a:pt x="19" y="9"/>
                  </a:lnTo>
                  <a:lnTo>
                    <a:pt x="10" y="18"/>
                  </a:lnTo>
                  <a:cubicBezTo>
                    <a:pt x="10" y="27"/>
                    <a:pt x="1" y="36"/>
                    <a:pt x="1" y="46"/>
                  </a:cubicBezTo>
                  <a:cubicBezTo>
                    <a:pt x="1" y="55"/>
                    <a:pt x="1" y="55"/>
                    <a:pt x="1" y="64"/>
                  </a:cubicBezTo>
                  <a:cubicBezTo>
                    <a:pt x="1" y="82"/>
                    <a:pt x="10" y="91"/>
                    <a:pt x="19" y="100"/>
                  </a:cubicBezTo>
                  <a:lnTo>
                    <a:pt x="37" y="118"/>
                  </a:lnTo>
                  <a:lnTo>
                    <a:pt x="46" y="128"/>
                  </a:lnTo>
                  <a:lnTo>
                    <a:pt x="101" y="128"/>
                  </a:lnTo>
                  <a:lnTo>
                    <a:pt x="119" y="118"/>
                  </a:lnTo>
                  <a:lnTo>
                    <a:pt x="128" y="109"/>
                  </a:lnTo>
                  <a:cubicBezTo>
                    <a:pt x="128" y="100"/>
                    <a:pt x="128" y="91"/>
                    <a:pt x="128" y="91"/>
                  </a:cubicBezTo>
                  <a:cubicBezTo>
                    <a:pt x="128" y="82"/>
                    <a:pt x="128" y="82"/>
                    <a:pt x="128" y="73"/>
                  </a:cubicBezTo>
                  <a:cubicBezTo>
                    <a:pt x="128" y="73"/>
                    <a:pt x="128" y="64"/>
                    <a:pt x="128" y="64"/>
                  </a:cubicBezTo>
                  <a:cubicBezTo>
                    <a:pt x="128" y="55"/>
                    <a:pt x="128" y="55"/>
                    <a:pt x="128" y="46"/>
                  </a:cubicBezTo>
                  <a:lnTo>
                    <a:pt x="119" y="36"/>
                  </a:lnTo>
                  <a:cubicBezTo>
                    <a:pt x="119" y="27"/>
                    <a:pt x="110" y="18"/>
                    <a:pt x="110" y="18"/>
                  </a:cubicBezTo>
                  <a:lnTo>
                    <a:pt x="101" y="9"/>
                  </a:lnTo>
                  <a:cubicBezTo>
                    <a:pt x="92" y="0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0"/>
            <p:cNvSpPr/>
            <p:nvPr/>
          </p:nvSpPr>
          <p:spPr>
            <a:xfrm>
              <a:off x="2103655" y="77537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0"/>
            <p:cNvSpPr/>
            <p:nvPr/>
          </p:nvSpPr>
          <p:spPr>
            <a:xfrm>
              <a:off x="2096134" y="758223"/>
              <a:ext cx="5869" cy="6022"/>
            </a:xfrm>
            <a:custGeom>
              <a:avLst/>
              <a:gdLst/>
              <a:ahLst/>
              <a:cxnLst/>
              <a:rect l="l" t="t" r="r" b="b"/>
              <a:pathLst>
                <a:path w="192" h="197" extrusionOk="0">
                  <a:moveTo>
                    <a:pt x="78" y="1"/>
                  </a:moveTo>
                  <a:cubicBezTo>
                    <a:pt x="66" y="1"/>
                    <a:pt x="55" y="5"/>
                    <a:pt x="46" y="14"/>
                  </a:cubicBezTo>
                  <a:cubicBezTo>
                    <a:pt x="19" y="24"/>
                    <a:pt x="0" y="42"/>
                    <a:pt x="0" y="69"/>
                  </a:cubicBezTo>
                  <a:cubicBezTo>
                    <a:pt x="0" y="78"/>
                    <a:pt x="0" y="87"/>
                    <a:pt x="0" y="9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0" y="115"/>
                    <a:pt x="0" y="115"/>
                  </a:cubicBezTo>
                  <a:lnTo>
                    <a:pt x="10" y="133"/>
                  </a:lnTo>
                  <a:cubicBezTo>
                    <a:pt x="19" y="142"/>
                    <a:pt x="28" y="151"/>
                    <a:pt x="46" y="151"/>
                  </a:cubicBezTo>
                  <a:cubicBezTo>
                    <a:pt x="46" y="160"/>
                    <a:pt x="55" y="160"/>
                    <a:pt x="64" y="160"/>
                  </a:cubicBezTo>
                  <a:lnTo>
                    <a:pt x="101" y="188"/>
                  </a:lnTo>
                  <a:lnTo>
                    <a:pt x="119" y="197"/>
                  </a:lnTo>
                  <a:lnTo>
                    <a:pt x="155" y="197"/>
                  </a:lnTo>
                  <a:cubicBezTo>
                    <a:pt x="164" y="188"/>
                    <a:pt x="164" y="188"/>
                    <a:pt x="173" y="178"/>
                  </a:cubicBezTo>
                  <a:cubicBezTo>
                    <a:pt x="183" y="169"/>
                    <a:pt x="192" y="160"/>
                    <a:pt x="192" y="151"/>
                  </a:cubicBezTo>
                  <a:cubicBezTo>
                    <a:pt x="192" y="151"/>
                    <a:pt x="192" y="142"/>
                    <a:pt x="192" y="133"/>
                  </a:cubicBezTo>
                  <a:cubicBezTo>
                    <a:pt x="192" y="124"/>
                    <a:pt x="192" y="115"/>
                    <a:pt x="192" y="106"/>
                  </a:cubicBezTo>
                  <a:lnTo>
                    <a:pt x="164" y="69"/>
                  </a:lnTo>
                  <a:lnTo>
                    <a:pt x="164" y="60"/>
                  </a:lnTo>
                  <a:cubicBezTo>
                    <a:pt x="155" y="51"/>
                    <a:pt x="146" y="42"/>
                    <a:pt x="146" y="42"/>
                  </a:cubicBezTo>
                  <a:cubicBezTo>
                    <a:pt x="137" y="24"/>
                    <a:pt x="128" y="14"/>
                    <a:pt x="110" y="14"/>
                  </a:cubicBezTo>
                  <a:cubicBezTo>
                    <a:pt x="101" y="5"/>
                    <a:pt x="89" y="1"/>
                    <a:pt x="7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0"/>
            <p:cNvSpPr/>
            <p:nvPr/>
          </p:nvSpPr>
          <p:spPr>
            <a:xfrm>
              <a:off x="2090846" y="764765"/>
              <a:ext cx="5319" cy="4219"/>
            </a:xfrm>
            <a:custGeom>
              <a:avLst/>
              <a:gdLst/>
              <a:ahLst/>
              <a:cxnLst/>
              <a:rect l="l" t="t" r="r" b="b"/>
              <a:pathLst>
                <a:path w="174" h="138" extrusionOk="0">
                  <a:moveTo>
                    <a:pt x="37" y="1"/>
                  </a:moveTo>
                  <a:lnTo>
                    <a:pt x="19" y="10"/>
                  </a:lnTo>
                  <a:cubicBezTo>
                    <a:pt x="9" y="10"/>
                    <a:pt x="9" y="19"/>
                    <a:pt x="0" y="28"/>
                  </a:cubicBezTo>
                  <a:cubicBezTo>
                    <a:pt x="0" y="37"/>
                    <a:pt x="0" y="37"/>
                    <a:pt x="0" y="46"/>
                  </a:cubicBezTo>
                  <a:cubicBezTo>
                    <a:pt x="0" y="46"/>
                    <a:pt x="0" y="56"/>
                    <a:pt x="0" y="65"/>
                  </a:cubicBezTo>
                  <a:cubicBezTo>
                    <a:pt x="0" y="65"/>
                    <a:pt x="0" y="74"/>
                    <a:pt x="0" y="83"/>
                  </a:cubicBezTo>
                  <a:cubicBezTo>
                    <a:pt x="0" y="92"/>
                    <a:pt x="9" y="101"/>
                    <a:pt x="19" y="101"/>
                  </a:cubicBezTo>
                  <a:cubicBezTo>
                    <a:pt x="19" y="110"/>
                    <a:pt x="19" y="110"/>
                    <a:pt x="19" y="119"/>
                  </a:cubicBezTo>
                  <a:lnTo>
                    <a:pt x="37" y="119"/>
                  </a:lnTo>
                  <a:lnTo>
                    <a:pt x="55" y="128"/>
                  </a:lnTo>
                  <a:lnTo>
                    <a:pt x="64" y="128"/>
                  </a:lnTo>
                  <a:cubicBezTo>
                    <a:pt x="73" y="138"/>
                    <a:pt x="82" y="138"/>
                    <a:pt x="91" y="138"/>
                  </a:cubicBezTo>
                  <a:lnTo>
                    <a:pt x="128" y="138"/>
                  </a:lnTo>
                  <a:cubicBezTo>
                    <a:pt x="146" y="138"/>
                    <a:pt x="155" y="128"/>
                    <a:pt x="164" y="119"/>
                  </a:cubicBezTo>
                  <a:cubicBezTo>
                    <a:pt x="173" y="101"/>
                    <a:pt x="173" y="92"/>
                    <a:pt x="173" y="74"/>
                  </a:cubicBezTo>
                  <a:cubicBezTo>
                    <a:pt x="164" y="56"/>
                    <a:pt x="164" y="46"/>
                    <a:pt x="155" y="37"/>
                  </a:cubicBezTo>
                  <a:cubicBezTo>
                    <a:pt x="146" y="28"/>
                    <a:pt x="137" y="19"/>
                    <a:pt x="128" y="19"/>
                  </a:cubicBezTo>
                  <a:cubicBezTo>
                    <a:pt x="128" y="10"/>
                    <a:pt x="119" y="10"/>
                    <a:pt x="110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0"/>
            <p:cNvSpPr/>
            <p:nvPr/>
          </p:nvSpPr>
          <p:spPr>
            <a:xfrm>
              <a:off x="1823786" y="550652"/>
              <a:ext cx="170458" cy="254740"/>
            </a:xfrm>
            <a:custGeom>
              <a:avLst/>
              <a:gdLst/>
              <a:ahLst/>
              <a:cxnLst/>
              <a:rect l="l" t="t" r="r" b="b"/>
              <a:pathLst>
                <a:path w="5576" h="8333" extrusionOk="0">
                  <a:moveTo>
                    <a:pt x="4993" y="0"/>
                  </a:moveTo>
                  <a:cubicBezTo>
                    <a:pt x="3644" y="173"/>
                    <a:pt x="2396" y="829"/>
                    <a:pt x="1476" y="1831"/>
                  </a:cubicBezTo>
                  <a:cubicBezTo>
                    <a:pt x="520" y="2897"/>
                    <a:pt x="1" y="4272"/>
                    <a:pt x="19" y="5702"/>
                  </a:cubicBezTo>
                  <a:cubicBezTo>
                    <a:pt x="28" y="6540"/>
                    <a:pt x="310" y="7351"/>
                    <a:pt x="310" y="8189"/>
                  </a:cubicBezTo>
                  <a:cubicBezTo>
                    <a:pt x="310" y="8275"/>
                    <a:pt x="385" y="8332"/>
                    <a:pt x="464" y="8332"/>
                  </a:cubicBezTo>
                  <a:cubicBezTo>
                    <a:pt x="503" y="8332"/>
                    <a:pt x="542" y="8319"/>
                    <a:pt x="575" y="8289"/>
                  </a:cubicBezTo>
                  <a:cubicBezTo>
                    <a:pt x="1422" y="7460"/>
                    <a:pt x="2497" y="6914"/>
                    <a:pt x="3435" y="6203"/>
                  </a:cubicBezTo>
                  <a:cubicBezTo>
                    <a:pt x="4674" y="5265"/>
                    <a:pt x="5575" y="4245"/>
                    <a:pt x="5575" y="2642"/>
                  </a:cubicBezTo>
                  <a:cubicBezTo>
                    <a:pt x="5575" y="1795"/>
                    <a:pt x="5384" y="947"/>
                    <a:pt x="5166" y="128"/>
                  </a:cubicBezTo>
                  <a:cubicBezTo>
                    <a:pt x="5147" y="55"/>
                    <a:pt x="5074" y="0"/>
                    <a:pt x="49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0"/>
            <p:cNvSpPr/>
            <p:nvPr/>
          </p:nvSpPr>
          <p:spPr>
            <a:xfrm>
              <a:off x="1836595" y="535062"/>
              <a:ext cx="163122" cy="251071"/>
            </a:xfrm>
            <a:custGeom>
              <a:avLst/>
              <a:gdLst/>
              <a:ahLst/>
              <a:cxnLst/>
              <a:rect l="l" t="t" r="r" b="b"/>
              <a:pathLst>
                <a:path w="5336" h="8213" extrusionOk="0">
                  <a:moveTo>
                    <a:pt x="5169" y="0"/>
                  </a:moveTo>
                  <a:cubicBezTo>
                    <a:pt x="5139" y="0"/>
                    <a:pt x="5109" y="11"/>
                    <a:pt x="5084" y="36"/>
                  </a:cubicBezTo>
                  <a:cubicBezTo>
                    <a:pt x="4874" y="264"/>
                    <a:pt x="4674" y="510"/>
                    <a:pt x="4482" y="756"/>
                  </a:cubicBezTo>
                  <a:cubicBezTo>
                    <a:pt x="4437" y="820"/>
                    <a:pt x="4382" y="893"/>
                    <a:pt x="4337" y="956"/>
                  </a:cubicBezTo>
                  <a:cubicBezTo>
                    <a:pt x="4328" y="956"/>
                    <a:pt x="4318" y="966"/>
                    <a:pt x="4318" y="975"/>
                  </a:cubicBezTo>
                  <a:cubicBezTo>
                    <a:pt x="4209" y="1111"/>
                    <a:pt x="4100" y="1257"/>
                    <a:pt x="4000" y="1394"/>
                  </a:cubicBezTo>
                  <a:lnTo>
                    <a:pt x="3972" y="1394"/>
                  </a:lnTo>
                  <a:cubicBezTo>
                    <a:pt x="3959" y="1393"/>
                    <a:pt x="3945" y="1393"/>
                    <a:pt x="3931" y="1393"/>
                  </a:cubicBezTo>
                  <a:cubicBezTo>
                    <a:pt x="3426" y="1393"/>
                    <a:pt x="2931" y="1554"/>
                    <a:pt x="2478" y="1767"/>
                  </a:cubicBezTo>
                  <a:cubicBezTo>
                    <a:pt x="2242" y="1876"/>
                    <a:pt x="2005" y="2004"/>
                    <a:pt x="1786" y="2159"/>
                  </a:cubicBezTo>
                  <a:cubicBezTo>
                    <a:pt x="1686" y="2232"/>
                    <a:pt x="1577" y="2305"/>
                    <a:pt x="1476" y="2377"/>
                  </a:cubicBezTo>
                  <a:cubicBezTo>
                    <a:pt x="1404" y="2423"/>
                    <a:pt x="1276" y="2487"/>
                    <a:pt x="1276" y="2596"/>
                  </a:cubicBezTo>
                  <a:cubicBezTo>
                    <a:pt x="1276" y="2596"/>
                    <a:pt x="1276" y="2596"/>
                    <a:pt x="1285" y="2605"/>
                  </a:cubicBezTo>
                  <a:cubicBezTo>
                    <a:pt x="1301" y="2612"/>
                    <a:pt x="1317" y="2615"/>
                    <a:pt x="1333" y="2615"/>
                  </a:cubicBezTo>
                  <a:cubicBezTo>
                    <a:pt x="1401" y="2615"/>
                    <a:pt x="1472" y="2562"/>
                    <a:pt x="1531" y="2532"/>
                  </a:cubicBezTo>
                  <a:cubicBezTo>
                    <a:pt x="1640" y="2469"/>
                    <a:pt x="1750" y="2414"/>
                    <a:pt x="1859" y="2350"/>
                  </a:cubicBezTo>
                  <a:cubicBezTo>
                    <a:pt x="2087" y="2241"/>
                    <a:pt x="2314" y="2113"/>
                    <a:pt x="2542" y="2013"/>
                  </a:cubicBezTo>
                  <a:cubicBezTo>
                    <a:pt x="2943" y="1813"/>
                    <a:pt x="3371" y="1685"/>
                    <a:pt x="3808" y="1649"/>
                  </a:cubicBezTo>
                  <a:lnTo>
                    <a:pt x="3808" y="1649"/>
                  </a:lnTo>
                  <a:cubicBezTo>
                    <a:pt x="3708" y="1794"/>
                    <a:pt x="3025" y="2988"/>
                    <a:pt x="2870" y="2988"/>
                  </a:cubicBezTo>
                  <a:cubicBezTo>
                    <a:pt x="2743" y="3006"/>
                    <a:pt x="2615" y="3033"/>
                    <a:pt x="2497" y="3070"/>
                  </a:cubicBezTo>
                  <a:lnTo>
                    <a:pt x="2132" y="3161"/>
                  </a:lnTo>
                  <a:cubicBezTo>
                    <a:pt x="1905" y="3215"/>
                    <a:pt x="1677" y="3288"/>
                    <a:pt x="1449" y="3370"/>
                  </a:cubicBezTo>
                  <a:cubicBezTo>
                    <a:pt x="1240" y="3452"/>
                    <a:pt x="1039" y="3552"/>
                    <a:pt x="857" y="3680"/>
                  </a:cubicBezTo>
                  <a:cubicBezTo>
                    <a:pt x="757" y="3744"/>
                    <a:pt x="666" y="3808"/>
                    <a:pt x="584" y="3890"/>
                  </a:cubicBezTo>
                  <a:cubicBezTo>
                    <a:pt x="502" y="3944"/>
                    <a:pt x="438" y="4035"/>
                    <a:pt x="402" y="4126"/>
                  </a:cubicBezTo>
                  <a:cubicBezTo>
                    <a:pt x="394" y="4149"/>
                    <a:pt x="405" y="4165"/>
                    <a:pt x="424" y="4165"/>
                  </a:cubicBezTo>
                  <a:cubicBezTo>
                    <a:pt x="429" y="4165"/>
                    <a:pt x="433" y="4164"/>
                    <a:pt x="438" y="4163"/>
                  </a:cubicBezTo>
                  <a:cubicBezTo>
                    <a:pt x="529" y="4126"/>
                    <a:pt x="620" y="4072"/>
                    <a:pt x="693" y="3999"/>
                  </a:cubicBezTo>
                  <a:cubicBezTo>
                    <a:pt x="784" y="3935"/>
                    <a:pt x="866" y="3880"/>
                    <a:pt x="966" y="3835"/>
                  </a:cubicBezTo>
                  <a:cubicBezTo>
                    <a:pt x="1167" y="3735"/>
                    <a:pt x="1367" y="3653"/>
                    <a:pt x="1586" y="3580"/>
                  </a:cubicBezTo>
                  <a:cubicBezTo>
                    <a:pt x="1795" y="3516"/>
                    <a:pt x="2005" y="3452"/>
                    <a:pt x="2214" y="3398"/>
                  </a:cubicBezTo>
                  <a:lnTo>
                    <a:pt x="2560" y="3316"/>
                  </a:lnTo>
                  <a:lnTo>
                    <a:pt x="2679" y="3288"/>
                  </a:lnTo>
                  <a:lnTo>
                    <a:pt x="2679" y="3288"/>
                  </a:lnTo>
                  <a:cubicBezTo>
                    <a:pt x="2369" y="3771"/>
                    <a:pt x="2059" y="4263"/>
                    <a:pt x="1777" y="4755"/>
                  </a:cubicBezTo>
                  <a:cubicBezTo>
                    <a:pt x="1759" y="4764"/>
                    <a:pt x="1741" y="4773"/>
                    <a:pt x="1722" y="4782"/>
                  </a:cubicBezTo>
                  <a:cubicBezTo>
                    <a:pt x="1650" y="4828"/>
                    <a:pt x="1568" y="4855"/>
                    <a:pt x="1495" y="4882"/>
                  </a:cubicBezTo>
                  <a:cubicBezTo>
                    <a:pt x="1176" y="4983"/>
                    <a:pt x="893" y="5137"/>
                    <a:pt x="638" y="5356"/>
                  </a:cubicBezTo>
                  <a:cubicBezTo>
                    <a:pt x="502" y="5465"/>
                    <a:pt x="374" y="5593"/>
                    <a:pt x="265" y="5739"/>
                  </a:cubicBezTo>
                  <a:cubicBezTo>
                    <a:pt x="238" y="5766"/>
                    <a:pt x="1" y="6039"/>
                    <a:pt x="110" y="6067"/>
                  </a:cubicBezTo>
                  <a:cubicBezTo>
                    <a:pt x="114" y="6067"/>
                    <a:pt x="118" y="6068"/>
                    <a:pt x="122" y="6068"/>
                  </a:cubicBezTo>
                  <a:cubicBezTo>
                    <a:pt x="170" y="6068"/>
                    <a:pt x="203" y="6018"/>
                    <a:pt x="229" y="5985"/>
                  </a:cubicBezTo>
                  <a:cubicBezTo>
                    <a:pt x="283" y="5921"/>
                    <a:pt x="338" y="5866"/>
                    <a:pt x="392" y="5802"/>
                  </a:cubicBezTo>
                  <a:cubicBezTo>
                    <a:pt x="511" y="5684"/>
                    <a:pt x="638" y="5584"/>
                    <a:pt x="775" y="5484"/>
                  </a:cubicBezTo>
                  <a:cubicBezTo>
                    <a:pt x="1021" y="5320"/>
                    <a:pt x="1294" y="5192"/>
                    <a:pt x="1577" y="5101"/>
                  </a:cubicBezTo>
                  <a:lnTo>
                    <a:pt x="1577" y="5101"/>
                  </a:lnTo>
                  <a:cubicBezTo>
                    <a:pt x="1367" y="5484"/>
                    <a:pt x="1167" y="5866"/>
                    <a:pt x="985" y="6249"/>
                  </a:cubicBezTo>
                  <a:cubicBezTo>
                    <a:pt x="912" y="6404"/>
                    <a:pt x="839" y="6568"/>
                    <a:pt x="757" y="6732"/>
                  </a:cubicBezTo>
                  <a:cubicBezTo>
                    <a:pt x="748" y="6741"/>
                    <a:pt x="739" y="6741"/>
                    <a:pt x="730" y="6750"/>
                  </a:cubicBezTo>
                  <a:cubicBezTo>
                    <a:pt x="720" y="6768"/>
                    <a:pt x="702" y="6777"/>
                    <a:pt x="693" y="6786"/>
                  </a:cubicBezTo>
                  <a:cubicBezTo>
                    <a:pt x="666" y="6823"/>
                    <a:pt x="629" y="6850"/>
                    <a:pt x="602" y="6877"/>
                  </a:cubicBezTo>
                  <a:cubicBezTo>
                    <a:pt x="520" y="6932"/>
                    <a:pt x="447" y="6996"/>
                    <a:pt x="383" y="7059"/>
                  </a:cubicBezTo>
                  <a:cubicBezTo>
                    <a:pt x="320" y="7132"/>
                    <a:pt x="256" y="7187"/>
                    <a:pt x="183" y="7251"/>
                  </a:cubicBezTo>
                  <a:cubicBezTo>
                    <a:pt x="147" y="7278"/>
                    <a:pt x="110" y="7305"/>
                    <a:pt x="83" y="7342"/>
                  </a:cubicBezTo>
                  <a:cubicBezTo>
                    <a:pt x="65" y="7360"/>
                    <a:pt x="55" y="7369"/>
                    <a:pt x="37" y="7387"/>
                  </a:cubicBezTo>
                  <a:cubicBezTo>
                    <a:pt x="28" y="7415"/>
                    <a:pt x="28" y="7433"/>
                    <a:pt x="19" y="7460"/>
                  </a:cubicBezTo>
                  <a:cubicBezTo>
                    <a:pt x="10" y="7469"/>
                    <a:pt x="19" y="7478"/>
                    <a:pt x="28" y="7478"/>
                  </a:cubicBezTo>
                  <a:cubicBezTo>
                    <a:pt x="55" y="7478"/>
                    <a:pt x="83" y="7469"/>
                    <a:pt x="101" y="7469"/>
                  </a:cubicBezTo>
                  <a:cubicBezTo>
                    <a:pt x="128" y="7460"/>
                    <a:pt x="147" y="7451"/>
                    <a:pt x="165" y="7433"/>
                  </a:cubicBezTo>
                  <a:cubicBezTo>
                    <a:pt x="210" y="7415"/>
                    <a:pt x="247" y="7387"/>
                    <a:pt x="283" y="7360"/>
                  </a:cubicBezTo>
                  <a:cubicBezTo>
                    <a:pt x="365" y="7305"/>
                    <a:pt x="456" y="7251"/>
                    <a:pt x="538" y="7205"/>
                  </a:cubicBezTo>
                  <a:lnTo>
                    <a:pt x="575" y="7178"/>
                  </a:lnTo>
                  <a:lnTo>
                    <a:pt x="575" y="7178"/>
                  </a:lnTo>
                  <a:cubicBezTo>
                    <a:pt x="447" y="7488"/>
                    <a:pt x="365" y="7806"/>
                    <a:pt x="320" y="8134"/>
                  </a:cubicBezTo>
                  <a:cubicBezTo>
                    <a:pt x="309" y="8183"/>
                    <a:pt x="347" y="8213"/>
                    <a:pt x="385" y="8213"/>
                  </a:cubicBezTo>
                  <a:cubicBezTo>
                    <a:pt x="411" y="8213"/>
                    <a:pt x="436" y="8200"/>
                    <a:pt x="447" y="8171"/>
                  </a:cubicBezTo>
                  <a:cubicBezTo>
                    <a:pt x="648" y="7597"/>
                    <a:pt x="821" y="7032"/>
                    <a:pt x="1112" y="6504"/>
                  </a:cubicBezTo>
                  <a:lnTo>
                    <a:pt x="1158" y="6422"/>
                  </a:lnTo>
                  <a:cubicBezTo>
                    <a:pt x="1158" y="6531"/>
                    <a:pt x="1158" y="6650"/>
                    <a:pt x="1167" y="6759"/>
                  </a:cubicBezTo>
                  <a:cubicBezTo>
                    <a:pt x="1167" y="6877"/>
                    <a:pt x="1176" y="7005"/>
                    <a:pt x="1176" y="7123"/>
                  </a:cubicBezTo>
                  <a:cubicBezTo>
                    <a:pt x="1167" y="7242"/>
                    <a:pt x="1185" y="7360"/>
                    <a:pt x="1212" y="7478"/>
                  </a:cubicBezTo>
                  <a:cubicBezTo>
                    <a:pt x="1217" y="7501"/>
                    <a:pt x="1237" y="7513"/>
                    <a:pt x="1258" y="7513"/>
                  </a:cubicBezTo>
                  <a:cubicBezTo>
                    <a:pt x="1278" y="7513"/>
                    <a:pt x="1299" y="7501"/>
                    <a:pt x="1303" y="7478"/>
                  </a:cubicBezTo>
                  <a:cubicBezTo>
                    <a:pt x="1331" y="7369"/>
                    <a:pt x="1331" y="7251"/>
                    <a:pt x="1322" y="7132"/>
                  </a:cubicBezTo>
                  <a:lnTo>
                    <a:pt x="1322" y="6759"/>
                  </a:lnTo>
                  <a:lnTo>
                    <a:pt x="1322" y="6394"/>
                  </a:lnTo>
                  <a:cubicBezTo>
                    <a:pt x="1331" y="6313"/>
                    <a:pt x="1322" y="6221"/>
                    <a:pt x="1312" y="6139"/>
                  </a:cubicBezTo>
                  <a:cubicBezTo>
                    <a:pt x="1531" y="5730"/>
                    <a:pt x="1741" y="5311"/>
                    <a:pt x="1977" y="4910"/>
                  </a:cubicBezTo>
                  <a:cubicBezTo>
                    <a:pt x="2050" y="4782"/>
                    <a:pt x="2123" y="4655"/>
                    <a:pt x="2205" y="4527"/>
                  </a:cubicBezTo>
                  <a:cubicBezTo>
                    <a:pt x="2205" y="4609"/>
                    <a:pt x="2205" y="4691"/>
                    <a:pt x="2214" y="4773"/>
                  </a:cubicBezTo>
                  <a:cubicBezTo>
                    <a:pt x="2232" y="5001"/>
                    <a:pt x="2242" y="5229"/>
                    <a:pt x="2242" y="5465"/>
                  </a:cubicBezTo>
                  <a:cubicBezTo>
                    <a:pt x="2232" y="5702"/>
                    <a:pt x="2223" y="5921"/>
                    <a:pt x="2196" y="6149"/>
                  </a:cubicBezTo>
                  <a:cubicBezTo>
                    <a:pt x="2187" y="6267"/>
                    <a:pt x="2169" y="6385"/>
                    <a:pt x="2160" y="6504"/>
                  </a:cubicBezTo>
                  <a:cubicBezTo>
                    <a:pt x="2132" y="6595"/>
                    <a:pt x="2141" y="6695"/>
                    <a:pt x="2187" y="6786"/>
                  </a:cubicBezTo>
                  <a:lnTo>
                    <a:pt x="2205" y="6786"/>
                  </a:lnTo>
                  <a:cubicBezTo>
                    <a:pt x="2287" y="6713"/>
                    <a:pt x="2287" y="6622"/>
                    <a:pt x="2296" y="6522"/>
                  </a:cubicBezTo>
                  <a:lnTo>
                    <a:pt x="2351" y="6158"/>
                  </a:lnTo>
                  <a:cubicBezTo>
                    <a:pt x="2387" y="5930"/>
                    <a:pt x="2415" y="5702"/>
                    <a:pt x="2424" y="5474"/>
                  </a:cubicBezTo>
                  <a:cubicBezTo>
                    <a:pt x="2433" y="5238"/>
                    <a:pt x="2424" y="5001"/>
                    <a:pt x="2424" y="4764"/>
                  </a:cubicBezTo>
                  <a:cubicBezTo>
                    <a:pt x="2424" y="4636"/>
                    <a:pt x="2424" y="4509"/>
                    <a:pt x="2415" y="4381"/>
                  </a:cubicBezTo>
                  <a:cubicBezTo>
                    <a:pt x="2415" y="4327"/>
                    <a:pt x="2406" y="4263"/>
                    <a:pt x="2396" y="4199"/>
                  </a:cubicBezTo>
                  <a:cubicBezTo>
                    <a:pt x="2706" y="3680"/>
                    <a:pt x="3034" y="3179"/>
                    <a:pt x="3380" y="2678"/>
                  </a:cubicBezTo>
                  <a:cubicBezTo>
                    <a:pt x="3380" y="2742"/>
                    <a:pt x="3389" y="2815"/>
                    <a:pt x="3389" y="2888"/>
                  </a:cubicBezTo>
                  <a:cubicBezTo>
                    <a:pt x="3417" y="3225"/>
                    <a:pt x="3426" y="3562"/>
                    <a:pt x="3426" y="3899"/>
                  </a:cubicBezTo>
                  <a:cubicBezTo>
                    <a:pt x="3426" y="4564"/>
                    <a:pt x="3380" y="5229"/>
                    <a:pt x="3344" y="5893"/>
                  </a:cubicBezTo>
                  <a:cubicBezTo>
                    <a:pt x="3344" y="5932"/>
                    <a:pt x="3372" y="5953"/>
                    <a:pt x="3401" y="5953"/>
                  </a:cubicBezTo>
                  <a:cubicBezTo>
                    <a:pt x="3427" y="5953"/>
                    <a:pt x="3454" y="5937"/>
                    <a:pt x="3462" y="5903"/>
                  </a:cubicBezTo>
                  <a:cubicBezTo>
                    <a:pt x="3572" y="5311"/>
                    <a:pt x="3635" y="4709"/>
                    <a:pt x="3635" y="4108"/>
                  </a:cubicBezTo>
                  <a:cubicBezTo>
                    <a:pt x="3644" y="3798"/>
                    <a:pt x="3644" y="3498"/>
                    <a:pt x="3626" y="3197"/>
                  </a:cubicBezTo>
                  <a:cubicBezTo>
                    <a:pt x="3626" y="3042"/>
                    <a:pt x="3617" y="2897"/>
                    <a:pt x="3608" y="2751"/>
                  </a:cubicBezTo>
                  <a:cubicBezTo>
                    <a:pt x="3599" y="2678"/>
                    <a:pt x="3599" y="2596"/>
                    <a:pt x="3590" y="2523"/>
                  </a:cubicBezTo>
                  <a:lnTo>
                    <a:pt x="3581" y="2395"/>
                  </a:lnTo>
                  <a:lnTo>
                    <a:pt x="3581" y="2395"/>
                  </a:lnTo>
                  <a:cubicBezTo>
                    <a:pt x="3718" y="2195"/>
                    <a:pt x="3854" y="2004"/>
                    <a:pt x="3991" y="1813"/>
                  </a:cubicBezTo>
                  <a:cubicBezTo>
                    <a:pt x="4109" y="1658"/>
                    <a:pt x="4227" y="1494"/>
                    <a:pt x="4355" y="1339"/>
                  </a:cubicBezTo>
                  <a:cubicBezTo>
                    <a:pt x="4382" y="1485"/>
                    <a:pt x="4419" y="1631"/>
                    <a:pt x="4437" y="1776"/>
                  </a:cubicBezTo>
                  <a:cubicBezTo>
                    <a:pt x="4473" y="2040"/>
                    <a:pt x="4510" y="2305"/>
                    <a:pt x="4528" y="2569"/>
                  </a:cubicBezTo>
                  <a:cubicBezTo>
                    <a:pt x="4546" y="2824"/>
                    <a:pt x="4564" y="3079"/>
                    <a:pt x="4574" y="3334"/>
                  </a:cubicBezTo>
                  <a:cubicBezTo>
                    <a:pt x="4574" y="3452"/>
                    <a:pt x="4574" y="3580"/>
                    <a:pt x="4583" y="3707"/>
                  </a:cubicBezTo>
                  <a:cubicBezTo>
                    <a:pt x="4583" y="3789"/>
                    <a:pt x="4555" y="3935"/>
                    <a:pt x="4628" y="3999"/>
                  </a:cubicBezTo>
                  <a:lnTo>
                    <a:pt x="4655" y="3999"/>
                  </a:lnTo>
                  <a:cubicBezTo>
                    <a:pt x="4728" y="3953"/>
                    <a:pt x="4719" y="3844"/>
                    <a:pt x="4728" y="3762"/>
                  </a:cubicBezTo>
                  <a:cubicBezTo>
                    <a:pt x="4737" y="3634"/>
                    <a:pt x="4747" y="3498"/>
                    <a:pt x="4747" y="3370"/>
                  </a:cubicBezTo>
                  <a:cubicBezTo>
                    <a:pt x="4756" y="3097"/>
                    <a:pt x="4756" y="2833"/>
                    <a:pt x="4737" y="2560"/>
                  </a:cubicBezTo>
                  <a:cubicBezTo>
                    <a:pt x="4728" y="2305"/>
                    <a:pt x="4701" y="2040"/>
                    <a:pt x="4665" y="1776"/>
                  </a:cubicBezTo>
                  <a:cubicBezTo>
                    <a:pt x="4637" y="1549"/>
                    <a:pt x="4601" y="1321"/>
                    <a:pt x="4546" y="1084"/>
                  </a:cubicBezTo>
                  <a:lnTo>
                    <a:pt x="4628" y="984"/>
                  </a:lnTo>
                  <a:cubicBezTo>
                    <a:pt x="4847" y="711"/>
                    <a:pt x="5075" y="455"/>
                    <a:pt x="5275" y="173"/>
                  </a:cubicBezTo>
                  <a:cubicBezTo>
                    <a:pt x="5336" y="92"/>
                    <a:pt x="5256" y="0"/>
                    <a:pt x="5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0"/>
            <p:cNvSpPr/>
            <p:nvPr/>
          </p:nvSpPr>
          <p:spPr>
            <a:xfrm>
              <a:off x="1837726" y="786011"/>
              <a:ext cx="5319" cy="7765"/>
            </a:xfrm>
            <a:custGeom>
              <a:avLst/>
              <a:gdLst/>
              <a:ahLst/>
              <a:cxnLst/>
              <a:rect l="l" t="t" r="r" b="b"/>
              <a:pathLst>
                <a:path w="174" h="254" extrusionOk="0">
                  <a:moveTo>
                    <a:pt x="100" y="0"/>
                  </a:moveTo>
                  <a:cubicBezTo>
                    <a:pt x="91" y="0"/>
                    <a:pt x="82" y="3"/>
                    <a:pt x="73" y="7"/>
                  </a:cubicBezTo>
                  <a:cubicBezTo>
                    <a:pt x="55" y="16"/>
                    <a:pt x="28" y="35"/>
                    <a:pt x="18" y="53"/>
                  </a:cubicBezTo>
                  <a:cubicBezTo>
                    <a:pt x="28" y="62"/>
                    <a:pt x="18" y="71"/>
                    <a:pt x="18" y="80"/>
                  </a:cubicBezTo>
                  <a:cubicBezTo>
                    <a:pt x="18" y="89"/>
                    <a:pt x="9" y="107"/>
                    <a:pt x="9" y="117"/>
                  </a:cubicBezTo>
                  <a:cubicBezTo>
                    <a:pt x="0" y="135"/>
                    <a:pt x="0" y="153"/>
                    <a:pt x="0" y="171"/>
                  </a:cubicBezTo>
                  <a:cubicBezTo>
                    <a:pt x="0" y="171"/>
                    <a:pt x="0" y="180"/>
                    <a:pt x="0" y="180"/>
                  </a:cubicBezTo>
                  <a:cubicBezTo>
                    <a:pt x="0" y="189"/>
                    <a:pt x="0" y="208"/>
                    <a:pt x="9" y="217"/>
                  </a:cubicBezTo>
                  <a:cubicBezTo>
                    <a:pt x="9" y="226"/>
                    <a:pt x="18" y="244"/>
                    <a:pt x="37" y="253"/>
                  </a:cubicBezTo>
                  <a:lnTo>
                    <a:pt x="91" y="253"/>
                  </a:lnTo>
                  <a:lnTo>
                    <a:pt x="110" y="235"/>
                  </a:lnTo>
                  <a:cubicBezTo>
                    <a:pt x="119" y="226"/>
                    <a:pt x="119" y="217"/>
                    <a:pt x="128" y="208"/>
                  </a:cubicBezTo>
                  <a:lnTo>
                    <a:pt x="137" y="189"/>
                  </a:lnTo>
                  <a:cubicBezTo>
                    <a:pt x="146" y="180"/>
                    <a:pt x="155" y="171"/>
                    <a:pt x="155" y="153"/>
                  </a:cubicBezTo>
                  <a:lnTo>
                    <a:pt x="164" y="126"/>
                  </a:lnTo>
                  <a:lnTo>
                    <a:pt x="173" y="107"/>
                  </a:lnTo>
                  <a:cubicBezTo>
                    <a:pt x="173" y="80"/>
                    <a:pt x="173" y="53"/>
                    <a:pt x="155" y="35"/>
                  </a:cubicBezTo>
                  <a:cubicBezTo>
                    <a:pt x="155" y="35"/>
                    <a:pt x="155" y="25"/>
                    <a:pt x="146" y="25"/>
                  </a:cubicBezTo>
                  <a:cubicBezTo>
                    <a:pt x="137" y="16"/>
                    <a:pt x="137" y="7"/>
                    <a:pt x="128" y="7"/>
                  </a:cubicBezTo>
                  <a:cubicBezTo>
                    <a:pt x="119" y="3"/>
                    <a:pt x="110" y="0"/>
                    <a:pt x="10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0"/>
            <p:cNvSpPr/>
            <p:nvPr/>
          </p:nvSpPr>
          <p:spPr>
            <a:xfrm>
              <a:off x="1838001" y="779530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0"/>
            <p:cNvSpPr/>
            <p:nvPr/>
          </p:nvSpPr>
          <p:spPr>
            <a:xfrm>
              <a:off x="1837726" y="773416"/>
              <a:ext cx="5044" cy="6695"/>
            </a:xfrm>
            <a:custGeom>
              <a:avLst/>
              <a:gdLst/>
              <a:ahLst/>
              <a:cxnLst/>
              <a:rect l="l" t="t" r="r" b="b"/>
              <a:pathLst>
                <a:path w="165" h="219" extrusionOk="0">
                  <a:moveTo>
                    <a:pt x="82" y="0"/>
                  </a:moveTo>
                  <a:cubicBezTo>
                    <a:pt x="64" y="9"/>
                    <a:pt x="46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8" y="55"/>
                    <a:pt x="9" y="73"/>
                    <a:pt x="18" y="91"/>
                  </a:cubicBezTo>
                  <a:lnTo>
                    <a:pt x="18" y="100"/>
                  </a:lnTo>
                  <a:cubicBezTo>
                    <a:pt x="18" y="110"/>
                    <a:pt x="18" y="119"/>
                    <a:pt x="18" y="119"/>
                  </a:cubicBezTo>
                  <a:cubicBezTo>
                    <a:pt x="18" y="128"/>
                    <a:pt x="18" y="137"/>
                    <a:pt x="18" y="137"/>
                  </a:cubicBezTo>
                  <a:cubicBezTo>
                    <a:pt x="18" y="139"/>
                    <a:pt x="18" y="141"/>
                    <a:pt x="18" y="146"/>
                  </a:cubicBezTo>
                  <a:cubicBezTo>
                    <a:pt x="9" y="155"/>
                    <a:pt x="9" y="164"/>
                    <a:pt x="9" y="182"/>
                  </a:cubicBezTo>
                  <a:lnTo>
                    <a:pt x="9" y="173"/>
                  </a:lnTo>
                  <a:lnTo>
                    <a:pt x="9" y="173"/>
                  </a:lnTo>
                  <a:cubicBezTo>
                    <a:pt x="0" y="182"/>
                    <a:pt x="9" y="192"/>
                    <a:pt x="18" y="201"/>
                  </a:cubicBezTo>
                  <a:cubicBezTo>
                    <a:pt x="28" y="210"/>
                    <a:pt x="37" y="219"/>
                    <a:pt x="55" y="219"/>
                  </a:cubicBezTo>
                  <a:cubicBezTo>
                    <a:pt x="82" y="219"/>
                    <a:pt x="110" y="201"/>
                    <a:pt x="137" y="182"/>
                  </a:cubicBezTo>
                  <a:cubicBezTo>
                    <a:pt x="137" y="173"/>
                    <a:pt x="146" y="164"/>
                    <a:pt x="155" y="155"/>
                  </a:cubicBezTo>
                  <a:lnTo>
                    <a:pt x="155" y="146"/>
                  </a:lnTo>
                  <a:cubicBezTo>
                    <a:pt x="155" y="137"/>
                    <a:pt x="164" y="137"/>
                    <a:pt x="164" y="128"/>
                  </a:cubicBezTo>
                  <a:lnTo>
                    <a:pt x="164" y="110"/>
                  </a:lnTo>
                  <a:cubicBezTo>
                    <a:pt x="164" y="100"/>
                    <a:pt x="164" y="91"/>
                    <a:pt x="164" y="91"/>
                  </a:cubicBezTo>
                  <a:lnTo>
                    <a:pt x="164" y="64"/>
                  </a:lnTo>
                  <a:cubicBezTo>
                    <a:pt x="155" y="37"/>
                    <a:pt x="146" y="18"/>
                    <a:pt x="128" y="9"/>
                  </a:cubicBezTo>
                  <a:cubicBezTo>
                    <a:pt x="110" y="0"/>
                    <a:pt x="91" y="0"/>
                    <a:pt x="8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0"/>
            <p:cNvSpPr/>
            <p:nvPr/>
          </p:nvSpPr>
          <p:spPr>
            <a:xfrm>
              <a:off x="1838001" y="779805"/>
              <a:ext cx="306" cy="3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0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0"/>
            <p:cNvSpPr/>
            <p:nvPr/>
          </p:nvSpPr>
          <p:spPr>
            <a:xfrm>
              <a:off x="1834088" y="776198"/>
              <a:ext cx="4769" cy="4188"/>
            </a:xfrm>
            <a:custGeom>
              <a:avLst/>
              <a:gdLst/>
              <a:ahLst/>
              <a:cxnLst/>
              <a:rect l="l" t="t" r="r" b="b"/>
              <a:pathLst>
                <a:path w="156" h="137" extrusionOk="0">
                  <a:moveTo>
                    <a:pt x="83" y="0"/>
                  </a:moveTo>
                  <a:cubicBezTo>
                    <a:pt x="65" y="9"/>
                    <a:pt x="55" y="9"/>
                    <a:pt x="37" y="28"/>
                  </a:cubicBezTo>
                  <a:cubicBezTo>
                    <a:pt x="37" y="28"/>
                    <a:pt x="28" y="37"/>
                    <a:pt x="28" y="46"/>
                  </a:cubicBezTo>
                  <a:cubicBezTo>
                    <a:pt x="19" y="55"/>
                    <a:pt x="10" y="73"/>
                    <a:pt x="1" y="82"/>
                  </a:cubicBezTo>
                  <a:cubicBezTo>
                    <a:pt x="1" y="91"/>
                    <a:pt x="1" y="101"/>
                    <a:pt x="1" y="110"/>
                  </a:cubicBezTo>
                  <a:lnTo>
                    <a:pt x="1" y="119"/>
                  </a:lnTo>
                  <a:cubicBezTo>
                    <a:pt x="10" y="119"/>
                    <a:pt x="10" y="128"/>
                    <a:pt x="19" y="128"/>
                  </a:cubicBezTo>
                  <a:cubicBezTo>
                    <a:pt x="19" y="137"/>
                    <a:pt x="19" y="137"/>
                    <a:pt x="28" y="137"/>
                  </a:cubicBezTo>
                  <a:lnTo>
                    <a:pt x="92" y="137"/>
                  </a:lnTo>
                  <a:cubicBezTo>
                    <a:pt x="101" y="137"/>
                    <a:pt x="110" y="137"/>
                    <a:pt x="119" y="128"/>
                  </a:cubicBezTo>
                  <a:lnTo>
                    <a:pt x="128" y="119"/>
                  </a:lnTo>
                  <a:cubicBezTo>
                    <a:pt x="137" y="119"/>
                    <a:pt x="137" y="110"/>
                    <a:pt x="147" y="101"/>
                  </a:cubicBezTo>
                  <a:cubicBezTo>
                    <a:pt x="156" y="101"/>
                    <a:pt x="156" y="91"/>
                    <a:pt x="156" y="82"/>
                  </a:cubicBezTo>
                  <a:lnTo>
                    <a:pt x="156" y="64"/>
                  </a:lnTo>
                  <a:cubicBezTo>
                    <a:pt x="156" y="55"/>
                    <a:pt x="156" y="46"/>
                    <a:pt x="156" y="46"/>
                  </a:cubicBezTo>
                  <a:cubicBezTo>
                    <a:pt x="156" y="37"/>
                    <a:pt x="156" y="28"/>
                    <a:pt x="147" y="28"/>
                  </a:cubicBezTo>
                  <a:cubicBezTo>
                    <a:pt x="147" y="19"/>
                    <a:pt x="137" y="9"/>
                    <a:pt x="128" y="9"/>
                  </a:cubicBezTo>
                  <a:lnTo>
                    <a:pt x="119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0"/>
            <p:cNvSpPr/>
            <p:nvPr/>
          </p:nvSpPr>
          <p:spPr>
            <a:xfrm>
              <a:off x="1857199" y="774241"/>
              <a:ext cx="5625" cy="6450"/>
            </a:xfrm>
            <a:custGeom>
              <a:avLst/>
              <a:gdLst/>
              <a:ahLst/>
              <a:cxnLst/>
              <a:rect l="l" t="t" r="r" b="b"/>
              <a:pathLst>
                <a:path w="184" h="211" extrusionOk="0">
                  <a:moveTo>
                    <a:pt x="128" y="1"/>
                  </a:moveTo>
                  <a:cubicBezTo>
                    <a:pt x="110" y="1"/>
                    <a:pt x="83" y="1"/>
                    <a:pt x="65" y="19"/>
                  </a:cubicBezTo>
                  <a:cubicBezTo>
                    <a:pt x="56" y="19"/>
                    <a:pt x="56" y="28"/>
                    <a:pt x="46" y="37"/>
                  </a:cubicBezTo>
                  <a:lnTo>
                    <a:pt x="28" y="55"/>
                  </a:lnTo>
                  <a:cubicBezTo>
                    <a:pt x="28" y="64"/>
                    <a:pt x="19" y="73"/>
                    <a:pt x="19" y="73"/>
                  </a:cubicBezTo>
                  <a:cubicBezTo>
                    <a:pt x="10" y="92"/>
                    <a:pt x="1" y="119"/>
                    <a:pt x="1" y="137"/>
                  </a:cubicBezTo>
                  <a:cubicBezTo>
                    <a:pt x="1" y="165"/>
                    <a:pt x="10" y="201"/>
                    <a:pt x="37" y="210"/>
                  </a:cubicBezTo>
                  <a:lnTo>
                    <a:pt x="28" y="201"/>
                  </a:lnTo>
                  <a:lnTo>
                    <a:pt x="28" y="201"/>
                  </a:lnTo>
                  <a:cubicBezTo>
                    <a:pt x="33" y="206"/>
                    <a:pt x="37" y="208"/>
                    <a:pt x="42" y="208"/>
                  </a:cubicBezTo>
                  <a:cubicBezTo>
                    <a:pt x="46" y="208"/>
                    <a:pt x="51" y="206"/>
                    <a:pt x="56" y="201"/>
                  </a:cubicBezTo>
                  <a:cubicBezTo>
                    <a:pt x="74" y="201"/>
                    <a:pt x="83" y="192"/>
                    <a:pt x="92" y="183"/>
                  </a:cubicBezTo>
                  <a:lnTo>
                    <a:pt x="101" y="174"/>
                  </a:lnTo>
                  <a:cubicBezTo>
                    <a:pt x="101" y="165"/>
                    <a:pt x="101" y="165"/>
                    <a:pt x="110" y="155"/>
                  </a:cubicBezTo>
                  <a:cubicBezTo>
                    <a:pt x="110" y="155"/>
                    <a:pt x="119" y="146"/>
                    <a:pt x="128" y="137"/>
                  </a:cubicBezTo>
                  <a:lnTo>
                    <a:pt x="156" y="119"/>
                  </a:lnTo>
                  <a:cubicBezTo>
                    <a:pt x="165" y="110"/>
                    <a:pt x="174" y="101"/>
                    <a:pt x="183" y="83"/>
                  </a:cubicBezTo>
                  <a:cubicBezTo>
                    <a:pt x="183" y="73"/>
                    <a:pt x="183" y="55"/>
                    <a:pt x="183" y="46"/>
                  </a:cubicBezTo>
                  <a:cubicBezTo>
                    <a:pt x="183" y="28"/>
                    <a:pt x="174" y="19"/>
                    <a:pt x="156" y="10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0"/>
            <p:cNvSpPr/>
            <p:nvPr/>
          </p:nvSpPr>
          <p:spPr>
            <a:xfrm>
              <a:off x="1867501" y="767730"/>
              <a:ext cx="4494" cy="6267"/>
            </a:xfrm>
            <a:custGeom>
              <a:avLst/>
              <a:gdLst/>
              <a:ahLst/>
              <a:cxnLst/>
              <a:rect l="l" t="t" r="r" b="b"/>
              <a:pathLst>
                <a:path w="147" h="205" extrusionOk="0">
                  <a:moveTo>
                    <a:pt x="76" y="1"/>
                  </a:moveTo>
                  <a:cubicBezTo>
                    <a:pt x="70" y="1"/>
                    <a:pt x="63" y="2"/>
                    <a:pt x="56" y="4"/>
                  </a:cubicBezTo>
                  <a:cubicBezTo>
                    <a:pt x="37" y="13"/>
                    <a:pt x="19" y="22"/>
                    <a:pt x="19" y="50"/>
                  </a:cubicBezTo>
                  <a:cubicBezTo>
                    <a:pt x="10" y="59"/>
                    <a:pt x="1" y="68"/>
                    <a:pt x="1" y="86"/>
                  </a:cubicBezTo>
                  <a:cubicBezTo>
                    <a:pt x="1" y="93"/>
                    <a:pt x="1" y="101"/>
                    <a:pt x="1" y="113"/>
                  </a:cubicBezTo>
                  <a:lnTo>
                    <a:pt x="1" y="123"/>
                  </a:lnTo>
                  <a:cubicBezTo>
                    <a:pt x="1" y="123"/>
                    <a:pt x="1" y="132"/>
                    <a:pt x="1" y="141"/>
                  </a:cubicBezTo>
                  <a:cubicBezTo>
                    <a:pt x="1" y="150"/>
                    <a:pt x="1" y="150"/>
                    <a:pt x="1" y="159"/>
                  </a:cubicBezTo>
                  <a:lnTo>
                    <a:pt x="1" y="168"/>
                  </a:lnTo>
                  <a:cubicBezTo>
                    <a:pt x="1" y="186"/>
                    <a:pt x="19" y="204"/>
                    <a:pt x="37" y="204"/>
                  </a:cubicBezTo>
                  <a:lnTo>
                    <a:pt x="83" y="204"/>
                  </a:lnTo>
                  <a:lnTo>
                    <a:pt x="92" y="195"/>
                  </a:lnTo>
                  <a:lnTo>
                    <a:pt x="110" y="186"/>
                  </a:lnTo>
                  <a:cubicBezTo>
                    <a:pt x="119" y="177"/>
                    <a:pt x="119" y="177"/>
                    <a:pt x="128" y="168"/>
                  </a:cubicBezTo>
                  <a:cubicBezTo>
                    <a:pt x="128" y="159"/>
                    <a:pt x="128" y="150"/>
                    <a:pt x="138" y="141"/>
                  </a:cubicBezTo>
                  <a:cubicBezTo>
                    <a:pt x="138" y="123"/>
                    <a:pt x="147" y="104"/>
                    <a:pt x="147" y="86"/>
                  </a:cubicBezTo>
                  <a:cubicBezTo>
                    <a:pt x="147" y="77"/>
                    <a:pt x="147" y="68"/>
                    <a:pt x="147" y="59"/>
                  </a:cubicBezTo>
                  <a:cubicBezTo>
                    <a:pt x="138" y="41"/>
                    <a:pt x="128" y="31"/>
                    <a:pt x="119" y="22"/>
                  </a:cubicBezTo>
                  <a:cubicBezTo>
                    <a:pt x="106" y="9"/>
                    <a:pt x="93" y="1"/>
                    <a:pt x="76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0"/>
            <p:cNvSpPr/>
            <p:nvPr/>
          </p:nvSpPr>
          <p:spPr>
            <a:xfrm>
              <a:off x="1867776" y="769228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0"/>
            <p:cNvSpPr/>
            <p:nvPr/>
          </p:nvSpPr>
          <p:spPr>
            <a:xfrm>
              <a:off x="1867776" y="76922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0"/>
            <p:cNvSpPr/>
            <p:nvPr/>
          </p:nvSpPr>
          <p:spPr>
            <a:xfrm>
              <a:off x="1863894" y="760943"/>
              <a:ext cx="4219" cy="4616"/>
            </a:xfrm>
            <a:custGeom>
              <a:avLst/>
              <a:gdLst/>
              <a:ahLst/>
              <a:cxnLst/>
              <a:rect l="l" t="t" r="r" b="b"/>
              <a:pathLst>
                <a:path w="138" h="151" extrusionOk="0">
                  <a:moveTo>
                    <a:pt x="77" y="1"/>
                  </a:moveTo>
                  <a:cubicBezTo>
                    <a:pt x="71" y="1"/>
                    <a:pt x="64" y="3"/>
                    <a:pt x="55" y="7"/>
                  </a:cubicBezTo>
                  <a:lnTo>
                    <a:pt x="37" y="17"/>
                  </a:lnTo>
                  <a:cubicBezTo>
                    <a:pt x="28" y="17"/>
                    <a:pt x="19" y="26"/>
                    <a:pt x="19" y="35"/>
                  </a:cubicBezTo>
                  <a:lnTo>
                    <a:pt x="10" y="35"/>
                  </a:lnTo>
                  <a:cubicBezTo>
                    <a:pt x="0" y="44"/>
                    <a:pt x="0" y="53"/>
                    <a:pt x="0" y="62"/>
                  </a:cubicBezTo>
                  <a:lnTo>
                    <a:pt x="0" y="89"/>
                  </a:lnTo>
                  <a:lnTo>
                    <a:pt x="0" y="108"/>
                  </a:lnTo>
                  <a:cubicBezTo>
                    <a:pt x="0" y="108"/>
                    <a:pt x="0" y="117"/>
                    <a:pt x="0" y="117"/>
                  </a:cubicBezTo>
                  <a:cubicBezTo>
                    <a:pt x="0" y="135"/>
                    <a:pt x="10" y="144"/>
                    <a:pt x="19" y="144"/>
                  </a:cubicBezTo>
                  <a:cubicBezTo>
                    <a:pt x="23" y="149"/>
                    <a:pt x="28" y="151"/>
                    <a:pt x="32" y="151"/>
                  </a:cubicBezTo>
                  <a:cubicBezTo>
                    <a:pt x="37" y="151"/>
                    <a:pt x="41" y="149"/>
                    <a:pt x="46" y="144"/>
                  </a:cubicBezTo>
                  <a:lnTo>
                    <a:pt x="64" y="144"/>
                  </a:lnTo>
                  <a:cubicBezTo>
                    <a:pt x="73" y="144"/>
                    <a:pt x="82" y="144"/>
                    <a:pt x="92" y="135"/>
                  </a:cubicBezTo>
                  <a:cubicBezTo>
                    <a:pt x="101" y="126"/>
                    <a:pt x="119" y="117"/>
                    <a:pt x="128" y="99"/>
                  </a:cubicBezTo>
                  <a:cubicBezTo>
                    <a:pt x="137" y="89"/>
                    <a:pt x="137" y="80"/>
                    <a:pt x="137" y="62"/>
                  </a:cubicBezTo>
                  <a:cubicBezTo>
                    <a:pt x="137" y="53"/>
                    <a:pt x="137" y="44"/>
                    <a:pt x="128" y="35"/>
                  </a:cubicBezTo>
                  <a:cubicBezTo>
                    <a:pt x="119" y="17"/>
                    <a:pt x="110" y="7"/>
                    <a:pt x="92" y="7"/>
                  </a:cubicBezTo>
                  <a:cubicBezTo>
                    <a:pt x="87" y="3"/>
                    <a:pt x="82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3" name="Google Shape;1723;p40"/>
          <p:cNvGrpSpPr/>
          <p:nvPr/>
        </p:nvGrpSpPr>
        <p:grpSpPr>
          <a:xfrm rot="10544723">
            <a:off x="-292814" y="4049107"/>
            <a:ext cx="1656970" cy="1075095"/>
            <a:chOff x="2672837" y="1594496"/>
            <a:chExt cx="612501" cy="397410"/>
          </a:xfrm>
        </p:grpSpPr>
        <p:sp>
          <p:nvSpPr>
            <p:cNvPr id="1724" name="Google Shape;1724;p40"/>
            <p:cNvSpPr/>
            <p:nvPr/>
          </p:nvSpPr>
          <p:spPr>
            <a:xfrm>
              <a:off x="2914799" y="1594496"/>
              <a:ext cx="246608" cy="113720"/>
            </a:xfrm>
            <a:custGeom>
              <a:avLst/>
              <a:gdLst/>
              <a:ahLst/>
              <a:cxnLst/>
              <a:rect l="l" t="t" r="r" b="b"/>
              <a:pathLst>
                <a:path w="8067" h="3720" extrusionOk="0">
                  <a:moveTo>
                    <a:pt x="4055" y="0"/>
                  </a:moveTo>
                  <a:cubicBezTo>
                    <a:pt x="3878" y="0"/>
                    <a:pt x="3701" y="13"/>
                    <a:pt x="3526" y="40"/>
                  </a:cubicBezTo>
                  <a:cubicBezTo>
                    <a:pt x="2970" y="122"/>
                    <a:pt x="2460" y="313"/>
                    <a:pt x="1941" y="514"/>
                  </a:cubicBezTo>
                  <a:cubicBezTo>
                    <a:pt x="1340" y="751"/>
                    <a:pt x="739" y="1006"/>
                    <a:pt x="101" y="1160"/>
                  </a:cubicBezTo>
                  <a:cubicBezTo>
                    <a:pt x="19" y="1197"/>
                    <a:pt x="1" y="1306"/>
                    <a:pt x="65" y="1370"/>
                  </a:cubicBezTo>
                  <a:cubicBezTo>
                    <a:pt x="575" y="1825"/>
                    <a:pt x="1003" y="2363"/>
                    <a:pt x="1540" y="2782"/>
                  </a:cubicBezTo>
                  <a:cubicBezTo>
                    <a:pt x="2351" y="3400"/>
                    <a:pt x="3325" y="3720"/>
                    <a:pt x="4307" y="3720"/>
                  </a:cubicBezTo>
                  <a:cubicBezTo>
                    <a:pt x="4958" y="3720"/>
                    <a:pt x="5612" y="3579"/>
                    <a:pt x="6222" y="3292"/>
                  </a:cubicBezTo>
                  <a:cubicBezTo>
                    <a:pt x="6842" y="3019"/>
                    <a:pt x="7370" y="2591"/>
                    <a:pt x="7771" y="2053"/>
                  </a:cubicBezTo>
                  <a:cubicBezTo>
                    <a:pt x="7798" y="2062"/>
                    <a:pt x="7816" y="2071"/>
                    <a:pt x="7844" y="2090"/>
                  </a:cubicBezTo>
                  <a:cubicBezTo>
                    <a:pt x="7861" y="2097"/>
                    <a:pt x="7877" y="2100"/>
                    <a:pt x="7893" y="2100"/>
                  </a:cubicBezTo>
                  <a:cubicBezTo>
                    <a:pt x="7996" y="2100"/>
                    <a:pt x="8066" y="1959"/>
                    <a:pt x="7971" y="1880"/>
                  </a:cubicBezTo>
                  <a:cubicBezTo>
                    <a:pt x="7753" y="1698"/>
                    <a:pt x="7525" y="1534"/>
                    <a:pt x="7288" y="1379"/>
                  </a:cubicBezTo>
                  <a:cubicBezTo>
                    <a:pt x="7060" y="1215"/>
                    <a:pt x="6824" y="1051"/>
                    <a:pt x="6587" y="896"/>
                  </a:cubicBezTo>
                  <a:cubicBezTo>
                    <a:pt x="6140" y="596"/>
                    <a:pt x="5658" y="350"/>
                    <a:pt x="5148" y="168"/>
                  </a:cubicBezTo>
                  <a:cubicBezTo>
                    <a:pt x="4791" y="57"/>
                    <a:pt x="4422" y="0"/>
                    <a:pt x="4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0"/>
            <p:cNvSpPr/>
            <p:nvPr/>
          </p:nvSpPr>
          <p:spPr>
            <a:xfrm>
              <a:off x="3105831" y="1686572"/>
              <a:ext cx="115035" cy="239241"/>
            </a:xfrm>
            <a:custGeom>
              <a:avLst/>
              <a:gdLst/>
              <a:ahLst/>
              <a:cxnLst/>
              <a:rect l="l" t="t" r="r" b="b"/>
              <a:pathLst>
                <a:path w="3763" h="7826" extrusionOk="0">
                  <a:moveTo>
                    <a:pt x="2889" y="0"/>
                  </a:moveTo>
                  <a:cubicBezTo>
                    <a:pt x="2879" y="0"/>
                    <a:pt x="2870" y="2"/>
                    <a:pt x="2861" y="7"/>
                  </a:cubicBezTo>
                  <a:cubicBezTo>
                    <a:pt x="2351" y="298"/>
                    <a:pt x="1895" y="681"/>
                    <a:pt x="1531" y="1136"/>
                  </a:cubicBezTo>
                  <a:cubicBezTo>
                    <a:pt x="1139" y="1592"/>
                    <a:pt x="821" y="2102"/>
                    <a:pt x="575" y="2648"/>
                  </a:cubicBezTo>
                  <a:cubicBezTo>
                    <a:pt x="320" y="3167"/>
                    <a:pt x="146" y="3723"/>
                    <a:pt x="74" y="4297"/>
                  </a:cubicBezTo>
                  <a:cubicBezTo>
                    <a:pt x="1" y="4880"/>
                    <a:pt x="110" y="5463"/>
                    <a:pt x="392" y="5982"/>
                  </a:cubicBezTo>
                  <a:cubicBezTo>
                    <a:pt x="729" y="6611"/>
                    <a:pt x="1212" y="7130"/>
                    <a:pt x="1549" y="7758"/>
                  </a:cubicBezTo>
                  <a:cubicBezTo>
                    <a:pt x="1573" y="7806"/>
                    <a:pt x="1613" y="7826"/>
                    <a:pt x="1654" y="7826"/>
                  </a:cubicBezTo>
                  <a:cubicBezTo>
                    <a:pt x="1723" y="7826"/>
                    <a:pt x="1796" y="7772"/>
                    <a:pt x="1813" y="7704"/>
                  </a:cubicBezTo>
                  <a:cubicBezTo>
                    <a:pt x="2059" y="6656"/>
                    <a:pt x="2743" y="5800"/>
                    <a:pt x="3189" y="4844"/>
                  </a:cubicBezTo>
                  <a:cubicBezTo>
                    <a:pt x="3653" y="3896"/>
                    <a:pt x="3763" y="2821"/>
                    <a:pt x="3508" y="1801"/>
                  </a:cubicBezTo>
                  <a:cubicBezTo>
                    <a:pt x="3426" y="1519"/>
                    <a:pt x="3325" y="1245"/>
                    <a:pt x="3207" y="981"/>
                  </a:cubicBezTo>
                  <a:cubicBezTo>
                    <a:pt x="3089" y="699"/>
                    <a:pt x="2998" y="407"/>
                    <a:pt x="2934" y="107"/>
                  </a:cubicBezTo>
                  <a:lnTo>
                    <a:pt x="2943" y="98"/>
                  </a:lnTo>
                  <a:cubicBezTo>
                    <a:pt x="2981" y="52"/>
                    <a:pt x="2936" y="0"/>
                    <a:pt x="2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0"/>
            <p:cNvSpPr/>
            <p:nvPr/>
          </p:nvSpPr>
          <p:spPr>
            <a:xfrm>
              <a:off x="2855768" y="1798703"/>
              <a:ext cx="136770" cy="193202"/>
            </a:xfrm>
            <a:custGeom>
              <a:avLst/>
              <a:gdLst/>
              <a:ahLst/>
              <a:cxnLst/>
              <a:rect l="l" t="t" r="r" b="b"/>
              <a:pathLst>
                <a:path w="4474" h="6320" extrusionOk="0">
                  <a:moveTo>
                    <a:pt x="4091" y="0"/>
                  </a:moveTo>
                  <a:cubicBezTo>
                    <a:pt x="4088" y="0"/>
                    <a:pt x="4085" y="0"/>
                    <a:pt x="4082" y="0"/>
                  </a:cubicBezTo>
                  <a:cubicBezTo>
                    <a:pt x="2934" y="46"/>
                    <a:pt x="1959" y="820"/>
                    <a:pt x="1212" y="1631"/>
                  </a:cubicBezTo>
                  <a:cubicBezTo>
                    <a:pt x="812" y="2059"/>
                    <a:pt x="484" y="2551"/>
                    <a:pt x="265" y="3097"/>
                  </a:cubicBezTo>
                  <a:cubicBezTo>
                    <a:pt x="92" y="3571"/>
                    <a:pt x="1" y="4063"/>
                    <a:pt x="10" y="4564"/>
                  </a:cubicBezTo>
                  <a:cubicBezTo>
                    <a:pt x="10" y="5147"/>
                    <a:pt x="147" y="5712"/>
                    <a:pt x="402" y="6240"/>
                  </a:cubicBezTo>
                  <a:cubicBezTo>
                    <a:pt x="421" y="6292"/>
                    <a:pt x="470" y="6320"/>
                    <a:pt x="518" y="6320"/>
                  </a:cubicBezTo>
                  <a:cubicBezTo>
                    <a:pt x="563" y="6320"/>
                    <a:pt x="608" y="6297"/>
                    <a:pt x="629" y="6249"/>
                  </a:cubicBezTo>
                  <a:cubicBezTo>
                    <a:pt x="1613" y="4482"/>
                    <a:pt x="4173" y="3717"/>
                    <a:pt x="4419" y="1522"/>
                  </a:cubicBezTo>
                  <a:cubicBezTo>
                    <a:pt x="4473" y="1066"/>
                    <a:pt x="4382" y="611"/>
                    <a:pt x="4155" y="228"/>
                  </a:cubicBezTo>
                  <a:cubicBezTo>
                    <a:pt x="4252" y="157"/>
                    <a:pt x="4203" y="0"/>
                    <a:pt x="40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0"/>
            <p:cNvSpPr/>
            <p:nvPr/>
          </p:nvSpPr>
          <p:spPr>
            <a:xfrm>
              <a:off x="2737585" y="1807202"/>
              <a:ext cx="111550" cy="93789"/>
            </a:xfrm>
            <a:custGeom>
              <a:avLst/>
              <a:gdLst/>
              <a:ahLst/>
              <a:cxnLst/>
              <a:rect l="l" t="t" r="r" b="b"/>
              <a:pathLst>
                <a:path w="3649" h="3068" extrusionOk="0">
                  <a:moveTo>
                    <a:pt x="3259" y="0"/>
                  </a:moveTo>
                  <a:cubicBezTo>
                    <a:pt x="2987" y="0"/>
                    <a:pt x="2711" y="105"/>
                    <a:pt x="2473" y="223"/>
                  </a:cubicBezTo>
                  <a:cubicBezTo>
                    <a:pt x="2091" y="415"/>
                    <a:pt x="1735" y="652"/>
                    <a:pt x="1407" y="925"/>
                  </a:cubicBezTo>
                  <a:cubicBezTo>
                    <a:pt x="761" y="1453"/>
                    <a:pt x="223" y="2127"/>
                    <a:pt x="14" y="2947"/>
                  </a:cubicBezTo>
                  <a:cubicBezTo>
                    <a:pt x="0" y="3015"/>
                    <a:pt x="52" y="3067"/>
                    <a:pt x="110" y="3067"/>
                  </a:cubicBezTo>
                  <a:cubicBezTo>
                    <a:pt x="129" y="3067"/>
                    <a:pt x="150" y="3061"/>
                    <a:pt x="169" y="3047"/>
                  </a:cubicBezTo>
                  <a:cubicBezTo>
                    <a:pt x="478" y="2801"/>
                    <a:pt x="952" y="2838"/>
                    <a:pt x="1325" y="2710"/>
                  </a:cubicBezTo>
                  <a:cubicBezTo>
                    <a:pt x="1726" y="2555"/>
                    <a:pt x="2091" y="2337"/>
                    <a:pt x="2418" y="2054"/>
                  </a:cubicBezTo>
                  <a:cubicBezTo>
                    <a:pt x="2737" y="1781"/>
                    <a:pt x="3020" y="1462"/>
                    <a:pt x="3247" y="1116"/>
                  </a:cubicBezTo>
                  <a:cubicBezTo>
                    <a:pt x="3430" y="843"/>
                    <a:pt x="3575" y="542"/>
                    <a:pt x="3557" y="214"/>
                  </a:cubicBezTo>
                  <a:cubicBezTo>
                    <a:pt x="3621" y="178"/>
                    <a:pt x="3648" y="78"/>
                    <a:pt x="3566" y="50"/>
                  </a:cubicBezTo>
                  <a:cubicBezTo>
                    <a:pt x="3466" y="15"/>
                    <a:pt x="3363" y="0"/>
                    <a:pt x="3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0"/>
            <p:cNvSpPr/>
            <p:nvPr/>
          </p:nvSpPr>
          <p:spPr>
            <a:xfrm>
              <a:off x="2672837" y="1752512"/>
              <a:ext cx="147898" cy="69333"/>
            </a:xfrm>
            <a:custGeom>
              <a:avLst/>
              <a:gdLst/>
              <a:ahLst/>
              <a:cxnLst/>
              <a:rect l="l" t="t" r="r" b="b"/>
              <a:pathLst>
                <a:path w="4838" h="2268" extrusionOk="0">
                  <a:moveTo>
                    <a:pt x="2136" y="0"/>
                  </a:moveTo>
                  <a:cubicBezTo>
                    <a:pt x="2037" y="0"/>
                    <a:pt x="1938" y="6"/>
                    <a:pt x="1840" y="18"/>
                  </a:cubicBezTo>
                  <a:cubicBezTo>
                    <a:pt x="1476" y="81"/>
                    <a:pt x="1121" y="191"/>
                    <a:pt x="793" y="364"/>
                  </a:cubicBezTo>
                  <a:cubicBezTo>
                    <a:pt x="638" y="437"/>
                    <a:pt x="483" y="519"/>
                    <a:pt x="328" y="601"/>
                  </a:cubicBezTo>
                  <a:cubicBezTo>
                    <a:pt x="237" y="655"/>
                    <a:pt x="0" y="737"/>
                    <a:pt x="100" y="892"/>
                  </a:cubicBezTo>
                  <a:cubicBezTo>
                    <a:pt x="146" y="947"/>
                    <a:pt x="201" y="992"/>
                    <a:pt x="264" y="1029"/>
                  </a:cubicBezTo>
                  <a:cubicBezTo>
                    <a:pt x="346" y="1102"/>
                    <a:pt x="428" y="1174"/>
                    <a:pt x="519" y="1247"/>
                  </a:cubicBezTo>
                  <a:cubicBezTo>
                    <a:pt x="683" y="1384"/>
                    <a:pt x="856" y="1530"/>
                    <a:pt x="1029" y="1666"/>
                  </a:cubicBezTo>
                  <a:cubicBezTo>
                    <a:pt x="1529" y="2050"/>
                    <a:pt x="2152" y="2268"/>
                    <a:pt x="2785" y="2268"/>
                  </a:cubicBezTo>
                  <a:cubicBezTo>
                    <a:pt x="2798" y="2268"/>
                    <a:pt x="2811" y="2268"/>
                    <a:pt x="2824" y="2267"/>
                  </a:cubicBezTo>
                  <a:cubicBezTo>
                    <a:pt x="3525" y="2258"/>
                    <a:pt x="4254" y="2012"/>
                    <a:pt x="4755" y="1502"/>
                  </a:cubicBezTo>
                  <a:cubicBezTo>
                    <a:pt x="4764" y="1493"/>
                    <a:pt x="4764" y="1475"/>
                    <a:pt x="4764" y="1466"/>
                  </a:cubicBezTo>
                  <a:cubicBezTo>
                    <a:pt x="4810" y="1457"/>
                    <a:pt x="4837" y="1411"/>
                    <a:pt x="4819" y="1366"/>
                  </a:cubicBezTo>
                  <a:cubicBezTo>
                    <a:pt x="4764" y="1193"/>
                    <a:pt x="4609" y="1074"/>
                    <a:pt x="4473" y="947"/>
                  </a:cubicBezTo>
                  <a:cubicBezTo>
                    <a:pt x="4318" y="819"/>
                    <a:pt x="4163" y="701"/>
                    <a:pt x="3990" y="591"/>
                  </a:cubicBezTo>
                  <a:cubicBezTo>
                    <a:pt x="3680" y="391"/>
                    <a:pt x="3343" y="236"/>
                    <a:pt x="2988" y="136"/>
                  </a:cubicBezTo>
                  <a:cubicBezTo>
                    <a:pt x="2710" y="48"/>
                    <a:pt x="2423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0"/>
            <p:cNvSpPr/>
            <p:nvPr/>
          </p:nvSpPr>
          <p:spPr>
            <a:xfrm>
              <a:off x="2719609" y="1596177"/>
              <a:ext cx="565728" cy="330248"/>
            </a:xfrm>
            <a:custGeom>
              <a:avLst/>
              <a:gdLst/>
              <a:ahLst/>
              <a:cxnLst/>
              <a:rect l="l" t="t" r="r" b="b"/>
              <a:pathLst>
                <a:path w="18506" h="10803" extrusionOk="0">
                  <a:moveTo>
                    <a:pt x="18378" y="0"/>
                  </a:moveTo>
                  <a:cubicBezTo>
                    <a:pt x="18371" y="0"/>
                    <a:pt x="18363" y="1"/>
                    <a:pt x="18355" y="3"/>
                  </a:cubicBezTo>
                  <a:cubicBezTo>
                    <a:pt x="18055" y="94"/>
                    <a:pt x="17800" y="358"/>
                    <a:pt x="17563" y="568"/>
                  </a:cubicBezTo>
                  <a:cubicBezTo>
                    <a:pt x="17490" y="632"/>
                    <a:pt x="17417" y="696"/>
                    <a:pt x="17353" y="759"/>
                  </a:cubicBezTo>
                  <a:cubicBezTo>
                    <a:pt x="17107" y="832"/>
                    <a:pt x="16861" y="932"/>
                    <a:pt x="16624" y="1023"/>
                  </a:cubicBezTo>
                  <a:cubicBezTo>
                    <a:pt x="16315" y="1133"/>
                    <a:pt x="16005" y="1251"/>
                    <a:pt x="15695" y="1342"/>
                  </a:cubicBezTo>
                  <a:cubicBezTo>
                    <a:pt x="15067" y="1534"/>
                    <a:pt x="14429" y="1679"/>
                    <a:pt x="13792" y="1779"/>
                  </a:cubicBezTo>
                  <a:cubicBezTo>
                    <a:pt x="13327" y="1852"/>
                    <a:pt x="12862" y="1907"/>
                    <a:pt x="12398" y="1925"/>
                  </a:cubicBezTo>
                  <a:cubicBezTo>
                    <a:pt x="12380" y="1898"/>
                    <a:pt x="12352" y="1861"/>
                    <a:pt x="12334" y="1834"/>
                  </a:cubicBezTo>
                  <a:cubicBezTo>
                    <a:pt x="12252" y="1716"/>
                    <a:pt x="12170" y="1606"/>
                    <a:pt x="12088" y="1497"/>
                  </a:cubicBezTo>
                  <a:cubicBezTo>
                    <a:pt x="11906" y="1288"/>
                    <a:pt x="11715" y="1096"/>
                    <a:pt x="11505" y="932"/>
                  </a:cubicBezTo>
                  <a:cubicBezTo>
                    <a:pt x="11305" y="759"/>
                    <a:pt x="11086" y="614"/>
                    <a:pt x="10849" y="486"/>
                  </a:cubicBezTo>
                  <a:cubicBezTo>
                    <a:pt x="10796" y="461"/>
                    <a:pt x="10745" y="446"/>
                    <a:pt x="10699" y="446"/>
                  </a:cubicBezTo>
                  <a:cubicBezTo>
                    <a:pt x="10627" y="446"/>
                    <a:pt x="10566" y="483"/>
                    <a:pt x="10521" y="577"/>
                  </a:cubicBezTo>
                  <a:cubicBezTo>
                    <a:pt x="10613" y="614"/>
                    <a:pt x="10722" y="641"/>
                    <a:pt x="10822" y="696"/>
                  </a:cubicBezTo>
                  <a:cubicBezTo>
                    <a:pt x="10913" y="741"/>
                    <a:pt x="10995" y="796"/>
                    <a:pt x="11086" y="850"/>
                  </a:cubicBezTo>
                  <a:cubicBezTo>
                    <a:pt x="11268" y="960"/>
                    <a:pt x="11441" y="1096"/>
                    <a:pt x="11596" y="1233"/>
                  </a:cubicBezTo>
                  <a:cubicBezTo>
                    <a:pt x="11760" y="1379"/>
                    <a:pt x="11906" y="1534"/>
                    <a:pt x="12043" y="1698"/>
                  </a:cubicBezTo>
                  <a:cubicBezTo>
                    <a:pt x="12106" y="1779"/>
                    <a:pt x="12161" y="1852"/>
                    <a:pt x="12225" y="1934"/>
                  </a:cubicBezTo>
                  <a:cubicBezTo>
                    <a:pt x="12030" y="1943"/>
                    <a:pt x="11837" y="1947"/>
                    <a:pt x="11643" y="1947"/>
                  </a:cubicBezTo>
                  <a:cubicBezTo>
                    <a:pt x="11213" y="1947"/>
                    <a:pt x="10785" y="1927"/>
                    <a:pt x="10357" y="1889"/>
                  </a:cubicBezTo>
                  <a:cubicBezTo>
                    <a:pt x="10339" y="1834"/>
                    <a:pt x="10312" y="1779"/>
                    <a:pt x="10285" y="1734"/>
                  </a:cubicBezTo>
                  <a:cubicBezTo>
                    <a:pt x="10212" y="1616"/>
                    <a:pt x="10139" y="1506"/>
                    <a:pt x="10057" y="1415"/>
                  </a:cubicBezTo>
                  <a:cubicBezTo>
                    <a:pt x="9884" y="1215"/>
                    <a:pt x="9683" y="1042"/>
                    <a:pt x="9474" y="896"/>
                  </a:cubicBezTo>
                  <a:cubicBezTo>
                    <a:pt x="9255" y="750"/>
                    <a:pt x="9028" y="641"/>
                    <a:pt x="8772" y="577"/>
                  </a:cubicBezTo>
                  <a:cubicBezTo>
                    <a:pt x="8756" y="573"/>
                    <a:pt x="8739" y="571"/>
                    <a:pt x="8721" y="571"/>
                  </a:cubicBezTo>
                  <a:cubicBezTo>
                    <a:pt x="8656" y="571"/>
                    <a:pt x="8588" y="599"/>
                    <a:pt x="8581" y="677"/>
                  </a:cubicBezTo>
                  <a:cubicBezTo>
                    <a:pt x="8574" y="729"/>
                    <a:pt x="8609" y="787"/>
                    <a:pt x="8656" y="787"/>
                  </a:cubicBezTo>
                  <a:cubicBezTo>
                    <a:pt x="8667" y="787"/>
                    <a:pt x="8679" y="784"/>
                    <a:pt x="8690" y="777"/>
                  </a:cubicBezTo>
                  <a:cubicBezTo>
                    <a:pt x="8700" y="777"/>
                    <a:pt x="8709" y="768"/>
                    <a:pt x="8718" y="759"/>
                  </a:cubicBezTo>
                  <a:cubicBezTo>
                    <a:pt x="8736" y="768"/>
                    <a:pt x="8754" y="777"/>
                    <a:pt x="8782" y="777"/>
                  </a:cubicBezTo>
                  <a:cubicBezTo>
                    <a:pt x="8818" y="796"/>
                    <a:pt x="8864" y="814"/>
                    <a:pt x="8909" y="832"/>
                  </a:cubicBezTo>
                  <a:cubicBezTo>
                    <a:pt x="8991" y="859"/>
                    <a:pt x="9073" y="905"/>
                    <a:pt x="9155" y="941"/>
                  </a:cubicBezTo>
                  <a:cubicBezTo>
                    <a:pt x="9328" y="1033"/>
                    <a:pt x="9483" y="1133"/>
                    <a:pt x="9629" y="1260"/>
                  </a:cubicBezTo>
                  <a:cubicBezTo>
                    <a:pt x="9774" y="1379"/>
                    <a:pt x="9911" y="1515"/>
                    <a:pt x="10030" y="1652"/>
                  </a:cubicBezTo>
                  <a:cubicBezTo>
                    <a:pt x="10084" y="1725"/>
                    <a:pt x="10130" y="1798"/>
                    <a:pt x="10184" y="1871"/>
                  </a:cubicBezTo>
                  <a:cubicBezTo>
                    <a:pt x="10084" y="1852"/>
                    <a:pt x="9975" y="1843"/>
                    <a:pt x="9875" y="1834"/>
                  </a:cubicBezTo>
                  <a:cubicBezTo>
                    <a:pt x="9374" y="1761"/>
                    <a:pt x="8882" y="1652"/>
                    <a:pt x="8390" y="1543"/>
                  </a:cubicBezTo>
                  <a:cubicBezTo>
                    <a:pt x="8372" y="1524"/>
                    <a:pt x="8353" y="1497"/>
                    <a:pt x="8335" y="1479"/>
                  </a:cubicBezTo>
                  <a:cubicBezTo>
                    <a:pt x="8290" y="1424"/>
                    <a:pt x="8244" y="1379"/>
                    <a:pt x="8199" y="1333"/>
                  </a:cubicBezTo>
                  <a:cubicBezTo>
                    <a:pt x="8153" y="1288"/>
                    <a:pt x="8098" y="1251"/>
                    <a:pt x="8053" y="1215"/>
                  </a:cubicBezTo>
                  <a:cubicBezTo>
                    <a:pt x="8026" y="1197"/>
                    <a:pt x="7989" y="1178"/>
                    <a:pt x="7962" y="1160"/>
                  </a:cubicBezTo>
                  <a:cubicBezTo>
                    <a:pt x="7925" y="1142"/>
                    <a:pt x="7889" y="1142"/>
                    <a:pt x="7852" y="1142"/>
                  </a:cubicBezTo>
                  <a:cubicBezTo>
                    <a:pt x="7807" y="1142"/>
                    <a:pt x="7780" y="1197"/>
                    <a:pt x="7807" y="1233"/>
                  </a:cubicBezTo>
                  <a:cubicBezTo>
                    <a:pt x="7825" y="1260"/>
                    <a:pt x="7843" y="1278"/>
                    <a:pt x="7871" y="1306"/>
                  </a:cubicBezTo>
                  <a:cubicBezTo>
                    <a:pt x="7907" y="1324"/>
                    <a:pt x="7934" y="1342"/>
                    <a:pt x="7962" y="1360"/>
                  </a:cubicBezTo>
                  <a:cubicBezTo>
                    <a:pt x="8007" y="1388"/>
                    <a:pt x="8053" y="1415"/>
                    <a:pt x="8098" y="1452"/>
                  </a:cubicBezTo>
                  <a:lnTo>
                    <a:pt x="8162" y="1506"/>
                  </a:lnTo>
                  <a:cubicBezTo>
                    <a:pt x="8016" y="1479"/>
                    <a:pt x="7871" y="1442"/>
                    <a:pt x="7725" y="1424"/>
                  </a:cubicBezTo>
                  <a:cubicBezTo>
                    <a:pt x="7719" y="1423"/>
                    <a:pt x="7713" y="1423"/>
                    <a:pt x="7707" y="1423"/>
                  </a:cubicBezTo>
                  <a:cubicBezTo>
                    <a:pt x="7611" y="1423"/>
                    <a:pt x="7576" y="1563"/>
                    <a:pt x="7670" y="1606"/>
                  </a:cubicBezTo>
                  <a:cubicBezTo>
                    <a:pt x="8062" y="1779"/>
                    <a:pt x="8481" y="1907"/>
                    <a:pt x="8909" y="1980"/>
                  </a:cubicBezTo>
                  <a:lnTo>
                    <a:pt x="8827" y="2035"/>
                  </a:lnTo>
                  <a:cubicBezTo>
                    <a:pt x="8709" y="2107"/>
                    <a:pt x="8581" y="2162"/>
                    <a:pt x="8454" y="2208"/>
                  </a:cubicBezTo>
                  <a:cubicBezTo>
                    <a:pt x="8326" y="2253"/>
                    <a:pt x="8190" y="2280"/>
                    <a:pt x="8062" y="2299"/>
                  </a:cubicBezTo>
                  <a:cubicBezTo>
                    <a:pt x="7925" y="2299"/>
                    <a:pt x="7798" y="2317"/>
                    <a:pt x="7670" y="2353"/>
                  </a:cubicBezTo>
                  <a:cubicBezTo>
                    <a:pt x="7634" y="2372"/>
                    <a:pt x="7634" y="2417"/>
                    <a:pt x="7670" y="2435"/>
                  </a:cubicBezTo>
                  <a:cubicBezTo>
                    <a:pt x="7728" y="2474"/>
                    <a:pt x="7804" y="2484"/>
                    <a:pt x="7881" y="2484"/>
                  </a:cubicBezTo>
                  <a:cubicBezTo>
                    <a:pt x="7950" y="2484"/>
                    <a:pt x="8020" y="2476"/>
                    <a:pt x="8080" y="2472"/>
                  </a:cubicBezTo>
                  <a:cubicBezTo>
                    <a:pt x="8217" y="2454"/>
                    <a:pt x="8363" y="2426"/>
                    <a:pt x="8499" y="2372"/>
                  </a:cubicBezTo>
                  <a:cubicBezTo>
                    <a:pt x="8636" y="2326"/>
                    <a:pt x="8763" y="2271"/>
                    <a:pt x="8882" y="2198"/>
                  </a:cubicBezTo>
                  <a:cubicBezTo>
                    <a:pt x="8946" y="2162"/>
                    <a:pt x="9009" y="2126"/>
                    <a:pt x="9073" y="2080"/>
                  </a:cubicBezTo>
                  <a:cubicBezTo>
                    <a:pt x="9091" y="2062"/>
                    <a:pt x="9110" y="2044"/>
                    <a:pt x="9128" y="2025"/>
                  </a:cubicBezTo>
                  <a:cubicBezTo>
                    <a:pt x="9292" y="2053"/>
                    <a:pt x="9447" y="2080"/>
                    <a:pt x="9601" y="2098"/>
                  </a:cubicBezTo>
                  <a:cubicBezTo>
                    <a:pt x="10066" y="2171"/>
                    <a:pt x="10531" y="2208"/>
                    <a:pt x="11004" y="2235"/>
                  </a:cubicBezTo>
                  <a:cubicBezTo>
                    <a:pt x="10922" y="2308"/>
                    <a:pt x="10840" y="2381"/>
                    <a:pt x="10758" y="2454"/>
                  </a:cubicBezTo>
                  <a:cubicBezTo>
                    <a:pt x="10603" y="2572"/>
                    <a:pt x="10439" y="2672"/>
                    <a:pt x="10275" y="2763"/>
                  </a:cubicBezTo>
                  <a:cubicBezTo>
                    <a:pt x="10093" y="2854"/>
                    <a:pt x="9911" y="2936"/>
                    <a:pt x="9720" y="2991"/>
                  </a:cubicBezTo>
                  <a:cubicBezTo>
                    <a:pt x="9620" y="3027"/>
                    <a:pt x="9510" y="3055"/>
                    <a:pt x="9410" y="3073"/>
                  </a:cubicBezTo>
                  <a:cubicBezTo>
                    <a:pt x="9310" y="3082"/>
                    <a:pt x="9219" y="3100"/>
                    <a:pt x="9128" y="3128"/>
                  </a:cubicBezTo>
                  <a:cubicBezTo>
                    <a:pt x="9064" y="3146"/>
                    <a:pt x="9073" y="3237"/>
                    <a:pt x="9137" y="3246"/>
                  </a:cubicBezTo>
                  <a:cubicBezTo>
                    <a:pt x="9174" y="3255"/>
                    <a:pt x="9214" y="3259"/>
                    <a:pt x="9255" y="3259"/>
                  </a:cubicBezTo>
                  <a:cubicBezTo>
                    <a:pt x="9416" y="3259"/>
                    <a:pt x="9600" y="3198"/>
                    <a:pt x="9738" y="3155"/>
                  </a:cubicBezTo>
                  <a:cubicBezTo>
                    <a:pt x="10148" y="3037"/>
                    <a:pt x="10531" y="2836"/>
                    <a:pt x="10858" y="2563"/>
                  </a:cubicBezTo>
                  <a:cubicBezTo>
                    <a:pt x="10940" y="2499"/>
                    <a:pt x="11013" y="2426"/>
                    <a:pt x="11086" y="2353"/>
                  </a:cubicBezTo>
                  <a:cubicBezTo>
                    <a:pt x="11123" y="2317"/>
                    <a:pt x="11150" y="2280"/>
                    <a:pt x="11177" y="2235"/>
                  </a:cubicBezTo>
                  <a:cubicBezTo>
                    <a:pt x="11323" y="2235"/>
                    <a:pt x="11460" y="2244"/>
                    <a:pt x="11605" y="2244"/>
                  </a:cubicBezTo>
                  <a:cubicBezTo>
                    <a:pt x="12079" y="2244"/>
                    <a:pt x="12544" y="2226"/>
                    <a:pt x="13008" y="2180"/>
                  </a:cubicBezTo>
                  <a:lnTo>
                    <a:pt x="13008" y="2180"/>
                  </a:lnTo>
                  <a:cubicBezTo>
                    <a:pt x="12944" y="2235"/>
                    <a:pt x="12872" y="2299"/>
                    <a:pt x="12808" y="2353"/>
                  </a:cubicBezTo>
                  <a:cubicBezTo>
                    <a:pt x="12680" y="2463"/>
                    <a:pt x="12544" y="2563"/>
                    <a:pt x="12407" y="2654"/>
                  </a:cubicBezTo>
                  <a:cubicBezTo>
                    <a:pt x="12261" y="2745"/>
                    <a:pt x="12106" y="2836"/>
                    <a:pt x="11961" y="2909"/>
                  </a:cubicBezTo>
                  <a:cubicBezTo>
                    <a:pt x="11797" y="2973"/>
                    <a:pt x="11642" y="3055"/>
                    <a:pt x="11505" y="3155"/>
                  </a:cubicBezTo>
                  <a:cubicBezTo>
                    <a:pt x="11469" y="3173"/>
                    <a:pt x="11487" y="3228"/>
                    <a:pt x="11523" y="3228"/>
                  </a:cubicBezTo>
                  <a:cubicBezTo>
                    <a:pt x="11706" y="3210"/>
                    <a:pt x="11879" y="3146"/>
                    <a:pt x="12034" y="3055"/>
                  </a:cubicBezTo>
                  <a:cubicBezTo>
                    <a:pt x="12188" y="2973"/>
                    <a:pt x="12343" y="2882"/>
                    <a:pt x="12498" y="2781"/>
                  </a:cubicBezTo>
                  <a:cubicBezTo>
                    <a:pt x="12644" y="2681"/>
                    <a:pt x="12790" y="2572"/>
                    <a:pt x="12926" y="2454"/>
                  </a:cubicBezTo>
                  <a:cubicBezTo>
                    <a:pt x="12990" y="2399"/>
                    <a:pt x="13045" y="2344"/>
                    <a:pt x="13108" y="2280"/>
                  </a:cubicBezTo>
                  <a:cubicBezTo>
                    <a:pt x="13145" y="2244"/>
                    <a:pt x="13172" y="2208"/>
                    <a:pt x="13209" y="2171"/>
                  </a:cubicBezTo>
                  <a:lnTo>
                    <a:pt x="13209" y="2162"/>
                  </a:lnTo>
                  <a:cubicBezTo>
                    <a:pt x="14001" y="2071"/>
                    <a:pt x="14784" y="1916"/>
                    <a:pt x="15550" y="1688"/>
                  </a:cubicBezTo>
                  <a:cubicBezTo>
                    <a:pt x="15796" y="1616"/>
                    <a:pt x="16032" y="1543"/>
                    <a:pt x="16269" y="1452"/>
                  </a:cubicBezTo>
                  <a:lnTo>
                    <a:pt x="16269" y="1452"/>
                  </a:lnTo>
                  <a:cubicBezTo>
                    <a:pt x="15704" y="1770"/>
                    <a:pt x="15140" y="2126"/>
                    <a:pt x="14584" y="2454"/>
                  </a:cubicBezTo>
                  <a:cubicBezTo>
                    <a:pt x="13673" y="2991"/>
                    <a:pt x="12762" y="3528"/>
                    <a:pt x="11870" y="4093"/>
                  </a:cubicBezTo>
                  <a:cubicBezTo>
                    <a:pt x="11186" y="4512"/>
                    <a:pt x="10503" y="4968"/>
                    <a:pt x="9856" y="5441"/>
                  </a:cubicBezTo>
                  <a:cubicBezTo>
                    <a:pt x="9629" y="5496"/>
                    <a:pt x="9401" y="5605"/>
                    <a:pt x="9191" y="5678"/>
                  </a:cubicBezTo>
                  <a:cubicBezTo>
                    <a:pt x="8891" y="5778"/>
                    <a:pt x="8599" y="5879"/>
                    <a:pt x="8299" y="5960"/>
                  </a:cubicBezTo>
                  <a:cubicBezTo>
                    <a:pt x="7716" y="6124"/>
                    <a:pt x="7115" y="6252"/>
                    <a:pt x="6504" y="6325"/>
                  </a:cubicBezTo>
                  <a:cubicBezTo>
                    <a:pt x="5802" y="6413"/>
                    <a:pt x="5094" y="6456"/>
                    <a:pt x="4386" y="6456"/>
                  </a:cubicBezTo>
                  <a:cubicBezTo>
                    <a:pt x="3844" y="6456"/>
                    <a:pt x="3301" y="6431"/>
                    <a:pt x="2761" y="6380"/>
                  </a:cubicBezTo>
                  <a:cubicBezTo>
                    <a:pt x="2515" y="6361"/>
                    <a:pt x="2269" y="6334"/>
                    <a:pt x="2023" y="6307"/>
                  </a:cubicBezTo>
                  <a:cubicBezTo>
                    <a:pt x="1995" y="6243"/>
                    <a:pt x="1968" y="6188"/>
                    <a:pt x="1932" y="6134"/>
                  </a:cubicBezTo>
                  <a:cubicBezTo>
                    <a:pt x="1859" y="6015"/>
                    <a:pt x="1759" y="5897"/>
                    <a:pt x="1658" y="5797"/>
                  </a:cubicBezTo>
                  <a:cubicBezTo>
                    <a:pt x="1549" y="5696"/>
                    <a:pt x="1440" y="5605"/>
                    <a:pt x="1312" y="5532"/>
                  </a:cubicBezTo>
                  <a:cubicBezTo>
                    <a:pt x="1202" y="5469"/>
                    <a:pt x="1085" y="5399"/>
                    <a:pt x="955" y="5399"/>
                  </a:cubicBezTo>
                  <a:cubicBezTo>
                    <a:pt x="935" y="5399"/>
                    <a:pt x="914" y="5401"/>
                    <a:pt x="893" y="5405"/>
                  </a:cubicBezTo>
                  <a:cubicBezTo>
                    <a:pt x="857" y="5405"/>
                    <a:pt x="839" y="5441"/>
                    <a:pt x="866" y="5469"/>
                  </a:cubicBezTo>
                  <a:cubicBezTo>
                    <a:pt x="975" y="5541"/>
                    <a:pt x="1084" y="5605"/>
                    <a:pt x="1203" y="5651"/>
                  </a:cubicBezTo>
                  <a:cubicBezTo>
                    <a:pt x="1330" y="5715"/>
                    <a:pt x="1449" y="5797"/>
                    <a:pt x="1549" y="5897"/>
                  </a:cubicBezTo>
                  <a:cubicBezTo>
                    <a:pt x="1649" y="5988"/>
                    <a:pt x="1740" y="6088"/>
                    <a:pt x="1813" y="6197"/>
                  </a:cubicBezTo>
                  <a:cubicBezTo>
                    <a:pt x="1841" y="6234"/>
                    <a:pt x="1859" y="6261"/>
                    <a:pt x="1877" y="6288"/>
                  </a:cubicBezTo>
                  <a:lnTo>
                    <a:pt x="1704" y="6270"/>
                  </a:lnTo>
                  <a:cubicBezTo>
                    <a:pt x="1440" y="6225"/>
                    <a:pt x="1176" y="6197"/>
                    <a:pt x="921" y="6188"/>
                  </a:cubicBezTo>
                  <a:lnTo>
                    <a:pt x="884" y="6152"/>
                  </a:lnTo>
                  <a:lnTo>
                    <a:pt x="802" y="6052"/>
                  </a:lnTo>
                  <a:cubicBezTo>
                    <a:pt x="775" y="6015"/>
                    <a:pt x="738" y="5988"/>
                    <a:pt x="711" y="5951"/>
                  </a:cubicBezTo>
                  <a:lnTo>
                    <a:pt x="665" y="5906"/>
                  </a:lnTo>
                  <a:cubicBezTo>
                    <a:pt x="647" y="5888"/>
                    <a:pt x="629" y="5879"/>
                    <a:pt x="611" y="5869"/>
                  </a:cubicBezTo>
                  <a:cubicBezTo>
                    <a:pt x="601" y="5864"/>
                    <a:pt x="591" y="5862"/>
                    <a:pt x="582" y="5862"/>
                  </a:cubicBezTo>
                  <a:cubicBezTo>
                    <a:pt x="542" y="5862"/>
                    <a:pt x="516" y="5905"/>
                    <a:pt x="538" y="5942"/>
                  </a:cubicBezTo>
                  <a:cubicBezTo>
                    <a:pt x="565" y="5988"/>
                    <a:pt x="593" y="6015"/>
                    <a:pt x="629" y="6052"/>
                  </a:cubicBezTo>
                  <a:cubicBezTo>
                    <a:pt x="656" y="6079"/>
                    <a:pt x="693" y="6106"/>
                    <a:pt x="720" y="6143"/>
                  </a:cubicBezTo>
                  <a:lnTo>
                    <a:pt x="784" y="6188"/>
                  </a:lnTo>
                  <a:lnTo>
                    <a:pt x="729" y="6188"/>
                  </a:lnTo>
                  <a:lnTo>
                    <a:pt x="684" y="6179"/>
                  </a:lnTo>
                  <a:cubicBezTo>
                    <a:pt x="574" y="6170"/>
                    <a:pt x="474" y="6152"/>
                    <a:pt x="365" y="6124"/>
                  </a:cubicBezTo>
                  <a:lnTo>
                    <a:pt x="201" y="6088"/>
                  </a:lnTo>
                  <a:cubicBezTo>
                    <a:pt x="174" y="6079"/>
                    <a:pt x="146" y="6079"/>
                    <a:pt x="119" y="6079"/>
                  </a:cubicBezTo>
                  <a:cubicBezTo>
                    <a:pt x="92" y="6079"/>
                    <a:pt x="64" y="6088"/>
                    <a:pt x="37" y="6097"/>
                  </a:cubicBezTo>
                  <a:cubicBezTo>
                    <a:pt x="10" y="6097"/>
                    <a:pt x="0" y="6124"/>
                    <a:pt x="19" y="6143"/>
                  </a:cubicBezTo>
                  <a:cubicBezTo>
                    <a:pt x="55" y="6179"/>
                    <a:pt x="101" y="6216"/>
                    <a:pt x="155" y="6234"/>
                  </a:cubicBezTo>
                  <a:lnTo>
                    <a:pt x="319" y="6279"/>
                  </a:lnTo>
                  <a:cubicBezTo>
                    <a:pt x="438" y="6307"/>
                    <a:pt x="547" y="6334"/>
                    <a:pt x="656" y="6352"/>
                  </a:cubicBezTo>
                  <a:lnTo>
                    <a:pt x="729" y="6361"/>
                  </a:lnTo>
                  <a:cubicBezTo>
                    <a:pt x="866" y="6416"/>
                    <a:pt x="1002" y="6461"/>
                    <a:pt x="1157" y="6489"/>
                  </a:cubicBezTo>
                  <a:lnTo>
                    <a:pt x="1139" y="6498"/>
                  </a:lnTo>
                  <a:cubicBezTo>
                    <a:pt x="1075" y="6534"/>
                    <a:pt x="1012" y="6571"/>
                    <a:pt x="948" y="6598"/>
                  </a:cubicBezTo>
                  <a:cubicBezTo>
                    <a:pt x="884" y="6635"/>
                    <a:pt x="811" y="6653"/>
                    <a:pt x="747" y="6680"/>
                  </a:cubicBezTo>
                  <a:lnTo>
                    <a:pt x="638" y="6707"/>
                  </a:lnTo>
                  <a:cubicBezTo>
                    <a:pt x="602" y="6707"/>
                    <a:pt x="556" y="6726"/>
                    <a:pt x="529" y="6753"/>
                  </a:cubicBezTo>
                  <a:cubicBezTo>
                    <a:pt x="501" y="6780"/>
                    <a:pt x="511" y="6826"/>
                    <a:pt x="547" y="6844"/>
                  </a:cubicBezTo>
                  <a:cubicBezTo>
                    <a:pt x="565" y="6849"/>
                    <a:pt x="586" y="6851"/>
                    <a:pt x="606" y="6851"/>
                  </a:cubicBezTo>
                  <a:cubicBezTo>
                    <a:pt x="627" y="6851"/>
                    <a:pt x="647" y="6849"/>
                    <a:pt x="665" y="6844"/>
                  </a:cubicBezTo>
                  <a:cubicBezTo>
                    <a:pt x="711" y="6835"/>
                    <a:pt x="747" y="6817"/>
                    <a:pt x="784" y="6808"/>
                  </a:cubicBezTo>
                  <a:cubicBezTo>
                    <a:pt x="857" y="6780"/>
                    <a:pt x="930" y="6753"/>
                    <a:pt x="993" y="6717"/>
                  </a:cubicBezTo>
                  <a:cubicBezTo>
                    <a:pt x="1066" y="6680"/>
                    <a:pt x="1130" y="6635"/>
                    <a:pt x="1194" y="6589"/>
                  </a:cubicBezTo>
                  <a:cubicBezTo>
                    <a:pt x="1221" y="6571"/>
                    <a:pt x="1258" y="6543"/>
                    <a:pt x="1285" y="6507"/>
                  </a:cubicBezTo>
                  <a:cubicBezTo>
                    <a:pt x="1376" y="6525"/>
                    <a:pt x="1458" y="6534"/>
                    <a:pt x="1549" y="6553"/>
                  </a:cubicBezTo>
                  <a:cubicBezTo>
                    <a:pt x="1804" y="6580"/>
                    <a:pt x="2050" y="6607"/>
                    <a:pt x="2305" y="6635"/>
                  </a:cubicBezTo>
                  <a:cubicBezTo>
                    <a:pt x="2278" y="6644"/>
                    <a:pt x="2260" y="6662"/>
                    <a:pt x="2241" y="6671"/>
                  </a:cubicBezTo>
                  <a:cubicBezTo>
                    <a:pt x="2141" y="6726"/>
                    <a:pt x="2050" y="6771"/>
                    <a:pt x="1950" y="6817"/>
                  </a:cubicBezTo>
                  <a:cubicBezTo>
                    <a:pt x="1850" y="6862"/>
                    <a:pt x="1759" y="6908"/>
                    <a:pt x="1667" y="6944"/>
                  </a:cubicBezTo>
                  <a:cubicBezTo>
                    <a:pt x="1595" y="6981"/>
                    <a:pt x="1449" y="7008"/>
                    <a:pt x="1422" y="7099"/>
                  </a:cubicBezTo>
                  <a:cubicBezTo>
                    <a:pt x="1412" y="7117"/>
                    <a:pt x="1422" y="7136"/>
                    <a:pt x="1440" y="7145"/>
                  </a:cubicBezTo>
                  <a:cubicBezTo>
                    <a:pt x="1460" y="7157"/>
                    <a:pt x="1483" y="7162"/>
                    <a:pt x="1506" y="7162"/>
                  </a:cubicBezTo>
                  <a:cubicBezTo>
                    <a:pt x="1589" y="7162"/>
                    <a:pt x="1686" y="7102"/>
                    <a:pt x="1749" y="7081"/>
                  </a:cubicBezTo>
                  <a:cubicBezTo>
                    <a:pt x="1850" y="7026"/>
                    <a:pt x="1959" y="6981"/>
                    <a:pt x="2059" y="6926"/>
                  </a:cubicBezTo>
                  <a:cubicBezTo>
                    <a:pt x="2159" y="6871"/>
                    <a:pt x="2260" y="6826"/>
                    <a:pt x="2360" y="6762"/>
                  </a:cubicBezTo>
                  <a:cubicBezTo>
                    <a:pt x="2405" y="6744"/>
                    <a:pt x="2460" y="6707"/>
                    <a:pt x="2496" y="6662"/>
                  </a:cubicBezTo>
                  <a:cubicBezTo>
                    <a:pt x="2496" y="6662"/>
                    <a:pt x="2496" y="6653"/>
                    <a:pt x="2496" y="6653"/>
                  </a:cubicBezTo>
                  <a:lnTo>
                    <a:pt x="2515" y="6653"/>
                  </a:lnTo>
                  <a:cubicBezTo>
                    <a:pt x="3116" y="6707"/>
                    <a:pt x="3717" y="6744"/>
                    <a:pt x="4318" y="6744"/>
                  </a:cubicBezTo>
                  <a:lnTo>
                    <a:pt x="4200" y="6789"/>
                  </a:lnTo>
                  <a:cubicBezTo>
                    <a:pt x="3899" y="6926"/>
                    <a:pt x="3599" y="7090"/>
                    <a:pt x="3325" y="7281"/>
                  </a:cubicBezTo>
                  <a:cubicBezTo>
                    <a:pt x="3116" y="7427"/>
                    <a:pt x="2888" y="7591"/>
                    <a:pt x="2679" y="7773"/>
                  </a:cubicBezTo>
                  <a:cubicBezTo>
                    <a:pt x="2624" y="7773"/>
                    <a:pt x="2569" y="7791"/>
                    <a:pt x="2515" y="7819"/>
                  </a:cubicBezTo>
                  <a:lnTo>
                    <a:pt x="2332" y="7882"/>
                  </a:lnTo>
                  <a:lnTo>
                    <a:pt x="2159" y="7946"/>
                  </a:lnTo>
                  <a:cubicBezTo>
                    <a:pt x="2123" y="7955"/>
                    <a:pt x="2086" y="7964"/>
                    <a:pt x="2059" y="7983"/>
                  </a:cubicBezTo>
                  <a:lnTo>
                    <a:pt x="2023" y="8001"/>
                  </a:lnTo>
                  <a:cubicBezTo>
                    <a:pt x="2004" y="8010"/>
                    <a:pt x="1986" y="8019"/>
                    <a:pt x="1968" y="8037"/>
                  </a:cubicBezTo>
                  <a:cubicBezTo>
                    <a:pt x="1922" y="8065"/>
                    <a:pt x="1950" y="8128"/>
                    <a:pt x="2004" y="8128"/>
                  </a:cubicBezTo>
                  <a:lnTo>
                    <a:pt x="2068" y="8128"/>
                  </a:lnTo>
                  <a:lnTo>
                    <a:pt x="2105" y="8119"/>
                  </a:lnTo>
                  <a:cubicBezTo>
                    <a:pt x="2141" y="8110"/>
                    <a:pt x="2178" y="8101"/>
                    <a:pt x="2205" y="8092"/>
                  </a:cubicBezTo>
                  <a:lnTo>
                    <a:pt x="2387" y="8028"/>
                  </a:lnTo>
                  <a:lnTo>
                    <a:pt x="2414" y="8019"/>
                  </a:lnTo>
                  <a:lnTo>
                    <a:pt x="2414" y="8019"/>
                  </a:lnTo>
                  <a:cubicBezTo>
                    <a:pt x="2232" y="8210"/>
                    <a:pt x="2077" y="8420"/>
                    <a:pt x="1968" y="8666"/>
                  </a:cubicBezTo>
                  <a:cubicBezTo>
                    <a:pt x="1954" y="8702"/>
                    <a:pt x="1979" y="8738"/>
                    <a:pt x="2013" y="8738"/>
                  </a:cubicBezTo>
                  <a:cubicBezTo>
                    <a:pt x="2022" y="8738"/>
                    <a:pt x="2031" y="8735"/>
                    <a:pt x="2041" y="8730"/>
                  </a:cubicBezTo>
                  <a:cubicBezTo>
                    <a:pt x="2132" y="8666"/>
                    <a:pt x="2214" y="8611"/>
                    <a:pt x="2287" y="8547"/>
                  </a:cubicBezTo>
                  <a:lnTo>
                    <a:pt x="2287" y="8547"/>
                  </a:lnTo>
                  <a:cubicBezTo>
                    <a:pt x="2269" y="8611"/>
                    <a:pt x="2250" y="8675"/>
                    <a:pt x="2241" y="8739"/>
                  </a:cubicBezTo>
                  <a:cubicBezTo>
                    <a:pt x="2223" y="8812"/>
                    <a:pt x="2214" y="8875"/>
                    <a:pt x="2205" y="8948"/>
                  </a:cubicBezTo>
                  <a:cubicBezTo>
                    <a:pt x="2205" y="8985"/>
                    <a:pt x="2205" y="9030"/>
                    <a:pt x="2196" y="9067"/>
                  </a:cubicBezTo>
                  <a:cubicBezTo>
                    <a:pt x="2196" y="9099"/>
                    <a:pt x="2210" y="9132"/>
                    <a:pt x="2239" y="9132"/>
                  </a:cubicBezTo>
                  <a:cubicBezTo>
                    <a:pt x="2243" y="9132"/>
                    <a:pt x="2247" y="9131"/>
                    <a:pt x="2250" y="9130"/>
                  </a:cubicBezTo>
                  <a:cubicBezTo>
                    <a:pt x="2287" y="9121"/>
                    <a:pt x="2296" y="9094"/>
                    <a:pt x="2305" y="9048"/>
                  </a:cubicBezTo>
                  <a:cubicBezTo>
                    <a:pt x="2314" y="9012"/>
                    <a:pt x="2323" y="8985"/>
                    <a:pt x="2332" y="8948"/>
                  </a:cubicBezTo>
                  <a:cubicBezTo>
                    <a:pt x="2351" y="8894"/>
                    <a:pt x="2369" y="8830"/>
                    <a:pt x="2387" y="8766"/>
                  </a:cubicBezTo>
                  <a:cubicBezTo>
                    <a:pt x="2423" y="8639"/>
                    <a:pt x="2460" y="8520"/>
                    <a:pt x="2505" y="8411"/>
                  </a:cubicBezTo>
                  <a:cubicBezTo>
                    <a:pt x="2515" y="8383"/>
                    <a:pt x="2524" y="8356"/>
                    <a:pt x="2524" y="8338"/>
                  </a:cubicBezTo>
                  <a:lnTo>
                    <a:pt x="2724" y="8147"/>
                  </a:lnTo>
                  <a:cubicBezTo>
                    <a:pt x="2888" y="7992"/>
                    <a:pt x="3052" y="7846"/>
                    <a:pt x="3234" y="7719"/>
                  </a:cubicBezTo>
                  <a:lnTo>
                    <a:pt x="3234" y="7719"/>
                  </a:lnTo>
                  <a:cubicBezTo>
                    <a:pt x="3234" y="7746"/>
                    <a:pt x="3216" y="7773"/>
                    <a:pt x="3216" y="7801"/>
                  </a:cubicBezTo>
                  <a:cubicBezTo>
                    <a:pt x="3207" y="7873"/>
                    <a:pt x="3198" y="7955"/>
                    <a:pt x="3198" y="8028"/>
                  </a:cubicBezTo>
                  <a:cubicBezTo>
                    <a:pt x="3198" y="8065"/>
                    <a:pt x="3198" y="8092"/>
                    <a:pt x="3198" y="8128"/>
                  </a:cubicBezTo>
                  <a:cubicBezTo>
                    <a:pt x="3198" y="8147"/>
                    <a:pt x="3198" y="8165"/>
                    <a:pt x="3198" y="8183"/>
                  </a:cubicBezTo>
                  <a:cubicBezTo>
                    <a:pt x="3198" y="8201"/>
                    <a:pt x="3216" y="8210"/>
                    <a:pt x="3216" y="8229"/>
                  </a:cubicBezTo>
                  <a:cubicBezTo>
                    <a:pt x="3221" y="8238"/>
                    <a:pt x="3232" y="8242"/>
                    <a:pt x="3243" y="8242"/>
                  </a:cubicBezTo>
                  <a:cubicBezTo>
                    <a:pt x="3255" y="8242"/>
                    <a:pt x="3266" y="8238"/>
                    <a:pt x="3271" y="8229"/>
                  </a:cubicBezTo>
                  <a:cubicBezTo>
                    <a:pt x="3271" y="8210"/>
                    <a:pt x="3280" y="8210"/>
                    <a:pt x="3289" y="8201"/>
                  </a:cubicBezTo>
                  <a:cubicBezTo>
                    <a:pt x="3289" y="8183"/>
                    <a:pt x="3298" y="8165"/>
                    <a:pt x="3298" y="8147"/>
                  </a:cubicBezTo>
                  <a:cubicBezTo>
                    <a:pt x="3307" y="8119"/>
                    <a:pt x="3307" y="8083"/>
                    <a:pt x="3316" y="8056"/>
                  </a:cubicBezTo>
                  <a:cubicBezTo>
                    <a:pt x="3325" y="7992"/>
                    <a:pt x="3334" y="7928"/>
                    <a:pt x="3344" y="7864"/>
                  </a:cubicBezTo>
                  <a:cubicBezTo>
                    <a:pt x="3371" y="7764"/>
                    <a:pt x="3389" y="7673"/>
                    <a:pt x="3416" y="7573"/>
                  </a:cubicBezTo>
                  <a:lnTo>
                    <a:pt x="3489" y="7518"/>
                  </a:lnTo>
                  <a:cubicBezTo>
                    <a:pt x="3735" y="7345"/>
                    <a:pt x="3990" y="7154"/>
                    <a:pt x="4264" y="6999"/>
                  </a:cubicBezTo>
                  <a:cubicBezTo>
                    <a:pt x="4400" y="6917"/>
                    <a:pt x="4537" y="6844"/>
                    <a:pt x="4683" y="6771"/>
                  </a:cubicBezTo>
                  <a:lnTo>
                    <a:pt x="4728" y="6744"/>
                  </a:lnTo>
                  <a:cubicBezTo>
                    <a:pt x="5885" y="6735"/>
                    <a:pt x="7042" y="6580"/>
                    <a:pt x="8162" y="6288"/>
                  </a:cubicBezTo>
                  <a:cubicBezTo>
                    <a:pt x="8499" y="6206"/>
                    <a:pt x="8827" y="6097"/>
                    <a:pt x="9155" y="5970"/>
                  </a:cubicBezTo>
                  <a:lnTo>
                    <a:pt x="9155" y="5970"/>
                  </a:lnTo>
                  <a:cubicBezTo>
                    <a:pt x="8472" y="6516"/>
                    <a:pt x="7843" y="7117"/>
                    <a:pt x="7260" y="7764"/>
                  </a:cubicBezTo>
                  <a:lnTo>
                    <a:pt x="7233" y="7773"/>
                  </a:lnTo>
                  <a:cubicBezTo>
                    <a:pt x="7133" y="7801"/>
                    <a:pt x="7042" y="7837"/>
                    <a:pt x="6960" y="7873"/>
                  </a:cubicBezTo>
                  <a:cubicBezTo>
                    <a:pt x="6796" y="7946"/>
                    <a:pt x="6632" y="8019"/>
                    <a:pt x="6477" y="8110"/>
                  </a:cubicBezTo>
                  <a:cubicBezTo>
                    <a:pt x="6322" y="8210"/>
                    <a:pt x="6176" y="8311"/>
                    <a:pt x="6031" y="8429"/>
                  </a:cubicBezTo>
                  <a:cubicBezTo>
                    <a:pt x="5958" y="8484"/>
                    <a:pt x="5894" y="8547"/>
                    <a:pt x="5830" y="8611"/>
                  </a:cubicBezTo>
                  <a:cubicBezTo>
                    <a:pt x="5767" y="8666"/>
                    <a:pt x="5721" y="8730"/>
                    <a:pt x="5694" y="8802"/>
                  </a:cubicBezTo>
                  <a:cubicBezTo>
                    <a:pt x="5694" y="8825"/>
                    <a:pt x="5706" y="8841"/>
                    <a:pt x="5726" y="8841"/>
                  </a:cubicBezTo>
                  <a:cubicBezTo>
                    <a:pt x="5730" y="8841"/>
                    <a:pt x="5734" y="8841"/>
                    <a:pt x="5739" y="8839"/>
                  </a:cubicBezTo>
                  <a:cubicBezTo>
                    <a:pt x="5812" y="8821"/>
                    <a:pt x="5876" y="8775"/>
                    <a:pt x="5930" y="8721"/>
                  </a:cubicBezTo>
                  <a:cubicBezTo>
                    <a:pt x="5994" y="8666"/>
                    <a:pt x="6058" y="8611"/>
                    <a:pt x="6122" y="8557"/>
                  </a:cubicBezTo>
                  <a:cubicBezTo>
                    <a:pt x="6258" y="8447"/>
                    <a:pt x="6404" y="8347"/>
                    <a:pt x="6559" y="8265"/>
                  </a:cubicBezTo>
                  <a:cubicBezTo>
                    <a:pt x="6714" y="8174"/>
                    <a:pt x="6869" y="8101"/>
                    <a:pt x="7024" y="8037"/>
                  </a:cubicBezTo>
                  <a:lnTo>
                    <a:pt x="7024" y="8037"/>
                  </a:lnTo>
                  <a:cubicBezTo>
                    <a:pt x="6741" y="8374"/>
                    <a:pt x="6477" y="8730"/>
                    <a:pt x="6231" y="9094"/>
                  </a:cubicBezTo>
                  <a:cubicBezTo>
                    <a:pt x="6195" y="9158"/>
                    <a:pt x="6158" y="9212"/>
                    <a:pt x="6113" y="9276"/>
                  </a:cubicBezTo>
                  <a:cubicBezTo>
                    <a:pt x="6076" y="9285"/>
                    <a:pt x="6040" y="9303"/>
                    <a:pt x="6003" y="9322"/>
                  </a:cubicBezTo>
                  <a:cubicBezTo>
                    <a:pt x="5921" y="9367"/>
                    <a:pt x="5839" y="9413"/>
                    <a:pt x="5767" y="9458"/>
                  </a:cubicBezTo>
                  <a:cubicBezTo>
                    <a:pt x="5603" y="9568"/>
                    <a:pt x="5457" y="9677"/>
                    <a:pt x="5320" y="9814"/>
                  </a:cubicBezTo>
                  <a:cubicBezTo>
                    <a:pt x="5174" y="9941"/>
                    <a:pt x="5056" y="10078"/>
                    <a:pt x="4947" y="10233"/>
                  </a:cubicBezTo>
                  <a:cubicBezTo>
                    <a:pt x="4865" y="10333"/>
                    <a:pt x="4701" y="10515"/>
                    <a:pt x="4737" y="10652"/>
                  </a:cubicBezTo>
                  <a:cubicBezTo>
                    <a:pt x="4746" y="10661"/>
                    <a:pt x="4746" y="10661"/>
                    <a:pt x="4755" y="10661"/>
                  </a:cubicBezTo>
                  <a:cubicBezTo>
                    <a:pt x="4828" y="10642"/>
                    <a:pt x="4874" y="10570"/>
                    <a:pt x="4910" y="10515"/>
                  </a:cubicBezTo>
                  <a:cubicBezTo>
                    <a:pt x="4956" y="10460"/>
                    <a:pt x="5029" y="10369"/>
                    <a:pt x="5083" y="10296"/>
                  </a:cubicBezTo>
                  <a:cubicBezTo>
                    <a:pt x="5193" y="10169"/>
                    <a:pt x="5311" y="10041"/>
                    <a:pt x="5448" y="9923"/>
                  </a:cubicBezTo>
                  <a:cubicBezTo>
                    <a:pt x="5575" y="9814"/>
                    <a:pt x="5712" y="9704"/>
                    <a:pt x="5848" y="9613"/>
                  </a:cubicBezTo>
                  <a:cubicBezTo>
                    <a:pt x="5885" y="9595"/>
                    <a:pt x="5912" y="9577"/>
                    <a:pt x="5949" y="9559"/>
                  </a:cubicBezTo>
                  <a:lnTo>
                    <a:pt x="5949" y="9559"/>
                  </a:lnTo>
                  <a:cubicBezTo>
                    <a:pt x="5903" y="9631"/>
                    <a:pt x="5867" y="9704"/>
                    <a:pt x="5821" y="9777"/>
                  </a:cubicBezTo>
                  <a:cubicBezTo>
                    <a:pt x="5712" y="10014"/>
                    <a:pt x="5621" y="10251"/>
                    <a:pt x="5557" y="10497"/>
                  </a:cubicBezTo>
                  <a:cubicBezTo>
                    <a:pt x="5546" y="10536"/>
                    <a:pt x="5573" y="10558"/>
                    <a:pt x="5604" y="10558"/>
                  </a:cubicBezTo>
                  <a:cubicBezTo>
                    <a:pt x="5623" y="10558"/>
                    <a:pt x="5643" y="10550"/>
                    <a:pt x="5657" y="10533"/>
                  </a:cubicBezTo>
                  <a:cubicBezTo>
                    <a:pt x="5748" y="10378"/>
                    <a:pt x="5848" y="10233"/>
                    <a:pt x="5940" y="10087"/>
                  </a:cubicBezTo>
                  <a:cubicBezTo>
                    <a:pt x="5967" y="10160"/>
                    <a:pt x="5985" y="10233"/>
                    <a:pt x="5994" y="10315"/>
                  </a:cubicBezTo>
                  <a:cubicBezTo>
                    <a:pt x="6022" y="10460"/>
                    <a:pt x="6012" y="10615"/>
                    <a:pt x="6040" y="10770"/>
                  </a:cubicBezTo>
                  <a:cubicBezTo>
                    <a:pt x="6040" y="10790"/>
                    <a:pt x="6057" y="10802"/>
                    <a:pt x="6075" y="10802"/>
                  </a:cubicBezTo>
                  <a:cubicBezTo>
                    <a:pt x="6090" y="10802"/>
                    <a:pt x="6105" y="10795"/>
                    <a:pt x="6113" y="10779"/>
                  </a:cubicBezTo>
                  <a:cubicBezTo>
                    <a:pt x="6167" y="10624"/>
                    <a:pt x="6176" y="10460"/>
                    <a:pt x="6149" y="10296"/>
                  </a:cubicBezTo>
                  <a:cubicBezTo>
                    <a:pt x="6131" y="10160"/>
                    <a:pt x="6104" y="10032"/>
                    <a:pt x="6058" y="9896"/>
                  </a:cubicBezTo>
                  <a:cubicBezTo>
                    <a:pt x="6176" y="9713"/>
                    <a:pt x="6295" y="9522"/>
                    <a:pt x="6422" y="9331"/>
                  </a:cubicBezTo>
                  <a:cubicBezTo>
                    <a:pt x="6568" y="9103"/>
                    <a:pt x="6723" y="8884"/>
                    <a:pt x="6887" y="8675"/>
                  </a:cubicBezTo>
                  <a:cubicBezTo>
                    <a:pt x="6896" y="8693"/>
                    <a:pt x="6905" y="8721"/>
                    <a:pt x="6914" y="8739"/>
                  </a:cubicBezTo>
                  <a:cubicBezTo>
                    <a:pt x="6960" y="8866"/>
                    <a:pt x="6996" y="9003"/>
                    <a:pt x="7024" y="9130"/>
                  </a:cubicBezTo>
                  <a:cubicBezTo>
                    <a:pt x="7051" y="9267"/>
                    <a:pt x="7069" y="9395"/>
                    <a:pt x="7087" y="9522"/>
                  </a:cubicBezTo>
                  <a:cubicBezTo>
                    <a:pt x="7087" y="9595"/>
                    <a:pt x="7087" y="9659"/>
                    <a:pt x="7096" y="9722"/>
                  </a:cubicBezTo>
                  <a:cubicBezTo>
                    <a:pt x="7087" y="9786"/>
                    <a:pt x="7096" y="9850"/>
                    <a:pt x="7106" y="9914"/>
                  </a:cubicBezTo>
                  <a:cubicBezTo>
                    <a:pt x="7110" y="9932"/>
                    <a:pt x="7124" y="9941"/>
                    <a:pt x="7139" y="9941"/>
                  </a:cubicBezTo>
                  <a:cubicBezTo>
                    <a:pt x="7153" y="9941"/>
                    <a:pt x="7169" y="9932"/>
                    <a:pt x="7178" y="9914"/>
                  </a:cubicBezTo>
                  <a:cubicBezTo>
                    <a:pt x="7224" y="9795"/>
                    <a:pt x="7233" y="9659"/>
                    <a:pt x="7224" y="9522"/>
                  </a:cubicBezTo>
                  <a:cubicBezTo>
                    <a:pt x="7224" y="9376"/>
                    <a:pt x="7215" y="9240"/>
                    <a:pt x="7188" y="9094"/>
                  </a:cubicBezTo>
                  <a:cubicBezTo>
                    <a:pt x="7160" y="8957"/>
                    <a:pt x="7124" y="8821"/>
                    <a:pt x="7078" y="8693"/>
                  </a:cubicBezTo>
                  <a:cubicBezTo>
                    <a:pt x="7060" y="8629"/>
                    <a:pt x="7033" y="8566"/>
                    <a:pt x="7005" y="8511"/>
                  </a:cubicBezTo>
                  <a:cubicBezTo>
                    <a:pt x="7087" y="8411"/>
                    <a:pt x="7169" y="8311"/>
                    <a:pt x="7242" y="8210"/>
                  </a:cubicBezTo>
                  <a:cubicBezTo>
                    <a:pt x="7415" y="8010"/>
                    <a:pt x="7597" y="7810"/>
                    <a:pt x="7780" y="7609"/>
                  </a:cubicBezTo>
                  <a:cubicBezTo>
                    <a:pt x="7816" y="7746"/>
                    <a:pt x="7843" y="7882"/>
                    <a:pt x="7852" y="8019"/>
                  </a:cubicBezTo>
                  <a:cubicBezTo>
                    <a:pt x="7862" y="8128"/>
                    <a:pt x="7871" y="8238"/>
                    <a:pt x="7871" y="8338"/>
                  </a:cubicBezTo>
                  <a:cubicBezTo>
                    <a:pt x="7871" y="8393"/>
                    <a:pt x="7862" y="8447"/>
                    <a:pt x="7862" y="8502"/>
                  </a:cubicBezTo>
                  <a:cubicBezTo>
                    <a:pt x="7862" y="8547"/>
                    <a:pt x="7852" y="8602"/>
                    <a:pt x="7889" y="8639"/>
                  </a:cubicBezTo>
                  <a:lnTo>
                    <a:pt x="7907" y="8639"/>
                  </a:lnTo>
                  <a:cubicBezTo>
                    <a:pt x="7962" y="8620"/>
                    <a:pt x="7971" y="8575"/>
                    <a:pt x="7980" y="8520"/>
                  </a:cubicBezTo>
                  <a:cubicBezTo>
                    <a:pt x="7998" y="8475"/>
                    <a:pt x="8007" y="8411"/>
                    <a:pt x="8016" y="8356"/>
                  </a:cubicBezTo>
                  <a:cubicBezTo>
                    <a:pt x="8026" y="8238"/>
                    <a:pt x="8035" y="8128"/>
                    <a:pt x="8026" y="8010"/>
                  </a:cubicBezTo>
                  <a:cubicBezTo>
                    <a:pt x="8016" y="7819"/>
                    <a:pt x="7980" y="7637"/>
                    <a:pt x="7925" y="7463"/>
                  </a:cubicBezTo>
                  <a:cubicBezTo>
                    <a:pt x="8353" y="7035"/>
                    <a:pt x="8791" y="6625"/>
                    <a:pt x="9264" y="6252"/>
                  </a:cubicBezTo>
                  <a:cubicBezTo>
                    <a:pt x="10858" y="4949"/>
                    <a:pt x="12644" y="3929"/>
                    <a:pt x="14411" y="2882"/>
                  </a:cubicBezTo>
                  <a:cubicBezTo>
                    <a:pt x="14903" y="2590"/>
                    <a:pt x="15404" y="2290"/>
                    <a:pt x="15896" y="1989"/>
                  </a:cubicBezTo>
                  <a:cubicBezTo>
                    <a:pt x="16069" y="1889"/>
                    <a:pt x="16233" y="1789"/>
                    <a:pt x="16406" y="1679"/>
                  </a:cubicBezTo>
                  <a:lnTo>
                    <a:pt x="16406" y="1679"/>
                  </a:lnTo>
                  <a:cubicBezTo>
                    <a:pt x="16096" y="2025"/>
                    <a:pt x="15814" y="2390"/>
                    <a:pt x="15550" y="2763"/>
                  </a:cubicBezTo>
                  <a:cubicBezTo>
                    <a:pt x="15112" y="3401"/>
                    <a:pt x="14757" y="4084"/>
                    <a:pt x="14493" y="4804"/>
                  </a:cubicBezTo>
                  <a:cubicBezTo>
                    <a:pt x="14356" y="4831"/>
                    <a:pt x="14238" y="4904"/>
                    <a:pt x="14138" y="4995"/>
                  </a:cubicBezTo>
                  <a:cubicBezTo>
                    <a:pt x="14028" y="5077"/>
                    <a:pt x="13919" y="5177"/>
                    <a:pt x="13819" y="5277"/>
                  </a:cubicBezTo>
                  <a:cubicBezTo>
                    <a:pt x="13719" y="5378"/>
                    <a:pt x="13618" y="5487"/>
                    <a:pt x="13536" y="5614"/>
                  </a:cubicBezTo>
                  <a:cubicBezTo>
                    <a:pt x="13473" y="5715"/>
                    <a:pt x="13373" y="5833"/>
                    <a:pt x="13373" y="5960"/>
                  </a:cubicBezTo>
                  <a:cubicBezTo>
                    <a:pt x="13373" y="5967"/>
                    <a:pt x="13382" y="5973"/>
                    <a:pt x="13390" y="5973"/>
                  </a:cubicBezTo>
                  <a:cubicBezTo>
                    <a:pt x="13394" y="5973"/>
                    <a:pt x="13397" y="5972"/>
                    <a:pt x="13400" y="5970"/>
                  </a:cubicBezTo>
                  <a:cubicBezTo>
                    <a:pt x="13455" y="5933"/>
                    <a:pt x="13500" y="5888"/>
                    <a:pt x="13536" y="5833"/>
                  </a:cubicBezTo>
                  <a:cubicBezTo>
                    <a:pt x="13582" y="5778"/>
                    <a:pt x="13618" y="5724"/>
                    <a:pt x="13664" y="5678"/>
                  </a:cubicBezTo>
                  <a:cubicBezTo>
                    <a:pt x="13755" y="5578"/>
                    <a:pt x="13846" y="5478"/>
                    <a:pt x="13946" y="5387"/>
                  </a:cubicBezTo>
                  <a:cubicBezTo>
                    <a:pt x="14047" y="5296"/>
                    <a:pt x="14156" y="5204"/>
                    <a:pt x="14265" y="5122"/>
                  </a:cubicBezTo>
                  <a:cubicBezTo>
                    <a:pt x="14311" y="5086"/>
                    <a:pt x="14356" y="5059"/>
                    <a:pt x="14411" y="5031"/>
                  </a:cubicBezTo>
                  <a:lnTo>
                    <a:pt x="14411" y="5031"/>
                  </a:lnTo>
                  <a:cubicBezTo>
                    <a:pt x="14293" y="5359"/>
                    <a:pt x="14192" y="5696"/>
                    <a:pt x="14119" y="6042"/>
                  </a:cubicBezTo>
                  <a:cubicBezTo>
                    <a:pt x="14092" y="6179"/>
                    <a:pt x="14074" y="6316"/>
                    <a:pt x="14047" y="6452"/>
                  </a:cubicBezTo>
                  <a:cubicBezTo>
                    <a:pt x="14039" y="6449"/>
                    <a:pt x="14030" y="6446"/>
                    <a:pt x="14021" y="6446"/>
                  </a:cubicBezTo>
                  <a:cubicBezTo>
                    <a:pt x="14007" y="6446"/>
                    <a:pt x="13994" y="6451"/>
                    <a:pt x="13983" y="6461"/>
                  </a:cubicBezTo>
                  <a:cubicBezTo>
                    <a:pt x="13782" y="6644"/>
                    <a:pt x="13600" y="6844"/>
                    <a:pt x="13436" y="7063"/>
                  </a:cubicBezTo>
                  <a:cubicBezTo>
                    <a:pt x="13272" y="7272"/>
                    <a:pt x="13145" y="7509"/>
                    <a:pt x="13054" y="7764"/>
                  </a:cubicBezTo>
                  <a:cubicBezTo>
                    <a:pt x="13045" y="7782"/>
                    <a:pt x="13045" y="7791"/>
                    <a:pt x="13054" y="7810"/>
                  </a:cubicBezTo>
                  <a:lnTo>
                    <a:pt x="13054" y="7837"/>
                  </a:lnTo>
                  <a:cubicBezTo>
                    <a:pt x="13054" y="7837"/>
                    <a:pt x="13060" y="7849"/>
                    <a:pt x="13067" y="7849"/>
                  </a:cubicBezTo>
                  <a:cubicBezTo>
                    <a:pt x="13068" y="7849"/>
                    <a:pt x="13070" y="7848"/>
                    <a:pt x="13072" y="7846"/>
                  </a:cubicBezTo>
                  <a:lnTo>
                    <a:pt x="13072" y="7828"/>
                  </a:lnTo>
                  <a:cubicBezTo>
                    <a:pt x="13090" y="7828"/>
                    <a:pt x="13099" y="7828"/>
                    <a:pt x="13117" y="7810"/>
                  </a:cubicBezTo>
                  <a:cubicBezTo>
                    <a:pt x="13254" y="7591"/>
                    <a:pt x="13391" y="7372"/>
                    <a:pt x="13555" y="7163"/>
                  </a:cubicBezTo>
                  <a:cubicBezTo>
                    <a:pt x="13691" y="6981"/>
                    <a:pt x="13846" y="6817"/>
                    <a:pt x="14010" y="6662"/>
                  </a:cubicBezTo>
                  <a:lnTo>
                    <a:pt x="14010" y="6662"/>
                  </a:lnTo>
                  <a:cubicBezTo>
                    <a:pt x="13946" y="7099"/>
                    <a:pt x="13928" y="7545"/>
                    <a:pt x="13956" y="7983"/>
                  </a:cubicBezTo>
                  <a:cubicBezTo>
                    <a:pt x="13956" y="8026"/>
                    <a:pt x="13984" y="8047"/>
                    <a:pt x="14015" y="8047"/>
                  </a:cubicBezTo>
                  <a:cubicBezTo>
                    <a:pt x="14048" y="8047"/>
                    <a:pt x="14083" y="8021"/>
                    <a:pt x="14083" y="7974"/>
                  </a:cubicBezTo>
                  <a:cubicBezTo>
                    <a:pt x="14083" y="7728"/>
                    <a:pt x="14101" y="7482"/>
                    <a:pt x="14129" y="7236"/>
                  </a:cubicBezTo>
                  <a:cubicBezTo>
                    <a:pt x="14174" y="7290"/>
                    <a:pt x="14211" y="7354"/>
                    <a:pt x="14247" y="7409"/>
                  </a:cubicBezTo>
                  <a:cubicBezTo>
                    <a:pt x="14320" y="7536"/>
                    <a:pt x="14393" y="7673"/>
                    <a:pt x="14447" y="7810"/>
                  </a:cubicBezTo>
                  <a:cubicBezTo>
                    <a:pt x="14511" y="7946"/>
                    <a:pt x="14557" y="8092"/>
                    <a:pt x="14593" y="8238"/>
                  </a:cubicBezTo>
                  <a:cubicBezTo>
                    <a:pt x="14602" y="8311"/>
                    <a:pt x="14620" y="8383"/>
                    <a:pt x="14639" y="8447"/>
                  </a:cubicBezTo>
                  <a:cubicBezTo>
                    <a:pt x="14648" y="8502"/>
                    <a:pt x="14657" y="8575"/>
                    <a:pt x="14702" y="8611"/>
                  </a:cubicBezTo>
                  <a:lnTo>
                    <a:pt x="14721" y="8611"/>
                  </a:lnTo>
                  <a:cubicBezTo>
                    <a:pt x="14766" y="8575"/>
                    <a:pt x="14757" y="8493"/>
                    <a:pt x="14748" y="8438"/>
                  </a:cubicBezTo>
                  <a:cubicBezTo>
                    <a:pt x="14748" y="8365"/>
                    <a:pt x="14739" y="8283"/>
                    <a:pt x="14721" y="8210"/>
                  </a:cubicBezTo>
                  <a:cubicBezTo>
                    <a:pt x="14684" y="8056"/>
                    <a:pt x="14639" y="7910"/>
                    <a:pt x="14584" y="7764"/>
                  </a:cubicBezTo>
                  <a:cubicBezTo>
                    <a:pt x="14529" y="7627"/>
                    <a:pt x="14466" y="7491"/>
                    <a:pt x="14393" y="7354"/>
                  </a:cubicBezTo>
                  <a:cubicBezTo>
                    <a:pt x="14356" y="7290"/>
                    <a:pt x="14311" y="7227"/>
                    <a:pt x="14265" y="7163"/>
                  </a:cubicBezTo>
                  <a:cubicBezTo>
                    <a:pt x="14238" y="7108"/>
                    <a:pt x="14192" y="7072"/>
                    <a:pt x="14147" y="7044"/>
                  </a:cubicBezTo>
                  <a:cubicBezTo>
                    <a:pt x="14211" y="6589"/>
                    <a:pt x="14311" y="6143"/>
                    <a:pt x="14438" y="5715"/>
                  </a:cubicBezTo>
                  <a:lnTo>
                    <a:pt x="14475" y="5751"/>
                  </a:lnTo>
                  <a:lnTo>
                    <a:pt x="14648" y="5951"/>
                  </a:lnTo>
                  <a:cubicBezTo>
                    <a:pt x="14748" y="6070"/>
                    <a:pt x="14857" y="6197"/>
                    <a:pt x="14958" y="6316"/>
                  </a:cubicBezTo>
                  <a:cubicBezTo>
                    <a:pt x="15058" y="6443"/>
                    <a:pt x="15158" y="6571"/>
                    <a:pt x="15258" y="6698"/>
                  </a:cubicBezTo>
                  <a:cubicBezTo>
                    <a:pt x="15340" y="6826"/>
                    <a:pt x="15449" y="6953"/>
                    <a:pt x="15577" y="7063"/>
                  </a:cubicBezTo>
                  <a:cubicBezTo>
                    <a:pt x="15582" y="7068"/>
                    <a:pt x="15587" y="7070"/>
                    <a:pt x="15592" y="7070"/>
                  </a:cubicBezTo>
                  <a:cubicBezTo>
                    <a:pt x="15604" y="7070"/>
                    <a:pt x="15613" y="7055"/>
                    <a:pt x="15613" y="7035"/>
                  </a:cubicBezTo>
                  <a:cubicBezTo>
                    <a:pt x="15550" y="6890"/>
                    <a:pt x="15468" y="6744"/>
                    <a:pt x="15367" y="6616"/>
                  </a:cubicBezTo>
                  <a:cubicBezTo>
                    <a:pt x="15267" y="6480"/>
                    <a:pt x="15176" y="6343"/>
                    <a:pt x="15076" y="6216"/>
                  </a:cubicBezTo>
                  <a:cubicBezTo>
                    <a:pt x="14976" y="6079"/>
                    <a:pt x="14876" y="5951"/>
                    <a:pt x="14766" y="5824"/>
                  </a:cubicBezTo>
                  <a:cubicBezTo>
                    <a:pt x="14712" y="5751"/>
                    <a:pt x="14657" y="5687"/>
                    <a:pt x="14602" y="5623"/>
                  </a:cubicBezTo>
                  <a:cubicBezTo>
                    <a:pt x="14575" y="5578"/>
                    <a:pt x="14538" y="5551"/>
                    <a:pt x="14493" y="5523"/>
                  </a:cubicBezTo>
                  <a:cubicBezTo>
                    <a:pt x="14620" y="5113"/>
                    <a:pt x="14784" y="4703"/>
                    <a:pt x="14976" y="4312"/>
                  </a:cubicBezTo>
                  <a:cubicBezTo>
                    <a:pt x="15030" y="4376"/>
                    <a:pt x="15085" y="4439"/>
                    <a:pt x="15121" y="4503"/>
                  </a:cubicBezTo>
                  <a:cubicBezTo>
                    <a:pt x="15194" y="4594"/>
                    <a:pt x="15258" y="4703"/>
                    <a:pt x="15322" y="4804"/>
                  </a:cubicBezTo>
                  <a:cubicBezTo>
                    <a:pt x="15431" y="5013"/>
                    <a:pt x="15531" y="5241"/>
                    <a:pt x="15641" y="5450"/>
                  </a:cubicBezTo>
                  <a:cubicBezTo>
                    <a:pt x="15643" y="5453"/>
                    <a:pt x="15647" y="5454"/>
                    <a:pt x="15650" y="5454"/>
                  </a:cubicBezTo>
                  <a:cubicBezTo>
                    <a:pt x="15659" y="5454"/>
                    <a:pt x="15668" y="5448"/>
                    <a:pt x="15668" y="5441"/>
                  </a:cubicBezTo>
                  <a:cubicBezTo>
                    <a:pt x="15650" y="5186"/>
                    <a:pt x="15577" y="4940"/>
                    <a:pt x="15459" y="4722"/>
                  </a:cubicBezTo>
                  <a:cubicBezTo>
                    <a:pt x="15404" y="4603"/>
                    <a:pt x="15340" y="4503"/>
                    <a:pt x="15276" y="4394"/>
                  </a:cubicBezTo>
                  <a:cubicBezTo>
                    <a:pt x="15222" y="4312"/>
                    <a:pt x="15158" y="4221"/>
                    <a:pt x="15094" y="4148"/>
                  </a:cubicBezTo>
                  <a:cubicBezTo>
                    <a:pt x="15094" y="4139"/>
                    <a:pt x="15085" y="4130"/>
                    <a:pt x="15076" y="4120"/>
                  </a:cubicBezTo>
                  <a:cubicBezTo>
                    <a:pt x="15559" y="3182"/>
                    <a:pt x="16178" y="2326"/>
                    <a:pt x="16916" y="1579"/>
                  </a:cubicBezTo>
                  <a:cubicBezTo>
                    <a:pt x="17171" y="1315"/>
                    <a:pt x="17435" y="1060"/>
                    <a:pt x="17708" y="823"/>
                  </a:cubicBezTo>
                  <a:cubicBezTo>
                    <a:pt x="17963" y="604"/>
                    <a:pt x="18291" y="413"/>
                    <a:pt x="18464" y="131"/>
                  </a:cubicBezTo>
                  <a:cubicBezTo>
                    <a:pt x="18505" y="66"/>
                    <a:pt x="18444" y="0"/>
                    <a:pt x="18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0"/>
            <p:cNvSpPr/>
            <p:nvPr/>
          </p:nvSpPr>
          <p:spPr>
            <a:xfrm>
              <a:off x="2942373" y="1648604"/>
              <a:ext cx="8682" cy="8468"/>
            </a:xfrm>
            <a:custGeom>
              <a:avLst/>
              <a:gdLst/>
              <a:ahLst/>
              <a:cxnLst/>
              <a:rect l="l" t="t" r="r" b="b"/>
              <a:pathLst>
                <a:path w="284" h="277" extrusionOk="0">
                  <a:moveTo>
                    <a:pt x="64" y="1"/>
                  </a:moveTo>
                  <a:cubicBezTo>
                    <a:pt x="46" y="10"/>
                    <a:pt x="37" y="19"/>
                    <a:pt x="28" y="28"/>
                  </a:cubicBezTo>
                  <a:cubicBezTo>
                    <a:pt x="10" y="46"/>
                    <a:pt x="1" y="74"/>
                    <a:pt x="10" y="92"/>
                  </a:cubicBezTo>
                  <a:lnTo>
                    <a:pt x="10" y="101"/>
                  </a:lnTo>
                  <a:cubicBezTo>
                    <a:pt x="10" y="110"/>
                    <a:pt x="19" y="119"/>
                    <a:pt x="28" y="128"/>
                  </a:cubicBezTo>
                  <a:cubicBezTo>
                    <a:pt x="37" y="146"/>
                    <a:pt x="46" y="156"/>
                    <a:pt x="64" y="165"/>
                  </a:cubicBezTo>
                  <a:cubicBezTo>
                    <a:pt x="74" y="174"/>
                    <a:pt x="92" y="183"/>
                    <a:pt x="110" y="201"/>
                  </a:cubicBezTo>
                  <a:cubicBezTo>
                    <a:pt x="113" y="204"/>
                    <a:pt x="116" y="207"/>
                    <a:pt x="119" y="210"/>
                  </a:cubicBezTo>
                  <a:lnTo>
                    <a:pt x="119" y="210"/>
                  </a:lnTo>
                  <a:cubicBezTo>
                    <a:pt x="128" y="219"/>
                    <a:pt x="137" y="238"/>
                    <a:pt x="146" y="247"/>
                  </a:cubicBezTo>
                  <a:cubicBezTo>
                    <a:pt x="154" y="262"/>
                    <a:pt x="173" y="276"/>
                    <a:pt x="195" y="276"/>
                  </a:cubicBezTo>
                  <a:cubicBezTo>
                    <a:pt x="200" y="276"/>
                    <a:pt x="205" y="276"/>
                    <a:pt x="210" y="274"/>
                  </a:cubicBezTo>
                  <a:cubicBezTo>
                    <a:pt x="219" y="274"/>
                    <a:pt x="228" y="274"/>
                    <a:pt x="247" y="265"/>
                  </a:cubicBezTo>
                  <a:lnTo>
                    <a:pt x="265" y="256"/>
                  </a:lnTo>
                  <a:cubicBezTo>
                    <a:pt x="274" y="247"/>
                    <a:pt x="274" y="238"/>
                    <a:pt x="283" y="228"/>
                  </a:cubicBezTo>
                  <a:cubicBezTo>
                    <a:pt x="283" y="210"/>
                    <a:pt x="283" y="192"/>
                    <a:pt x="283" y="183"/>
                  </a:cubicBezTo>
                  <a:cubicBezTo>
                    <a:pt x="274" y="165"/>
                    <a:pt x="265" y="146"/>
                    <a:pt x="265" y="128"/>
                  </a:cubicBezTo>
                  <a:cubicBezTo>
                    <a:pt x="256" y="119"/>
                    <a:pt x="247" y="101"/>
                    <a:pt x="238" y="92"/>
                  </a:cubicBezTo>
                  <a:lnTo>
                    <a:pt x="210" y="64"/>
                  </a:lnTo>
                  <a:cubicBezTo>
                    <a:pt x="192" y="46"/>
                    <a:pt x="174" y="28"/>
                    <a:pt x="156" y="19"/>
                  </a:cubicBezTo>
                  <a:cubicBezTo>
                    <a:pt x="137" y="10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0"/>
            <p:cNvSpPr/>
            <p:nvPr/>
          </p:nvSpPr>
          <p:spPr>
            <a:xfrm>
              <a:off x="2943504" y="1649155"/>
              <a:ext cx="31" cy="33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0"/>
            <p:cNvSpPr/>
            <p:nvPr/>
          </p:nvSpPr>
          <p:spPr>
            <a:xfrm>
              <a:off x="2943229" y="164973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0"/>
            <p:cNvSpPr/>
            <p:nvPr/>
          </p:nvSpPr>
          <p:spPr>
            <a:xfrm>
              <a:off x="2940417" y="1643591"/>
              <a:ext cx="61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1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0"/>
            <p:cNvSpPr/>
            <p:nvPr/>
          </p:nvSpPr>
          <p:spPr>
            <a:xfrm>
              <a:off x="2938766" y="1638577"/>
              <a:ext cx="6695" cy="5044"/>
            </a:xfrm>
            <a:custGeom>
              <a:avLst/>
              <a:gdLst/>
              <a:ahLst/>
              <a:cxnLst/>
              <a:rect l="l" t="t" r="r" b="b"/>
              <a:pathLst>
                <a:path w="219" h="165" extrusionOk="0">
                  <a:moveTo>
                    <a:pt x="91" y="1"/>
                  </a:moveTo>
                  <a:lnTo>
                    <a:pt x="64" y="10"/>
                  </a:lnTo>
                  <a:cubicBezTo>
                    <a:pt x="55" y="10"/>
                    <a:pt x="46" y="19"/>
                    <a:pt x="37" y="28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46"/>
                    <a:pt x="9" y="55"/>
                    <a:pt x="9" y="65"/>
                  </a:cubicBezTo>
                  <a:cubicBezTo>
                    <a:pt x="0" y="74"/>
                    <a:pt x="0" y="83"/>
                    <a:pt x="0" y="92"/>
                  </a:cubicBezTo>
                  <a:cubicBezTo>
                    <a:pt x="0" y="101"/>
                    <a:pt x="0" y="110"/>
                    <a:pt x="0" y="119"/>
                  </a:cubicBezTo>
                  <a:cubicBezTo>
                    <a:pt x="0" y="128"/>
                    <a:pt x="9" y="128"/>
                    <a:pt x="9" y="137"/>
                  </a:cubicBezTo>
                  <a:cubicBezTo>
                    <a:pt x="19" y="147"/>
                    <a:pt x="28" y="156"/>
                    <a:pt x="37" y="156"/>
                  </a:cubicBezTo>
                  <a:lnTo>
                    <a:pt x="110" y="156"/>
                  </a:lnTo>
                  <a:cubicBezTo>
                    <a:pt x="119" y="156"/>
                    <a:pt x="128" y="165"/>
                    <a:pt x="137" y="165"/>
                  </a:cubicBezTo>
                  <a:lnTo>
                    <a:pt x="164" y="165"/>
                  </a:lnTo>
                  <a:lnTo>
                    <a:pt x="182" y="156"/>
                  </a:lnTo>
                  <a:cubicBezTo>
                    <a:pt x="192" y="147"/>
                    <a:pt x="201" y="137"/>
                    <a:pt x="201" y="128"/>
                  </a:cubicBezTo>
                  <a:cubicBezTo>
                    <a:pt x="210" y="128"/>
                    <a:pt x="210" y="119"/>
                    <a:pt x="210" y="110"/>
                  </a:cubicBezTo>
                  <a:cubicBezTo>
                    <a:pt x="219" y="101"/>
                    <a:pt x="219" y="92"/>
                    <a:pt x="210" y="83"/>
                  </a:cubicBezTo>
                  <a:lnTo>
                    <a:pt x="210" y="65"/>
                  </a:lnTo>
                  <a:cubicBezTo>
                    <a:pt x="210" y="55"/>
                    <a:pt x="201" y="46"/>
                    <a:pt x="192" y="37"/>
                  </a:cubicBezTo>
                  <a:cubicBezTo>
                    <a:pt x="182" y="28"/>
                    <a:pt x="164" y="19"/>
                    <a:pt x="155" y="10"/>
                  </a:cubicBezTo>
                  <a:lnTo>
                    <a:pt x="146" y="10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0"/>
            <p:cNvSpPr/>
            <p:nvPr/>
          </p:nvSpPr>
          <p:spPr>
            <a:xfrm>
              <a:off x="2925407" y="1635306"/>
              <a:ext cx="5594" cy="4983"/>
            </a:xfrm>
            <a:custGeom>
              <a:avLst/>
              <a:gdLst/>
              <a:ahLst/>
              <a:cxnLst/>
              <a:rect l="l" t="t" r="r" b="b"/>
              <a:pathLst>
                <a:path w="183" h="163" extrusionOk="0">
                  <a:moveTo>
                    <a:pt x="77" y="1"/>
                  </a:moveTo>
                  <a:cubicBezTo>
                    <a:pt x="71" y="1"/>
                    <a:pt x="64" y="3"/>
                    <a:pt x="55" y="8"/>
                  </a:cubicBezTo>
                  <a:cubicBezTo>
                    <a:pt x="46" y="8"/>
                    <a:pt x="27" y="17"/>
                    <a:pt x="18" y="26"/>
                  </a:cubicBezTo>
                  <a:cubicBezTo>
                    <a:pt x="9" y="35"/>
                    <a:pt x="9" y="35"/>
                    <a:pt x="0" y="44"/>
                  </a:cubicBezTo>
                  <a:cubicBezTo>
                    <a:pt x="0" y="62"/>
                    <a:pt x="0" y="71"/>
                    <a:pt x="0" y="90"/>
                  </a:cubicBezTo>
                  <a:cubicBezTo>
                    <a:pt x="0" y="99"/>
                    <a:pt x="9" y="108"/>
                    <a:pt x="18" y="117"/>
                  </a:cubicBezTo>
                  <a:cubicBezTo>
                    <a:pt x="27" y="135"/>
                    <a:pt x="36" y="144"/>
                    <a:pt x="55" y="153"/>
                  </a:cubicBezTo>
                  <a:lnTo>
                    <a:pt x="82" y="162"/>
                  </a:lnTo>
                  <a:lnTo>
                    <a:pt x="137" y="162"/>
                  </a:lnTo>
                  <a:cubicBezTo>
                    <a:pt x="146" y="162"/>
                    <a:pt x="155" y="162"/>
                    <a:pt x="164" y="153"/>
                  </a:cubicBezTo>
                  <a:cubicBezTo>
                    <a:pt x="164" y="144"/>
                    <a:pt x="173" y="144"/>
                    <a:pt x="173" y="135"/>
                  </a:cubicBezTo>
                  <a:cubicBezTo>
                    <a:pt x="173" y="135"/>
                    <a:pt x="182" y="126"/>
                    <a:pt x="182" y="117"/>
                  </a:cubicBezTo>
                  <a:cubicBezTo>
                    <a:pt x="182" y="117"/>
                    <a:pt x="182" y="108"/>
                    <a:pt x="182" y="99"/>
                  </a:cubicBezTo>
                  <a:cubicBezTo>
                    <a:pt x="182" y="90"/>
                    <a:pt x="182" y="80"/>
                    <a:pt x="182" y="71"/>
                  </a:cubicBezTo>
                  <a:lnTo>
                    <a:pt x="164" y="44"/>
                  </a:lnTo>
                  <a:cubicBezTo>
                    <a:pt x="164" y="35"/>
                    <a:pt x="155" y="26"/>
                    <a:pt x="155" y="26"/>
                  </a:cubicBezTo>
                  <a:lnTo>
                    <a:pt x="146" y="17"/>
                  </a:lnTo>
                  <a:cubicBezTo>
                    <a:pt x="137" y="8"/>
                    <a:pt x="128" y="8"/>
                    <a:pt x="128" y="8"/>
                  </a:cubicBezTo>
                  <a:lnTo>
                    <a:pt x="100" y="8"/>
                  </a:lnTo>
                  <a:cubicBezTo>
                    <a:pt x="91" y="3"/>
                    <a:pt x="84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0"/>
            <p:cNvSpPr/>
            <p:nvPr/>
          </p:nvSpPr>
          <p:spPr>
            <a:xfrm>
              <a:off x="3146764" y="1896986"/>
              <a:ext cx="8101" cy="10913"/>
            </a:xfrm>
            <a:custGeom>
              <a:avLst/>
              <a:gdLst/>
              <a:ahLst/>
              <a:cxnLst/>
              <a:rect l="l" t="t" r="r" b="b"/>
              <a:pathLst>
                <a:path w="265" h="357" extrusionOk="0">
                  <a:moveTo>
                    <a:pt x="74" y="1"/>
                  </a:moveTo>
                  <a:cubicBezTo>
                    <a:pt x="55" y="10"/>
                    <a:pt x="37" y="19"/>
                    <a:pt x="28" y="37"/>
                  </a:cubicBezTo>
                  <a:cubicBezTo>
                    <a:pt x="19" y="46"/>
                    <a:pt x="10" y="65"/>
                    <a:pt x="10" y="83"/>
                  </a:cubicBezTo>
                  <a:cubicBezTo>
                    <a:pt x="1" y="110"/>
                    <a:pt x="1" y="128"/>
                    <a:pt x="10" y="156"/>
                  </a:cubicBezTo>
                  <a:lnTo>
                    <a:pt x="19" y="174"/>
                  </a:lnTo>
                  <a:cubicBezTo>
                    <a:pt x="19" y="192"/>
                    <a:pt x="28" y="201"/>
                    <a:pt x="37" y="220"/>
                  </a:cubicBezTo>
                  <a:cubicBezTo>
                    <a:pt x="46" y="238"/>
                    <a:pt x="55" y="256"/>
                    <a:pt x="64" y="283"/>
                  </a:cubicBezTo>
                  <a:lnTo>
                    <a:pt x="92" y="320"/>
                  </a:lnTo>
                  <a:lnTo>
                    <a:pt x="110" y="338"/>
                  </a:lnTo>
                  <a:cubicBezTo>
                    <a:pt x="119" y="347"/>
                    <a:pt x="128" y="356"/>
                    <a:pt x="137" y="356"/>
                  </a:cubicBezTo>
                  <a:lnTo>
                    <a:pt x="201" y="356"/>
                  </a:lnTo>
                  <a:cubicBezTo>
                    <a:pt x="210" y="347"/>
                    <a:pt x="228" y="338"/>
                    <a:pt x="238" y="329"/>
                  </a:cubicBezTo>
                  <a:cubicBezTo>
                    <a:pt x="256" y="311"/>
                    <a:pt x="265" y="283"/>
                    <a:pt x="256" y="256"/>
                  </a:cubicBezTo>
                  <a:cubicBezTo>
                    <a:pt x="256" y="247"/>
                    <a:pt x="256" y="229"/>
                    <a:pt x="247" y="220"/>
                  </a:cubicBezTo>
                  <a:cubicBezTo>
                    <a:pt x="247" y="192"/>
                    <a:pt x="247" y="165"/>
                    <a:pt x="238" y="147"/>
                  </a:cubicBezTo>
                  <a:cubicBezTo>
                    <a:pt x="228" y="101"/>
                    <a:pt x="201" y="56"/>
                    <a:pt x="165" y="28"/>
                  </a:cubicBezTo>
                  <a:cubicBezTo>
                    <a:pt x="156" y="19"/>
                    <a:pt x="137" y="10"/>
                    <a:pt x="11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0"/>
            <p:cNvSpPr/>
            <p:nvPr/>
          </p:nvSpPr>
          <p:spPr>
            <a:xfrm>
              <a:off x="3142301" y="1884758"/>
              <a:ext cx="5900" cy="6420"/>
            </a:xfrm>
            <a:custGeom>
              <a:avLst/>
              <a:gdLst/>
              <a:ahLst/>
              <a:cxnLst/>
              <a:rect l="l" t="t" r="r" b="b"/>
              <a:pathLst>
                <a:path w="193" h="210" extrusionOk="0">
                  <a:moveTo>
                    <a:pt x="92" y="0"/>
                  </a:moveTo>
                  <a:lnTo>
                    <a:pt x="74" y="9"/>
                  </a:lnTo>
                  <a:lnTo>
                    <a:pt x="47" y="27"/>
                  </a:lnTo>
                  <a:lnTo>
                    <a:pt x="37" y="37"/>
                  </a:lnTo>
                  <a:cubicBezTo>
                    <a:pt x="28" y="46"/>
                    <a:pt x="19" y="46"/>
                    <a:pt x="19" y="55"/>
                  </a:cubicBezTo>
                  <a:cubicBezTo>
                    <a:pt x="10" y="64"/>
                    <a:pt x="10" y="73"/>
                    <a:pt x="10" y="82"/>
                  </a:cubicBezTo>
                  <a:lnTo>
                    <a:pt x="10" y="91"/>
                  </a:lnTo>
                  <a:lnTo>
                    <a:pt x="1" y="109"/>
                  </a:lnTo>
                  <a:cubicBezTo>
                    <a:pt x="1" y="128"/>
                    <a:pt x="1" y="137"/>
                    <a:pt x="1" y="146"/>
                  </a:cubicBezTo>
                  <a:cubicBezTo>
                    <a:pt x="10" y="155"/>
                    <a:pt x="10" y="164"/>
                    <a:pt x="10" y="173"/>
                  </a:cubicBezTo>
                  <a:cubicBezTo>
                    <a:pt x="19" y="182"/>
                    <a:pt x="28" y="201"/>
                    <a:pt x="47" y="210"/>
                  </a:cubicBezTo>
                  <a:lnTo>
                    <a:pt x="110" y="210"/>
                  </a:lnTo>
                  <a:lnTo>
                    <a:pt x="138" y="201"/>
                  </a:lnTo>
                  <a:cubicBezTo>
                    <a:pt x="147" y="191"/>
                    <a:pt x="156" y="182"/>
                    <a:pt x="156" y="173"/>
                  </a:cubicBezTo>
                  <a:lnTo>
                    <a:pt x="165" y="164"/>
                  </a:lnTo>
                  <a:lnTo>
                    <a:pt x="174" y="146"/>
                  </a:lnTo>
                  <a:lnTo>
                    <a:pt x="183" y="137"/>
                  </a:lnTo>
                  <a:lnTo>
                    <a:pt x="192" y="119"/>
                  </a:lnTo>
                  <a:cubicBezTo>
                    <a:pt x="192" y="109"/>
                    <a:pt x="192" y="100"/>
                    <a:pt x="192" y="91"/>
                  </a:cubicBezTo>
                  <a:lnTo>
                    <a:pt x="192" y="82"/>
                  </a:lnTo>
                  <a:cubicBezTo>
                    <a:pt x="192" y="73"/>
                    <a:pt x="192" y="64"/>
                    <a:pt x="192" y="55"/>
                  </a:cubicBezTo>
                  <a:cubicBezTo>
                    <a:pt x="183" y="46"/>
                    <a:pt x="183" y="46"/>
                    <a:pt x="174" y="37"/>
                  </a:cubicBezTo>
                  <a:lnTo>
                    <a:pt x="174" y="27"/>
                  </a:lnTo>
                  <a:lnTo>
                    <a:pt x="165" y="18"/>
                  </a:lnTo>
                  <a:cubicBezTo>
                    <a:pt x="156" y="9"/>
                    <a:pt x="147" y="9"/>
                    <a:pt x="13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0"/>
            <p:cNvSpPr/>
            <p:nvPr/>
          </p:nvSpPr>
          <p:spPr>
            <a:xfrm>
              <a:off x="3155140" y="1883351"/>
              <a:ext cx="7520" cy="7765"/>
            </a:xfrm>
            <a:custGeom>
              <a:avLst/>
              <a:gdLst/>
              <a:ahLst/>
              <a:cxnLst/>
              <a:rect l="l" t="t" r="r" b="b"/>
              <a:pathLst>
                <a:path w="246" h="254" extrusionOk="0">
                  <a:moveTo>
                    <a:pt x="91" y="1"/>
                  </a:moveTo>
                  <a:cubicBezTo>
                    <a:pt x="82" y="10"/>
                    <a:pt x="73" y="10"/>
                    <a:pt x="64" y="19"/>
                  </a:cubicBezTo>
                  <a:lnTo>
                    <a:pt x="55" y="19"/>
                  </a:lnTo>
                  <a:cubicBezTo>
                    <a:pt x="46" y="28"/>
                    <a:pt x="46" y="37"/>
                    <a:pt x="36" y="46"/>
                  </a:cubicBezTo>
                  <a:cubicBezTo>
                    <a:pt x="27" y="55"/>
                    <a:pt x="18" y="64"/>
                    <a:pt x="9" y="73"/>
                  </a:cubicBezTo>
                  <a:cubicBezTo>
                    <a:pt x="9" y="83"/>
                    <a:pt x="0" y="92"/>
                    <a:pt x="0" y="110"/>
                  </a:cubicBezTo>
                  <a:cubicBezTo>
                    <a:pt x="0" y="119"/>
                    <a:pt x="0" y="137"/>
                    <a:pt x="0" y="146"/>
                  </a:cubicBezTo>
                  <a:cubicBezTo>
                    <a:pt x="0" y="146"/>
                    <a:pt x="0" y="155"/>
                    <a:pt x="0" y="165"/>
                  </a:cubicBezTo>
                  <a:cubicBezTo>
                    <a:pt x="0" y="165"/>
                    <a:pt x="0" y="174"/>
                    <a:pt x="0" y="183"/>
                  </a:cubicBezTo>
                  <a:cubicBezTo>
                    <a:pt x="9" y="201"/>
                    <a:pt x="18" y="210"/>
                    <a:pt x="27" y="228"/>
                  </a:cubicBezTo>
                  <a:cubicBezTo>
                    <a:pt x="36" y="228"/>
                    <a:pt x="36" y="228"/>
                    <a:pt x="46" y="237"/>
                  </a:cubicBezTo>
                  <a:lnTo>
                    <a:pt x="64" y="247"/>
                  </a:lnTo>
                  <a:lnTo>
                    <a:pt x="82" y="247"/>
                  </a:lnTo>
                  <a:cubicBezTo>
                    <a:pt x="87" y="251"/>
                    <a:pt x="91" y="253"/>
                    <a:pt x="96" y="253"/>
                  </a:cubicBezTo>
                  <a:cubicBezTo>
                    <a:pt x="100" y="253"/>
                    <a:pt x="105" y="251"/>
                    <a:pt x="109" y="247"/>
                  </a:cubicBezTo>
                  <a:lnTo>
                    <a:pt x="146" y="247"/>
                  </a:lnTo>
                  <a:cubicBezTo>
                    <a:pt x="155" y="237"/>
                    <a:pt x="164" y="237"/>
                    <a:pt x="173" y="228"/>
                  </a:cubicBezTo>
                  <a:cubicBezTo>
                    <a:pt x="182" y="228"/>
                    <a:pt x="191" y="219"/>
                    <a:pt x="191" y="219"/>
                  </a:cubicBezTo>
                  <a:cubicBezTo>
                    <a:pt x="200" y="210"/>
                    <a:pt x="210" y="201"/>
                    <a:pt x="210" y="201"/>
                  </a:cubicBezTo>
                  <a:cubicBezTo>
                    <a:pt x="228" y="174"/>
                    <a:pt x="246" y="146"/>
                    <a:pt x="237" y="119"/>
                  </a:cubicBezTo>
                  <a:cubicBezTo>
                    <a:pt x="237" y="83"/>
                    <a:pt x="228" y="55"/>
                    <a:pt x="200" y="37"/>
                  </a:cubicBezTo>
                  <a:cubicBezTo>
                    <a:pt x="191" y="28"/>
                    <a:pt x="182" y="19"/>
                    <a:pt x="164" y="19"/>
                  </a:cubicBezTo>
                  <a:cubicBezTo>
                    <a:pt x="155" y="10"/>
                    <a:pt x="128" y="1"/>
                    <a:pt x="109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0"/>
            <p:cNvSpPr/>
            <p:nvPr/>
          </p:nvSpPr>
          <p:spPr>
            <a:xfrm>
              <a:off x="2755254" y="1882129"/>
              <a:ext cx="8376" cy="6267"/>
            </a:xfrm>
            <a:custGeom>
              <a:avLst/>
              <a:gdLst/>
              <a:ahLst/>
              <a:cxnLst/>
              <a:rect l="l" t="t" r="r" b="b"/>
              <a:pathLst>
                <a:path w="274" h="205" extrusionOk="0">
                  <a:moveTo>
                    <a:pt x="208" y="0"/>
                  </a:moveTo>
                  <a:cubicBezTo>
                    <a:pt x="202" y="0"/>
                    <a:pt x="197" y="1"/>
                    <a:pt x="192" y="4"/>
                  </a:cubicBezTo>
                  <a:cubicBezTo>
                    <a:pt x="174" y="4"/>
                    <a:pt x="164" y="13"/>
                    <a:pt x="155" y="22"/>
                  </a:cubicBezTo>
                  <a:lnTo>
                    <a:pt x="137" y="31"/>
                  </a:lnTo>
                  <a:cubicBezTo>
                    <a:pt x="130" y="31"/>
                    <a:pt x="123" y="37"/>
                    <a:pt x="116" y="39"/>
                  </a:cubicBezTo>
                  <a:lnTo>
                    <a:pt x="116" y="39"/>
                  </a:lnTo>
                  <a:lnTo>
                    <a:pt x="128" y="31"/>
                  </a:lnTo>
                  <a:lnTo>
                    <a:pt x="110" y="41"/>
                  </a:lnTo>
                  <a:cubicBezTo>
                    <a:pt x="112" y="41"/>
                    <a:pt x="114" y="40"/>
                    <a:pt x="116" y="39"/>
                  </a:cubicBezTo>
                  <a:lnTo>
                    <a:pt x="116" y="39"/>
                  </a:lnTo>
                  <a:lnTo>
                    <a:pt x="101" y="50"/>
                  </a:lnTo>
                  <a:lnTo>
                    <a:pt x="82" y="59"/>
                  </a:lnTo>
                  <a:cubicBezTo>
                    <a:pt x="64" y="68"/>
                    <a:pt x="55" y="77"/>
                    <a:pt x="46" y="86"/>
                  </a:cubicBezTo>
                  <a:lnTo>
                    <a:pt x="46" y="95"/>
                  </a:lnTo>
                  <a:lnTo>
                    <a:pt x="37" y="95"/>
                  </a:lnTo>
                  <a:cubicBezTo>
                    <a:pt x="19" y="95"/>
                    <a:pt x="10" y="104"/>
                    <a:pt x="0" y="123"/>
                  </a:cubicBezTo>
                  <a:cubicBezTo>
                    <a:pt x="0" y="141"/>
                    <a:pt x="10" y="159"/>
                    <a:pt x="28" y="168"/>
                  </a:cubicBezTo>
                  <a:lnTo>
                    <a:pt x="55" y="177"/>
                  </a:lnTo>
                  <a:cubicBezTo>
                    <a:pt x="64" y="195"/>
                    <a:pt x="92" y="205"/>
                    <a:pt x="110" y="205"/>
                  </a:cubicBezTo>
                  <a:cubicBezTo>
                    <a:pt x="128" y="205"/>
                    <a:pt x="146" y="195"/>
                    <a:pt x="164" y="195"/>
                  </a:cubicBezTo>
                  <a:cubicBezTo>
                    <a:pt x="183" y="186"/>
                    <a:pt x="192" y="177"/>
                    <a:pt x="210" y="168"/>
                  </a:cubicBezTo>
                  <a:cubicBezTo>
                    <a:pt x="219" y="159"/>
                    <a:pt x="237" y="150"/>
                    <a:pt x="246" y="132"/>
                  </a:cubicBezTo>
                  <a:cubicBezTo>
                    <a:pt x="265" y="113"/>
                    <a:pt x="274" y="86"/>
                    <a:pt x="274" y="59"/>
                  </a:cubicBezTo>
                  <a:cubicBezTo>
                    <a:pt x="274" y="41"/>
                    <a:pt x="256" y="22"/>
                    <a:pt x="246" y="13"/>
                  </a:cubicBezTo>
                  <a:cubicBezTo>
                    <a:pt x="234" y="7"/>
                    <a:pt x="221" y="0"/>
                    <a:pt x="208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0"/>
            <p:cNvSpPr/>
            <p:nvPr/>
          </p:nvSpPr>
          <p:spPr>
            <a:xfrm>
              <a:off x="2760818" y="18822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0"/>
            <p:cNvSpPr/>
            <p:nvPr/>
          </p:nvSpPr>
          <p:spPr>
            <a:xfrm>
              <a:off x="2760543" y="1882526"/>
              <a:ext cx="306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0"/>
            <p:cNvSpPr/>
            <p:nvPr/>
          </p:nvSpPr>
          <p:spPr>
            <a:xfrm>
              <a:off x="2766962" y="1875281"/>
              <a:ext cx="5594" cy="7551"/>
            </a:xfrm>
            <a:custGeom>
              <a:avLst/>
              <a:gdLst/>
              <a:ahLst/>
              <a:cxnLst/>
              <a:rect l="l" t="t" r="r" b="b"/>
              <a:pathLst>
                <a:path w="183" h="247" extrusionOk="0">
                  <a:moveTo>
                    <a:pt x="73" y="0"/>
                  </a:moveTo>
                  <a:cubicBezTo>
                    <a:pt x="64" y="0"/>
                    <a:pt x="55" y="0"/>
                    <a:pt x="46" y="10"/>
                  </a:cubicBezTo>
                  <a:cubicBezTo>
                    <a:pt x="36" y="10"/>
                    <a:pt x="27" y="19"/>
                    <a:pt x="27" y="19"/>
                  </a:cubicBezTo>
                  <a:lnTo>
                    <a:pt x="27" y="28"/>
                  </a:lnTo>
                  <a:lnTo>
                    <a:pt x="18" y="46"/>
                  </a:lnTo>
                  <a:cubicBezTo>
                    <a:pt x="9" y="55"/>
                    <a:pt x="9" y="73"/>
                    <a:pt x="9" y="82"/>
                  </a:cubicBezTo>
                  <a:cubicBezTo>
                    <a:pt x="0" y="91"/>
                    <a:pt x="0" y="101"/>
                    <a:pt x="9" y="101"/>
                  </a:cubicBezTo>
                  <a:cubicBezTo>
                    <a:pt x="9" y="109"/>
                    <a:pt x="9" y="115"/>
                    <a:pt x="10" y="120"/>
                  </a:cubicBezTo>
                  <a:lnTo>
                    <a:pt x="10" y="120"/>
                  </a:lnTo>
                  <a:lnTo>
                    <a:pt x="9" y="119"/>
                  </a:lnTo>
                  <a:lnTo>
                    <a:pt x="9" y="119"/>
                  </a:lnTo>
                  <a:cubicBezTo>
                    <a:pt x="9" y="128"/>
                    <a:pt x="18" y="137"/>
                    <a:pt x="18" y="146"/>
                  </a:cubicBezTo>
                  <a:lnTo>
                    <a:pt x="18" y="155"/>
                  </a:lnTo>
                  <a:cubicBezTo>
                    <a:pt x="18" y="155"/>
                    <a:pt x="27" y="164"/>
                    <a:pt x="27" y="164"/>
                  </a:cubicBezTo>
                  <a:cubicBezTo>
                    <a:pt x="27" y="173"/>
                    <a:pt x="36" y="183"/>
                    <a:pt x="36" y="201"/>
                  </a:cubicBezTo>
                  <a:lnTo>
                    <a:pt x="46" y="210"/>
                  </a:lnTo>
                  <a:lnTo>
                    <a:pt x="55" y="228"/>
                  </a:lnTo>
                  <a:cubicBezTo>
                    <a:pt x="73" y="237"/>
                    <a:pt x="82" y="246"/>
                    <a:pt x="100" y="246"/>
                  </a:cubicBezTo>
                  <a:cubicBezTo>
                    <a:pt x="128" y="246"/>
                    <a:pt x="155" y="228"/>
                    <a:pt x="164" y="201"/>
                  </a:cubicBezTo>
                  <a:cubicBezTo>
                    <a:pt x="173" y="192"/>
                    <a:pt x="182" y="173"/>
                    <a:pt x="182" y="164"/>
                  </a:cubicBezTo>
                  <a:cubicBezTo>
                    <a:pt x="182" y="155"/>
                    <a:pt x="182" y="146"/>
                    <a:pt x="182" y="146"/>
                  </a:cubicBezTo>
                  <a:cubicBezTo>
                    <a:pt x="182" y="101"/>
                    <a:pt x="173" y="64"/>
                    <a:pt x="155" y="37"/>
                  </a:cubicBezTo>
                  <a:cubicBezTo>
                    <a:pt x="137" y="10"/>
                    <a:pt x="109" y="0"/>
                    <a:pt x="7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0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0"/>
            <p:cNvSpPr/>
            <p:nvPr/>
          </p:nvSpPr>
          <p:spPr>
            <a:xfrm>
              <a:off x="2763600" y="1861341"/>
              <a:ext cx="6175" cy="7215"/>
            </a:xfrm>
            <a:custGeom>
              <a:avLst/>
              <a:gdLst/>
              <a:ahLst/>
              <a:cxnLst/>
              <a:rect l="l" t="t" r="r" b="b"/>
              <a:pathLst>
                <a:path w="202" h="236" extrusionOk="0">
                  <a:moveTo>
                    <a:pt x="64" y="1"/>
                  </a:moveTo>
                  <a:cubicBezTo>
                    <a:pt x="55" y="1"/>
                    <a:pt x="37" y="10"/>
                    <a:pt x="28" y="19"/>
                  </a:cubicBezTo>
                  <a:lnTo>
                    <a:pt x="19" y="19"/>
                  </a:lnTo>
                  <a:cubicBezTo>
                    <a:pt x="10" y="28"/>
                    <a:pt x="10" y="37"/>
                    <a:pt x="10" y="47"/>
                  </a:cubicBezTo>
                  <a:cubicBezTo>
                    <a:pt x="1" y="56"/>
                    <a:pt x="1" y="74"/>
                    <a:pt x="10" y="83"/>
                  </a:cubicBezTo>
                  <a:cubicBezTo>
                    <a:pt x="1" y="92"/>
                    <a:pt x="1" y="101"/>
                    <a:pt x="10" y="110"/>
                  </a:cubicBezTo>
                  <a:lnTo>
                    <a:pt x="10" y="119"/>
                  </a:lnTo>
                  <a:lnTo>
                    <a:pt x="10" y="128"/>
                  </a:lnTo>
                  <a:cubicBezTo>
                    <a:pt x="10" y="138"/>
                    <a:pt x="19" y="156"/>
                    <a:pt x="28" y="165"/>
                  </a:cubicBezTo>
                  <a:lnTo>
                    <a:pt x="28" y="183"/>
                  </a:lnTo>
                  <a:cubicBezTo>
                    <a:pt x="28" y="183"/>
                    <a:pt x="28" y="192"/>
                    <a:pt x="28" y="201"/>
                  </a:cubicBezTo>
                  <a:cubicBezTo>
                    <a:pt x="28" y="201"/>
                    <a:pt x="28" y="201"/>
                    <a:pt x="28" y="210"/>
                  </a:cubicBezTo>
                  <a:cubicBezTo>
                    <a:pt x="28" y="210"/>
                    <a:pt x="37" y="220"/>
                    <a:pt x="46" y="229"/>
                  </a:cubicBezTo>
                  <a:lnTo>
                    <a:pt x="74" y="229"/>
                  </a:lnTo>
                  <a:cubicBezTo>
                    <a:pt x="78" y="233"/>
                    <a:pt x="85" y="236"/>
                    <a:pt x="92" y="236"/>
                  </a:cubicBezTo>
                  <a:cubicBezTo>
                    <a:pt x="99" y="236"/>
                    <a:pt x="105" y="233"/>
                    <a:pt x="110" y="229"/>
                  </a:cubicBezTo>
                  <a:lnTo>
                    <a:pt x="128" y="220"/>
                  </a:lnTo>
                  <a:cubicBezTo>
                    <a:pt x="146" y="220"/>
                    <a:pt x="165" y="210"/>
                    <a:pt x="174" y="192"/>
                  </a:cubicBezTo>
                  <a:cubicBezTo>
                    <a:pt x="183" y="183"/>
                    <a:pt x="183" y="174"/>
                    <a:pt x="192" y="165"/>
                  </a:cubicBezTo>
                  <a:cubicBezTo>
                    <a:pt x="192" y="156"/>
                    <a:pt x="201" y="147"/>
                    <a:pt x="201" y="138"/>
                  </a:cubicBezTo>
                  <a:lnTo>
                    <a:pt x="201" y="119"/>
                  </a:lnTo>
                  <a:lnTo>
                    <a:pt x="201" y="110"/>
                  </a:lnTo>
                  <a:cubicBezTo>
                    <a:pt x="201" y="101"/>
                    <a:pt x="192" y="83"/>
                    <a:pt x="192" y="74"/>
                  </a:cubicBezTo>
                  <a:lnTo>
                    <a:pt x="174" y="47"/>
                  </a:lnTo>
                  <a:cubicBezTo>
                    <a:pt x="165" y="37"/>
                    <a:pt x="146" y="19"/>
                    <a:pt x="137" y="10"/>
                  </a:cubicBezTo>
                  <a:lnTo>
                    <a:pt x="128" y="1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0"/>
            <p:cNvSpPr/>
            <p:nvPr/>
          </p:nvSpPr>
          <p:spPr>
            <a:xfrm>
              <a:off x="2764150" y="1864704"/>
              <a:ext cx="31" cy="306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0"/>
            <p:cNvSpPr/>
            <p:nvPr/>
          </p:nvSpPr>
          <p:spPr>
            <a:xfrm>
              <a:off x="2756935" y="1869167"/>
              <a:ext cx="6420" cy="5594"/>
            </a:xfrm>
            <a:custGeom>
              <a:avLst/>
              <a:gdLst/>
              <a:ahLst/>
              <a:cxnLst/>
              <a:rect l="l" t="t" r="r" b="b"/>
              <a:pathLst>
                <a:path w="210" h="183" extrusionOk="0">
                  <a:moveTo>
                    <a:pt x="82" y="0"/>
                  </a:moveTo>
                  <a:cubicBezTo>
                    <a:pt x="55" y="9"/>
                    <a:pt x="27" y="27"/>
                    <a:pt x="9" y="46"/>
                  </a:cubicBezTo>
                  <a:cubicBezTo>
                    <a:pt x="9" y="55"/>
                    <a:pt x="0" y="55"/>
                    <a:pt x="0" y="64"/>
                  </a:cubicBezTo>
                  <a:cubicBezTo>
                    <a:pt x="0" y="73"/>
                    <a:pt x="0" y="82"/>
                    <a:pt x="0" y="91"/>
                  </a:cubicBezTo>
                  <a:cubicBezTo>
                    <a:pt x="9" y="100"/>
                    <a:pt x="18" y="109"/>
                    <a:pt x="37" y="109"/>
                  </a:cubicBezTo>
                  <a:lnTo>
                    <a:pt x="55" y="109"/>
                  </a:lnTo>
                  <a:lnTo>
                    <a:pt x="46" y="118"/>
                  </a:lnTo>
                  <a:cubicBezTo>
                    <a:pt x="46" y="128"/>
                    <a:pt x="46" y="128"/>
                    <a:pt x="46" y="128"/>
                  </a:cubicBezTo>
                  <a:lnTo>
                    <a:pt x="37" y="137"/>
                  </a:lnTo>
                  <a:cubicBezTo>
                    <a:pt x="27" y="146"/>
                    <a:pt x="27" y="146"/>
                    <a:pt x="27" y="155"/>
                  </a:cubicBezTo>
                  <a:cubicBezTo>
                    <a:pt x="27" y="164"/>
                    <a:pt x="37" y="173"/>
                    <a:pt x="46" y="173"/>
                  </a:cubicBezTo>
                  <a:lnTo>
                    <a:pt x="55" y="173"/>
                  </a:lnTo>
                  <a:cubicBezTo>
                    <a:pt x="64" y="173"/>
                    <a:pt x="82" y="182"/>
                    <a:pt x="91" y="182"/>
                  </a:cubicBezTo>
                  <a:lnTo>
                    <a:pt x="119" y="182"/>
                  </a:lnTo>
                  <a:cubicBezTo>
                    <a:pt x="128" y="173"/>
                    <a:pt x="137" y="173"/>
                    <a:pt x="146" y="164"/>
                  </a:cubicBezTo>
                  <a:cubicBezTo>
                    <a:pt x="155" y="164"/>
                    <a:pt x="164" y="164"/>
                    <a:pt x="173" y="155"/>
                  </a:cubicBezTo>
                  <a:cubicBezTo>
                    <a:pt x="173" y="155"/>
                    <a:pt x="182" y="146"/>
                    <a:pt x="191" y="137"/>
                  </a:cubicBezTo>
                  <a:cubicBezTo>
                    <a:pt x="201" y="128"/>
                    <a:pt x="201" y="118"/>
                    <a:pt x="210" y="109"/>
                  </a:cubicBezTo>
                  <a:lnTo>
                    <a:pt x="210" y="91"/>
                  </a:lnTo>
                  <a:cubicBezTo>
                    <a:pt x="210" y="82"/>
                    <a:pt x="210" y="73"/>
                    <a:pt x="210" y="64"/>
                  </a:cubicBezTo>
                  <a:cubicBezTo>
                    <a:pt x="210" y="55"/>
                    <a:pt x="201" y="36"/>
                    <a:pt x="191" y="27"/>
                  </a:cubicBezTo>
                  <a:cubicBezTo>
                    <a:pt x="173" y="18"/>
                    <a:pt x="155" y="9"/>
                    <a:pt x="137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0"/>
            <p:cNvSpPr/>
            <p:nvPr/>
          </p:nvSpPr>
          <p:spPr>
            <a:xfrm>
              <a:off x="2697874" y="1785069"/>
              <a:ext cx="7001" cy="8101"/>
            </a:xfrm>
            <a:custGeom>
              <a:avLst/>
              <a:gdLst/>
              <a:ahLst/>
              <a:cxnLst/>
              <a:rect l="l" t="t" r="r" b="b"/>
              <a:pathLst>
                <a:path w="229" h="265" extrusionOk="0">
                  <a:moveTo>
                    <a:pt x="92" y="0"/>
                  </a:moveTo>
                  <a:cubicBezTo>
                    <a:pt x="74" y="0"/>
                    <a:pt x="47" y="0"/>
                    <a:pt x="28" y="18"/>
                  </a:cubicBezTo>
                  <a:cubicBezTo>
                    <a:pt x="10" y="27"/>
                    <a:pt x="1" y="46"/>
                    <a:pt x="1" y="73"/>
                  </a:cubicBezTo>
                  <a:cubicBezTo>
                    <a:pt x="1" y="91"/>
                    <a:pt x="1" y="109"/>
                    <a:pt x="10" y="128"/>
                  </a:cubicBezTo>
                  <a:cubicBezTo>
                    <a:pt x="10" y="146"/>
                    <a:pt x="28" y="164"/>
                    <a:pt x="37" y="182"/>
                  </a:cubicBezTo>
                  <a:cubicBezTo>
                    <a:pt x="47" y="191"/>
                    <a:pt x="65" y="210"/>
                    <a:pt x="74" y="219"/>
                  </a:cubicBezTo>
                  <a:lnTo>
                    <a:pt x="110" y="246"/>
                  </a:lnTo>
                  <a:lnTo>
                    <a:pt x="119" y="264"/>
                  </a:lnTo>
                  <a:lnTo>
                    <a:pt x="147" y="264"/>
                  </a:lnTo>
                  <a:cubicBezTo>
                    <a:pt x="165" y="264"/>
                    <a:pt x="183" y="255"/>
                    <a:pt x="192" y="246"/>
                  </a:cubicBezTo>
                  <a:cubicBezTo>
                    <a:pt x="210" y="237"/>
                    <a:pt x="220" y="228"/>
                    <a:pt x="220" y="219"/>
                  </a:cubicBezTo>
                  <a:cubicBezTo>
                    <a:pt x="229" y="201"/>
                    <a:pt x="229" y="182"/>
                    <a:pt x="220" y="164"/>
                  </a:cubicBezTo>
                  <a:cubicBezTo>
                    <a:pt x="220" y="155"/>
                    <a:pt x="210" y="137"/>
                    <a:pt x="210" y="128"/>
                  </a:cubicBezTo>
                  <a:cubicBezTo>
                    <a:pt x="201" y="109"/>
                    <a:pt x="192" y="91"/>
                    <a:pt x="183" y="73"/>
                  </a:cubicBezTo>
                  <a:cubicBezTo>
                    <a:pt x="174" y="55"/>
                    <a:pt x="156" y="37"/>
                    <a:pt x="138" y="27"/>
                  </a:cubicBezTo>
                  <a:lnTo>
                    <a:pt x="129" y="18"/>
                  </a:lnTo>
                  <a:cubicBezTo>
                    <a:pt x="119" y="9"/>
                    <a:pt x="110" y="9"/>
                    <a:pt x="92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0"/>
            <p:cNvSpPr/>
            <p:nvPr/>
          </p:nvSpPr>
          <p:spPr>
            <a:xfrm>
              <a:off x="2699556" y="1772810"/>
              <a:ext cx="6450" cy="5319"/>
            </a:xfrm>
            <a:custGeom>
              <a:avLst/>
              <a:gdLst/>
              <a:ahLst/>
              <a:cxnLst/>
              <a:rect l="l" t="t" r="r" b="b"/>
              <a:pathLst>
                <a:path w="211" h="174" extrusionOk="0">
                  <a:moveTo>
                    <a:pt x="83" y="0"/>
                  </a:moveTo>
                  <a:cubicBezTo>
                    <a:pt x="64" y="0"/>
                    <a:pt x="46" y="9"/>
                    <a:pt x="37" y="19"/>
                  </a:cubicBezTo>
                  <a:cubicBezTo>
                    <a:pt x="28" y="28"/>
                    <a:pt x="28" y="37"/>
                    <a:pt x="19" y="46"/>
                  </a:cubicBezTo>
                  <a:cubicBezTo>
                    <a:pt x="19" y="55"/>
                    <a:pt x="10" y="64"/>
                    <a:pt x="10" y="73"/>
                  </a:cubicBezTo>
                  <a:cubicBezTo>
                    <a:pt x="1" y="82"/>
                    <a:pt x="1" y="101"/>
                    <a:pt x="1" y="110"/>
                  </a:cubicBezTo>
                  <a:cubicBezTo>
                    <a:pt x="1" y="119"/>
                    <a:pt x="1" y="119"/>
                    <a:pt x="1" y="128"/>
                  </a:cubicBezTo>
                  <a:cubicBezTo>
                    <a:pt x="1" y="146"/>
                    <a:pt x="19" y="164"/>
                    <a:pt x="46" y="164"/>
                  </a:cubicBezTo>
                  <a:lnTo>
                    <a:pt x="64" y="164"/>
                  </a:lnTo>
                  <a:cubicBezTo>
                    <a:pt x="74" y="164"/>
                    <a:pt x="92" y="173"/>
                    <a:pt x="101" y="173"/>
                  </a:cubicBezTo>
                  <a:lnTo>
                    <a:pt x="174" y="173"/>
                  </a:lnTo>
                  <a:cubicBezTo>
                    <a:pt x="183" y="164"/>
                    <a:pt x="192" y="164"/>
                    <a:pt x="192" y="155"/>
                  </a:cubicBezTo>
                  <a:cubicBezTo>
                    <a:pt x="201" y="155"/>
                    <a:pt x="201" y="146"/>
                    <a:pt x="210" y="146"/>
                  </a:cubicBezTo>
                  <a:cubicBezTo>
                    <a:pt x="210" y="137"/>
                    <a:pt x="210" y="137"/>
                    <a:pt x="210" y="128"/>
                  </a:cubicBezTo>
                  <a:cubicBezTo>
                    <a:pt x="210" y="119"/>
                    <a:pt x="210" y="119"/>
                    <a:pt x="210" y="110"/>
                  </a:cubicBezTo>
                  <a:cubicBezTo>
                    <a:pt x="210" y="101"/>
                    <a:pt x="210" y="91"/>
                    <a:pt x="210" y="91"/>
                  </a:cubicBezTo>
                  <a:cubicBezTo>
                    <a:pt x="210" y="73"/>
                    <a:pt x="201" y="64"/>
                    <a:pt x="201" y="55"/>
                  </a:cubicBezTo>
                  <a:cubicBezTo>
                    <a:pt x="192" y="46"/>
                    <a:pt x="183" y="37"/>
                    <a:pt x="174" y="37"/>
                  </a:cubicBezTo>
                  <a:cubicBezTo>
                    <a:pt x="155" y="19"/>
                    <a:pt x="137" y="0"/>
                    <a:pt x="110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0"/>
            <p:cNvSpPr/>
            <p:nvPr/>
          </p:nvSpPr>
          <p:spPr>
            <a:xfrm>
              <a:off x="2688795" y="1778710"/>
              <a:ext cx="1437" cy="1039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0"/>
                  </a:moveTo>
                  <a:cubicBezTo>
                    <a:pt x="12" y="0"/>
                    <a:pt x="0" y="13"/>
                    <a:pt x="7" y="26"/>
                  </a:cubicBezTo>
                  <a:cubicBezTo>
                    <a:pt x="9" y="31"/>
                    <a:pt x="14" y="33"/>
                    <a:pt x="19" y="33"/>
                  </a:cubicBezTo>
                  <a:cubicBezTo>
                    <a:pt x="32" y="33"/>
                    <a:pt x="47" y="21"/>
                    <a:pt x="34" y="8"/>
                  </a:cubicBezTo>
                  <a:cubicBezTo>
                    <a:pt x="31" y="2"/>
                    <a:pt x="27" y="0"/>
                    <a:pt x="23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0"/>
            <p:cNvSpPr/>
            <p:nvPr/>
          </p:nvSpPr>
          <p:spPr>
            <a:xfrm>
              <a:off x="2709307" y="1783112"/>
              <a:ext cx="5594" cy="5044"/>
            </a:xfrm>
            <a:custGeom>
              <a:avLst/>
              <a:gdLst/>
              <a:ahLst/>
              <a:cxnLst/>
              <a:rect l="l" t="t" r="r" b="b"/>
              <a:pathLst>
                <a:path w="183" h="165" extrusionOk="0">
                  <a:moveTo>
                    <a:pt x="64" y="0"/>
                  </a:moveTo>
                  <a:lnTo>
                    <a:pt x="46" y="9"/>
                  </a:lnTo>
                  <a:cubicBezTo>
                    <a:pt x="37" y="9"/>
                    <a:pt x="28" y="19"/>
                    <a:pt x="19" y="19"/>
                  </a:cubicBezTo>
                  <a:lnTo>
                    <a:pt x="10" y="28"/>
                  </a:lnTo>
                  <a:lnTo>
                    <a:pt x="0" y="46"/>
                  </a:lnTo>
                  <a:lnTo>
                    <a:pt x="0" y="55"/>
                  </a:lnTo>
                  <a:cubicBezTo>
                    <a:pt x="0" y="64"/>
                    <a:pt x="0" y="73"/>
                    <a:pt x="0" y="82"/>
                  </a:cubicBezTo>
                  <a:cubicBezTo>
                    <a:pt x="0" y="82"/>
                    <a:pt x="0" y="91"/>
                    <a:pt x="0" y="91"/>
                  </a:cubicBezTo>
                  <a:cubicBezTo>
                    <a:pt x="0" y="101"/>
                    <a:pt x="0" y="101"/>
                    <a:pt x="10" y="101"/>
                  </a:cubicBezTo>
                  <a:cubicBezTo>
                    <a:pt x="10" y="110"/>
                    <a:pt x="10" y="110"/>
                    <a:pt x="19" y="119"/>
                  </a:cubicBezTo>
                  <a:lnTo>
                    <a:pt x="28" y="119"/>
                  </a:lnTo>
                  <a:cubicBezTo>
                    <a:pt x="28" y="119"/>
                    <a:pt x="37" y="119"/>
                    <a:pt x="46" y="128"/>
                  </a:cubicBezTo>
                  <a:lnTo>
                    <a:pt x="55" y="128"/>
                  </a:lnTo>
                  <a:cubicBezTo>
                    <a:pt x="64" y="128"/>
                    <a:pt x="64" y="128"/>
                    <a:pt x="73" y="137"/>
                  </a:cubicBezTo>
                  <a:lnTo>
                    <a:pt x="82" y="146"/>
                  </a:lnTo>
                  <a:cubicBezTo>
                    <a:pt x="92" y="155"/>
                    <a:pt x="92" y="155"/>
                    <a:pt x="101" y="164"/>
                  </a:cubicBezTo>
                  <a:lnTo>
                    <a:pt x="146" y="164"/>
                  </a:lnTo>
                  <a:cubicBezTo>
                    <a:pt x="155" y="155"/>
                    <a:pt x="155" y="155"/>
                    <a:pt x="164" y="155"/>
                  </a:cubicBezTo>
                  <a:cubicBezTo>
                    <a:pt x="174" y="146"/>
                    <a:pt x="174" y="137"/>
                    <a:pt x="174" y="119"/>
                  </a:cubicBezTo>
                  <a:cubicBezTo>
                    <a:pt x="183" y="110"/>
                    <a:pt x="183" y="110"/>
                    <a:pt x="174" y="101"/>
                  </a:cubicBezTo>
                  <a:cubicBezTo>
                    <a:pt x="183" y="91"/>
                    <a:pt x="183" y="82"/>
                    <a:pt x="174" y="82"/>
                  </a:cubicBezTo>
                  <a:cubicBezTo>
                    <a:pt x="183" y="73"/>
                    <a:pt x="183" y="73"/>
                    <a:pt x="174" y="64"/>
                  </a:cubicBezTo>
                  <a:cubicBezTo>
                    <a:pt x="174" y="55"/>
                    <a:pt x="174" y="55"/>
                    <a:pt x="164" y="46"/>
                  </a:cubicBezTo>
                  <a:cubicBezTo>
                    <a:pt x="164" y="37"/>
                    <a:pt x="155" y="28"/>
                    <a:pt x="137" y="19"/>
                  </a:cubicBezTo>
                  <a:lnTo>
                    <a:pt x="12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1" name="Google Shape;1751;p40"/>
          <p:cNvGrpSpPr/>
          <p:nvPr/>
        </p:nvGrpSpPr>
        <p:grpSpPr>
          <a:xfrm rot="7809758">
            <a:off x="8149710" y="4215050"/>
            <a:ext cx="942397" cy="1046745"/>
            <a:chOff x="2238713" y="553923"/>
            <a:chExt cx="324164" cy="360023"/>
          </a:xfrm>
        </p:grpSpPr>
        <p:sp>
          <p:nvSpPr>
            <p:cNvPr id="1752" name="Google Shape;1752;p40"/>
            <p:cNvSpPr/>
            <p:nvPr/>
          </p:nvSpPr>
          <p:spPr>
            <a:xfrm>
              <a:off x="2439741" y="661255"/>
              <a:ext cx="123136" cy="252692"/>
            </a:xfrm>
            <a:custGeom>
              <a:avLst/>
              <a:gdLst/>
              <a:ahLst/>
              <a:cxnLst/>
              <a:rect l="l" t="t" r="r" b="b"/>
              <a:pathLst>
                <a:path w="4028" h="8266" extrusionOk="0">
                  <a:moveTo>
                    <a:pt x="1161" y="1"/>
                  </a:moveTo>
                  <a:cubicBezTo>
                    <a:pt x="1117" y="1"/>
                    <a:pt x="1071" y="21"/>
                    <a:pt x="1039" y="62"/>
                  </a:cubicBezTo>
                  <a:cubicBezTo>
                    <a:pt x="702" y="508"/>
                    <a:pt x="447" y="1019"/>
                    <a:pt x="292" y="1565"/>
                  </a:cubicBezTo>
                  <a:cubicBezTo>
                    <a:pt x="220" y="1802"/>
                    <a:pt x="174" y="2039"/>
                    <a:pt x="156" y="2276"/>
                  </a:cubicBezTo>
                  <a:cubicBezTo>
                    <a:pt x="28" y="2777"/>
                    <a:pt x="1" y="3296"/>
                    <a:pt x="65" y="3815"/>
                  </a:cubicBezTo>
                  <a:cubicBezTo>
                    <a:pt x="210" y="4990"/>
                    <a:pt x="912" y="6010"/>
                    <a:pt x="1886" y="6867"/>
                  </a:cubicBezTo>
                  <a:cubicBezTo>
                    <a:pt x="2442" y="7358"/>
                    <a:pt x="3034" y="7814"/>
                    <a:pt x="3645" y="8233"/>
                  </a:cubicBezTo>
                  <a:cubicBezTo>
                    <a:pt x="3676" y="8256"/>
                    <a:pt x="3709" y="8265"/>
                    <a:pt x="3738" y="8265"/>
                  </a:cubicBezTo>
                  <a:cubicBezTo>
                    <a:pt x="3827" y="8265"/>
                    <a:pt x="3890" y="8178"/>
                    <a:pt x="3836" y="8096"/>
                  </a:cubicBezTo>
                  <a:cubicBezTo>
                    <a:pt x="3535" y="7604"/>
                    <a:pt x="3590" y="7030"/>
                    <a:pt x="3699" y="6520"/>
                  </a:cubicBezTo>
                  <a:cubicBezTo>
                    <a:pt x="3808" y="5956"/>
                    <a:pt x="3963" y="5391"/>
                    <a:pt x="3982" y="4799"/>
                  </a:cubicBezTo>
                  <a:cubicBezTo>
                    <a:pt x="4027" y="3687"/>
                    <a:pt x="3799" y="2376"/>
                    <a:pt x="2907" y="1456"/>
                  </a:cubicBezTo>
                  <a:cubicBezTo>
                    <a:pt x="2415" y="946"/>
                    <a:pt x="1741" y="590"/>
                    <a:pt x="1276" y="62"/>
                  </a:cubicBezTo>
                  <a:cubicBezTo>
                    <a:pt x="1249" y="21"/>
                    <a:pt x="1206" y="1"/>
                    <a:pt x="1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0"/>
            <p:cNvSpPr/>
            <p:nvPr/>
          </p:nvSpPr>
          <p:spPr>
            <a:xfrm>
              <a:off x="2238713" y="623378"/>
              <a:ext cx="230590" cy="165292"/>
            </a:xfrm>
            <a:custGeom>
              <a:avLst/>
              <a:gdLst/>
              <a:ahLst/>
              <a:cxnLst/>
              <a:rect l="l" t="t" r="r" b="b"/>
              <a:pathLst>
                <a:path w="7543" h="5407" extrusionOk="0">
                  <a:moveTo>
                    <a:pt x="6241" y="0"/>
                  </a:moveTo>
                  <a:cubicBezTo>
                    <a:pt x="5689" y="0"/>
                    <a:pt x="5142" y="86"/>
                    <a:pt x="4618" y="254"/>
                  </a:cubicBezTo>
                  <a:cubicBezTo>
                    <a:pt x="3270" y="673"/>
                    <a:pt x="2068" y="1574"/>
                    <a:pt x="1203" y="2677"/>
                  </a:cubicBezTo>
                  <a:cubicBezTo>
                    <a:pt x="720" y="3296"/>
                    <a:pt x="273" y="3997"/>
                    <a:pt x="18" y="4744"/>
                  </a:cubicBezTo>
                  <a:cubicBezTo>
                    <a:pt x="0" y="4799"/>
                    <a:pt x="37" y="4863"/>
                    <a:pt x="91" y="4872"/>
                  </a:cubicBezTo>
                  <a:cubicBezTo>
                    <a:pt x="793" y="5045"/>
                    <a:pt x="1458" y="5273"/>
                    <a:pt x="2186" y="5364"/>
                  </a:cubicBezTo>
                  <a:cubicBezTo>
                    <a:pt x="2389" y="5392"/>
                    <a:pt x="2594" y="5406"/>
                    <a:pt x="2799" y="5406"/>
                  </a:cubicBezTo>
                  <a:cubicBezTo>
                    <a:pt x="3255" y="5406"/>
                    <a:pt x="3711" y="5335"/>
                    <a:pt x="4145" y="5191"/>
                  </a:cubicBezTo>
                  <a:cubicBezTo>
                    <a:pt x="5365" y="4744"/>
                    <a:pt x="6349" y="3651"/>
                    <a:pt x="6878" y="2494"/>
                  </a:cubicBezTo>
                  <a:cubicBezTo>
                    <a:pt x="7069" y="2084"/>
                    <a:pt x="7205" y="1647"/>
                    <a:pt x="7297" y="1201"/>
                  </a:cubicBezTo>
                  <a:cubicBezTo>
                    <a:pt x="7333" y="1092"/>
                    <a:pt x="7369" y="973"/>
                    <a:pt x="7397" y="864"/>
                  </a:cubicBezTo>
                  <a:cubicBezTo>
                    <a:pt x="7442" y="700"/>
                    <a:pt x="7542" y="472"/>
                    <a:pt x="7497" y="299"/>
                  </a:cubicBezTo>
                  <a:cubicBezTo>
                    <a:pt x="7451" y="172"/>
                    <a:pt x="7333" y="126"/>
                    <a:pt x="7205" y="99"/>
                  </a:cubicBezTo>
                  <a:cubicBezTo>
                    <a:pt x="7023" y="53"/>
                    <a:pt x="6841" y="26"/>
                    <a:pt x="6659" y="17"/>
                  </a:cubicBezTo>
                  <a:cubicBezTo>
                    <a:pt x="6520" y="6"/>
                    <a:pt x="6380" y="0"/>
                    <a:pt x="62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0"/>
            <p:cNvSpPr/>
            <p:nvPr/>
          </p:nvSpPr>
          <p:spPr>
            <a:xfrm>
              <a:off x="2255343" y="553923"/>
              <a:ext cx="286624" cy="296101"/>
            </a:xfrm>
            <a:custGeom>
              <a:avLst/>
              <a:gdLst/>
              <a:ahLst/>
              <a:cxnLst/>
              <a:rect l="l" t="t" r="r" b="b"/>
              <a:pathLst>
                <a:path w="9376" h="9686" extrusionOk="0">
                  <a:moveTo>
                    <a:pt x="7681" y="0"/>
                  </a:moveTo>
                  <a:cubicBezTo>
                    <a:pt x="7634" y="0"/>
                    <a:pt x="7590" y="25"/>
                    <a:pt x="7572" y="84"/>
                  </a:cubicBezTo>
                  <a:cubicBezTo>
                    <a:pt x="7436" y="531"/>
                    <a:pt x="7326" y="995"/>
                    <a:pt x="7244" y="1460"/>
                  </a:cubicBezTo>
                  <a:cubicBezTo>
                    <a:pt x="7035" y="2043"/>
                    <a:pt x="6743" y="2598"/>
                    <a:pt x="6379" y="3099"/>
                  </a:cubicBezTo>
                  <a:cubicBezTo>
                    <a:pt x="6379" y="3081"/>
                    <a:pt x="6370" y="3063"/>
                    <a:pt x="6352" y="3063"/>
                  </a:cubicBezTo>
                  <a:cubicBezTo>
                    <a:pt x="5978" y="2945"/>
                    <a:pt x="5587" y="2863"/>
                    <a:pt x="5204" y="2808"/>
                  </a:cubicBezTo>
                  <a:cubicBezTo>
                    <a:pt x="5004" y="2781"/>
                    <a:pt x="4803" y="2772"/>
                    <a:pt x="4612" y="2772"/>
                  </a:cubicBezTo>
                  <a:lnTo>
                    <a:pt x="4320" y="2772"/>
                  </a:lnTo>
                  <a:cubicBezTo>
                    <a:pt x="4307" y="2770"/>
                    <a:pt x="4293" y="2769"/>
                    <a:pt x="4279" y="2769"/>
                  </a:cubicBezTo>
                  <a:cubicBezTo>
                    <a:pt x="4211" y="2769"/>
                    <a:pt x="4144" y="2788"/>
                    <a:pt x="4084" y="2826"/>
                  </a:cubicBezTo>
                  <a:cubicBezTo>
                    <a:pt x="4047" y="2844"/>
                    <a:pt x="4056" y="2899"/>
                    <a:pt x="4093" y="2917"/>
                  </a:cubicBezTo>
                  <a:cubicBezTo>
                    <a:pt x="4146" y="2935"/>
                    <a:pt x="4199" y="2945"/>
                    <a:pt x="4254" y="2945"/>
                  </a:cubicBezTo>
                  <a:cubicBezTo>
                    <a:pt x="4284" y="2945"/>
                    <a:pt x="4315" y="2942"/>
                    <a:pt x="4348" y="2935"/>
                  </a:cubicBezTo>
                  <a:cubicBezTo>
                    <a:pt x="4408" y="2935"/>
                    <a:pt x="4473" y="2931"/>
                    <a:pt x="4537" y="2931"/>
                  </a:cubicBezTo>
                  <a:cubicBezTo>
                    <a:pt x="4568" y="2931"/>
                    <a:pt x="4600" y="2932"/>
                    <a:pt x="4630" y="2935"/>
                  </a:cubicBezTo>
                  <a:cubicBezTo>
                    <a:pt x="4821" y="2935"/>
                    <a:pt x="5013" y="2945"/>
                    <a:pt x="5195" y="2972"/>
                  </a:cubicBezTo>
                  <a:cubicBezTo>
                    <a:pt x="5577" y="3008"/>
                    <a:pt x="5942" y="3109"/>
                    <a:pt x="6315" y="3172"/>
                  </a:cubicBezTo>
                  <a:lnTo>
                    <a:pt x="6324" y="3172"/>
                  </a:lnTo>
                  <a:cubicBezTo>
                    <a:pt x="6215" y="3318"/>
                    <a:pt x="6097" y="3464"/>
                    <a:pt x="5987" y="3610"/>
                  </a:cubicBezTo>
                  <a:cubicBezTo>
                    <a:pt x="5760" y="3874"/>
                    <a:pt x="5505" y="4129"/>
                    <a:pt x="5240" y="4366"/>
                  </a:cubicBezTo>
                  <a:cubicBezTo>
                    <a:pt x="5158" y="4311"/>
                    <a:pt x="5067" y="4284"/>
                    <a:pt x="4976" y="4275"/>
                  </a:cubicBezTo>
                  <a:cubicBezTo>
                    <a:pt x="4803" y="4229"/>
                    <a:pt x="4621" y="4193"/>
                    <a:pt x="4439" y="4156"/>
                  </a:cubicBezTo>
                  <a:cubicBezTo>
                    <a:pt x="4074" y="4092"/>
                    <a:pt x="3701" y="4056"/>
                    <a:pt x="3337" y="4038"/>
                  </a:cubicBezTo>
                  <a:cubicBezTo>
                    <a:pt x="3201" y="4031"/>
                    <a:pt x="3065" y="4028"/>
                    <a:pt x="2930" y="4028"/>
                  </a:cubicBezTo>
                  <a:cubicBezTo>
                    <a:pt x="2711" y="4028"/>
                    <a:pt x="2494" y="4036"/>
                    <a:pt x="2280" y="4047"/>
                  </a:cubicBezTo>
                  <a:cubicBezTo>
                    <a:pt x="2171" y="4056"/>
                    <a:pt x="2016" y="4047"/>
                    <a:pt x="1934" y="4138"/>
                  </a:cubicBezTo>
                  <a:cubicBezTo>
                    <a:pt x="1870" y="4193"/>
                    <a:pt x="1888" y="4302"/>
                    <a:pt x="1970" y="4347"/>
                  </a:cubicBezTo>
                  <a:cubicBezTo>
                    <a:pt x="1976" y="4351"/>
                    <a:pt x="1983" y="4353"/>
                    <a:pt x="1990" y="4353"/>
                  </a:cubicBezTo>
                  <a:cubicBezTo>
                    <a:pt x="2012" y="4353"/>
                    <a:pt x="2032" y="4332"/>
                    <a:pt x="2025" y="4311"/>
                  </a:cubicBezTo>
                  <a:cubicBezTo>
                    <a:pt x="2015" y="4229"/>
                    <a:pt x="2432" y="4208"/>
                    <a:pt x="2850" y="4208"/>
                  </a:cubicBezTo>
                  <a:cubicBezTo>
                    <a:pt x="3223" y="4208"/>
                    <a:pt x="3596" y="4225"/>
                    <a:pt x="3674" y="4229"/>
                  </a:cubicBezTo>
                  <a:cubicBezTo>
                    <a:pt x="3956" y="4247"/>
                    <a:pt x="4248" y="4284"/>
                    <a:pt x="4530" y="4329"/>
                  </a:cubicBezTo>
                  <a:cubicBezTo>
                    <a:pt x="4676" y="4356"/>
                    <a:pt x="4831" y="4384"/>
                    <a:pt x="4985" y="4420"/>
                  </a:cubicBezTo>
                  <a:cubicBezTo>
                    <a:pt x="5031" y="4429"/>
                    <a:pt x="5086" y="4448"/>
                    <a:pt x="5140" y="4448"/>
                  </a:cubicBezTo>
                  <a:cubicBezTo>
                    <a:pt x="4676" y="4848"/>
                    <a:pt x="4175" y="5204"/>
                    <a:pt x="3637" y="5495"/>
                  </a:cubicBezTo>
                  <a:cubicBezTo>
                    <a:pt x="3564" y="5459"/>
                    <a:pt x="3482" y="5422"/>
                    <a:pt x="3400" y="5404"/>
                  </a:cubicBezTo>
                  <a:cubicBezTo>
                    <a:pt x="3273" y="5368"/>
                    <a:pt x="3154" y="5340"/>
                    <a:pt x="3027" y="5304"/>
                  </a:cubicBezTo>
                  <a:cubicBezTo>
                    <a:pt x="2745" y="5240"/>
                    <a:pt x="2462" y="5195"/>
                    <a:pt x="2180" y="5167"/>
                  </a:cubicBezTo>
                  <a:cubicBezTo>
                    <a:pt x="2020" y="5157"/>
                    <a:pt x="1863" y="5152"/>
                    <a:pt x="1705" y="5152"/>
                  </a:cubicBezTo>
                  <a:cubicBezTo>
                    <a:pt x="1594" y="5152"/>
                    <a:pt x="1482" y="5154"/>
                    <a:pt x="1369" y="5158"/>
                  </a:cubicBezTo>
                  <a:cubicBezTo>
                    <a:pt x="1232" y="5167"/>
                    <a:pt x="1096" y="5176"/>
                    <a:pt x="968" y="5195"/>
                  </a:cubicBezTo>
                  <a:cubicBezTo>
                    <a:pt x="886" y="5204"/>
                    <a:pt x="832" y="5258"/>
                    <a:pt x="813" y="5331"/>
                  </a:cubicBezTo>
                  <a:cubicBezTo>
                    <a:pt x="813" y="5358"/>
                    <a:pt x="823" y="5386"/>
                    <a:pt x="841" y="5404"/>
                  </a:cubicBezTo>
                  <a:cubicBezTo>
                    <a:pt x="859" y="5422"/>
                    <a:pt x="877" y="5431"/>
                    <a:pt x="905" y="5440"/>
                  </a:cubicBezTo>
                  <a:cubicBezTo>
                    <a:pt x="909" y="5442"/>
                    <a:pt x="914" y="5442"/>
                    <a:pt x="919" y="5442"/>
                  </a:cubicBezTo>
                  <a:cubicBezTo>
                    <a:pt x="952" y="5442"/>
                    <a:pt x="985" y="5416"/>
                    <a:pt x="977" y="5377"/>
                  </a:cubicBezTo>
                  <a:cubicBezTo>
                    <a:pt x="1050" y="5358"/>
                    <a:pt x="1132" y="5349"/>
                    <a:pt x="1205" y="5349"/>
                  </a:cubicBezTo>
                  <a:cubicBezTo>
                    <a:pt x="1324" y="5340"/>
                    <a:pt x="1451" y="5331"/>
                    <a:pt x="1570" y="5331"/>
                  </a:cubicBezTo>
                  <a:cubicBezTo>
                    <a:pt x="1615" y="5329"/>
                    <a:pt x="1660" y="5329"/>
                    <a:pt x="1705" y="5329"/>
                  </a:cubicBezTo>
                  <a:cubicBezTo>
                    <a:pt x="1906" y="5329"/>
                    <a:pt x="2107" y="5344"/>
                    <a:pt x="2307" y="5358"/>
                  </a:cubicBezTo>
                  <a:cubicBezTo>
                    <a:pt x="2535" y="5386"/>
                    <a:pt x="2772" y="5422"/>
                    <a:pt x="3000" y="5468"/>
                  </a:cubicBezTo>
                  <a:cubicBezTo>
                    <a:pt x="3127" y="5495"/>
                    <a:pt x="3255" y="5532"/>
                    <a:pt x="3382" y="5568"/>
                  </a:cubicBezTo>
                  <a:lnTo>
                    <a:pt x="3473" y="5595"/>
                  </a:lnTo>
                  <a:cubicBezTo>
                    <a:pt x="3273" y="5705"/>
                    <a:pt x="3072" y="5805"/>
                    <a:pt x="2863" y="5896"/>
                  </a:cubicBezTo>
                  <a:cubicBezTo>
                    <a:pt x="2571" y="6033"/>
                    <a:pt x="2262" y="6151"/>
                    <a:pt x="1952" y="6260"/>
                  </a:cubicBezTo>
                  <a:lnTo>
                    <a:pt x="1943" y="6251"/>
                  </a:lnTo>
                  <a:cubicBezTo>
                    <a:pt x="1888" y="6224"/>
                    <a:pt x="1834" y="6197"/>
                    <a:pt x="1779" y="6169"/>
                  </a:cubicBezTo>
                  <a:cubicBezTo>
                    <a:pt x="1679" y="6124"/>
                    <a:pt x="1570" y="6078"/>
                    <a:pt x="1451" y="6042"/>
                  </a:cubicBezTo>
                  <a:cubicBezTo>
                    <a:pt x="1223" y="5978"/>
                    <a:pt x="987" y="5932"/>
                    <a:pt x="750" y="5923"/>
                  </a:cubicBezTo>
                  <a:cubicBezTo>
                    <a:pt x="640" y="5923"/>
                    <a:pt x="522" y="5923"/>
                    <a:pt x="413" y="5932"/>
                  </a:cubicBezTo>
                  <a:cubicBezTo>
                    <a:pt x="303" y="5932"/>
                    <a:pt x="203" y="5951"/>
                    <a:pt x="103" y="5996"/>
                  </a:cubicBezTo>
                  <a:cubicBezTo>
                    <a:pt x="1" y="6079"/>
                    <a:pt x="91" y="6176"/>
                    <a:pt x="164" y="6176"/>
                  </a:cubicBezTo>
                  <a:cubicBezTo>
                    <a:pt x="195" y="6176"/>
                    <a:pt x="222" y="6158"/>
                    <a:pt x="230" y="6115"/>
                  </a:cubicBezTo>
                  <a:cubicBezTo>
                    <a:pt x="285" y="6105"/>
                    <a:pt x="404" y="6096"/>
                    <a:pt x="422" y="6096"/>
                  </a:cubicBezTo>
                  <a:cubicBezTo>
                    <a:pt x="504" y="6087"/>
                    <a:pt x="577" y="6087"/>
                    <a:pt x="659" y="6087"/>
                  </a:cubicBezTo>
                  <a:cubicBezTo>
                    <a:pt x="682" y="6087"/>
                    <a:pt x="706" y="6086"/>
                    <a:pt x="729" y="6086"/>
                  </a:cubicBezTo>
                  <a:cubicBezTo>
                    <a:pt x="1032" y="6086"/>
                    <a:pt x="1328" y="6141"/>
                    <a:pt x="1615" y="6242"/>
                  </a:cubicBezTo>
                  <a:cubicBezTo>
                    <a:pt x="1679" y="6269"/>
                    <a:pt x="1743" y="6297"/>
                    <a:pt x="1806" y="6324"/>
                  </a:cubicBezTo>
                  <a:cubicBezTo>
                    <a:pt x="1469" y="6433"/>
                    <a:pt x="1132" y="6552"/>
                    <a:pt x="795" y="6661"/>
                  </a:cubicBezTo>
                  <a:cubicBezTo>
                    <a:pt x="659" y="6703"/>
                    <a:pt x="706" y="6920"/>
                    <a:pt x="830" y="6920"/>
                  </a:cubicBezTo>
                  <a:cubicBezTo>
                    <a:pt x="839" y="6920"/>
                    <a:pt x="849" y="6919"/>
                    <a:pt x="859" y="6916"/>
                  </a:cubicBezTo>
                  <a:cubicBezTo>
                    <a:pt x="1005" y="6880"/>
                    <a:pt x="1178" y="6834"/>
                    <a:pt x="1333" y="6789"/>
                  </a:cubicBezTo>
                  <a:lnTo>
                    <a:pt x="1333" y="6789"/>
                  </a:lnTo>
                  <a:lnTo>
                    <a:pt x="1278" y="6852"/>
                  </a:lnTo>
                  <a:cubicBezTo>
                    <a:pt x="1223" y="6934"/>
                    <a:pt x="1150" y="7007"/>
                    <a:pt x="1087" y="7071"/>
                  </a:cubicBezTo>
                  <a:cubicBezTo>
                    <a:pt x="1059" y="7098"/>
                    <a:pt x="1005" y="7153"/>
                    <a:pt x="1032" y="7198"/>
                  </a:cubicBezTo>
                  <a:cubicBezTo>
                    <a:pt x="1038" y="7211"/>
                    <a:pt x="1052" y="7216"/>
                    <a:pt x="1069" y="7216"/>
                  </a:cubicBezTo>
                  <a:cubicBezTo>
                    <a:pt x="1100" y="7216"/>
                    <a:pt x="1142" y="7198"/>
                    <a:pt x="1160" y="7180"/>
                  </a:cubicBezTo>
                  <a:cubicBezTo>
                    <a:pt x="1242" y="7117"/>
                    <a:pt x="1305" y="7044"/>
                    <a:pt x="1360" y="6962"/>
                  </a:cubicBezTo>
                  <a:cubicBezTo>
                    <a:pt x="1396" y="6916"/>
                    <a:pt x="1433" y="6871"/>
                    <a:pt x="1451" y="6816"/>
                  </a:cubicBezTo>
                  <a:cubicBezTo>
                    <a:pt x="1469" y="6789"/>
                    <a:pt x="1478" y="6770"/>
                    <a:pt x="1488" y="6743"/>
                  </a:cubicBezTo>
                  <a:lnTo>
                    <a:pt x="1488" y="6734"/>
                  </a:lnTo>
                  <a:cubicBezTo>
                    <a:pt x="1961" y="6588"/>
                    <a:pt x="2417" y="6415"/>
                    <a:pt x="2854" y="6215"/>
                  </a:cubicBezTo>
                  <a:lnTo>
                    <a:pt x="2854" y="6233"/>
                  </a:lnTo>
                  <a:cubicBezTo>
                    <a:pt x="2827" y="6297"/>
                    <a:pt x="2808" y="6360"/>
                    <a:pt x="2781" y="6424"/>
                  </a:cubicBezTo>
                  <a:cubicBezTo>
                    <a:pt x="2717" y="6561"/>
                    <a:pt x="2653" y="6697"/>
                    <a:pt x="2571" y="6816"/>
                  </a:cubicBezTo>
                  <a:cubicBezTo>
                    <a:pt x="2490" y="6934"/>
                    <a:pt x="2398" y="7044"/>
                    <a:pt x="2307" y="7144"/>
                  </a:cubicBezTo>
                  <a:cubicBezTo>
                    <a:pt x="2189" y="7235"/>
                    <a:pt x="2089" y="7335"/>
                    <a:pt x="1998" y="7444"/>
                  </a:cubicBezTo>
                  <a:cubicBezTo>
                    <a:pt x="1981" y="7469"/>
                    <a:pt x="1995" y="7509"/>
                    <a:pt x="2025" y="7509"/>
                  </a:cubicBezTo>
                  <a:cubicBezTo>
                    <a:pt x="2028" y="7509"/>
                    <a:pt x="2031" y="7509"/>
                    <a:pt x="2034" y="7508"/>
                  </a:cubicBezTo>
                  <a:cubicBezTo>
                    <a:pt x="2107" y="7499"/>
                    <a:pt x="2171" y="7463"/>
                    <a:pt x="2225" y="7417"/>
                  </a:cubicBezTo>
                  <a:cubicBezTo>
                    <a:pt x="2280" y="7362"/>
                    <a:pt x="2344" y="7317"/>
                    <a:pt x="2389" y="7262"/>
                  </a:cubicBezTo>
                  <a:cubicBezTo>
                    <a:pt x="2508" y="7153"/>
                    <a:pt x="2608" y="7025"/>
                    <a:pt x="2690" y="6898"/>
                  </a:cubicBezTo>
                  <a:cubicBezTo>
                    <a:pt x="2772" y="6770"/>
                    <a:pt x="2845" y="6634"/>
                    <a:pt x="2899" y="6497"/>
                  </a:cubicBezTo>
                  <a:cubicBezTo>
                    <a:pt x="2945" y="6388"/>
                    <a:pt x="2981" y="6269"/>
                    <a:pt x="2991" y="6151"/>
                  </a:cubicBezTo>
                  <a:cubicBezTo>
                    <a:pt x="3528" y="5896"/>
                    <a:pt x="4038" y="5604"/>
                    <a:pt x="4530" y="5267"/>
                  </a:cubicBezTo>
                  <a:cubicBezTo>
                    <a:pt x="4667" y="5167"/>
                    <a:pt x="4812" y="5067"/>
                    <a:pt x="4949" y="4958"/>
                  </a:cubicBezTo>
                  <a:lnTo>
                    <a:pt x="4949" y="4958"/>
                  </a:lnTo>
                  <a:cubicBezTo>
                    <a:pt x="4922" y="5040"/>
                    <a:pt x="4885" y="5113"/>
                    <a:pt x="4858" y="5185"/>
                  </a:cubicBezTo>
                  <a:cubicBezTo>
                    <a:pt x="4794" y="5368"/>
                    <a:pt x="4730" y="5541"/>
                    <a:pt x="4657" y="5723"/>
                  </a:cubicBezTo>
                  <a:cubicBezTo>
                    <a:pt x="4594" y="5896"/>
                    <a:pt x="4512" y="6060"/>
                    <a:pt x="4412" y="6224"/>
                  </a:cubicBezTo>
                  <a:cubicBezTo>
                    <a:pt x="4311" y="6370"/>
                    <a:pt x="4175" y="6479"/>
                    <a:pt x="4093" y="6634"/>
                  </a:cubicBezTo>
                  <a:cubicBezTo>
                    <a:pt x="4077" y="6664"/>
                    <a:pt x="4107" y="6702"/>
                    <a:pt x="4139" y="6702"/>
                  </a:cubicBezTo>
                  <a:cubicBezTo>
                    <a:pt x="4145" y="6702"/>
                    <a:pt x="4151" y="6700"/>
                    <a:pt x="4156" y="6697"/>
                  </a:cubicBezTo>
                  <a:cubicBezTo>
                    <a:pt x="4320" y="6643"/>
                    <a:pt x="4430" y="6470"/>
                    <a:pt x="4521" y="6333"/>
                  </a:cubicBezTo>
                  <a:cubicBezTo>
                    <a:pt x="4621" y="6169"/>
                    <a:pt x="4712" y="6005"/>
                    <a:pt x="4785" y="5823"/>
                  </a:cubicBezTo>
                  <a:cubicBezTo>
                    <a:pt x="4858" y="5650"/>
                    <a:pt x="4922" y="5468"/>
                    <a:pt x="4985" y="5286"/>
                  </a:cubicBezTo>
                  <a:lnTo>
                    <a:pt x="5095" y="4967"/>
                  </a:lnTo>
                  <a:cubicBezTo>
                    <a:pt x="5113" y="4912"/>
                    <a:pt x="5140" y="4848"/>
                    <a:pt x="5149" y="4794"/>
                  </a:cubicBezTo>
                  <a:cubicBezTo>
                    <a:pt x="5477" y="4520"/>
                    <a:pt x="5787" y="4229"/>
                    <a:pt x="6069" y="3919"/>
                  </a:cubicBezTo>
                  <a:lnTo>
                    <a:pt x="6069" y="3919"/>
                  </a:lnTo>
                  <a:cubicBezTo>
                    <a:pt x="6042" y="4056"/>
                    <a:pt x="6024" y="4183"/>
                    <a:pt x="5987" y="4320"/>
                  </a:cubicBezTo>
                  <a:cubicBezTo>
                    <a:pt x="5960" y="4448"/>
                    <a:pt x="5915" y="4612"/>
                    <a:pt x="5878" y="4748"/>
                  </a:cubicBezTo>
                  <a:cubicBezTo>
                    <a:pt x="5842" y="4867"/>
                    <a:pt x="5760" y="5003"/>
                    <a:pt x="5796" y="5131"/>
                  </a:cubicBezTo>
                  <a:cubicBezTo>
                    <a:pt x="5807" y="5142"/>
                    <a:pt x="5819" y="5150"/>
                    <a:pt x="5830" y="5150"/>
                  </a:cubicBezTo>
                  <a:cubicBezTo>
                    <a:pt x="5837" y="5150"/>
                    <a:pt x="5844" y="5147"/>
                    <a:pt x="5851" y="5140"/>
                  </a:cubicBezTo>
                  <a:cubicBezTo>
                    <a:pt x="5969" y="5076"/>
                    <a:pt x="5987" y="4903"/>
                    <a:pt x="6024" y="4785"/>
                  </a:cubicBezTo>
                  <a:cubicBezTo>
                    <a:pt x="6069" y="4639"/>
                    <a:pt x="6106" y="4493"/>
                    <a:pt x="6142" y="4338"/>
                  </a:cubicBezTo>
                  <a:cubicBezTo>
                    <a:pt x="6170" y="4193"/>
                    <a:pt x="6197" y="4047"/>
                    <a:pt x="6224" y="3901"/>
                  </a:cubicBezTo>
                  <a:cubicBezTo>
                    <a:pt x="6233" y="3837"/>
                    <a:pt x="6242" y="3774"/>
                    <a:pt x="6252" y="3710"/>
                  </a:cubicBezTo>
                  <a:cubicBezTo>
                    <a:pt x="6579" y="3309"/>
                    <a:pt x="6871" y="2872"/>
                    <a:pt x="7117" y="2416"/>
                  </a:cubicBezTo>
                  <a:lnTo>
                    <a:pt x="7117" y="2416"/>
                  </a:lnTo>
                  <a:cubicBezTo>
                    <a:pt x="7026" y="3391"/>
                    <a:pt x="7053" y="4375"/>
                    <a:pt x="7208" y="5340"/>
                  </a:cubicBezTo>
                  <a:cubicBezTo>
                    <a:pt x="7199" y="5340"/>
                    <a:pt x="7190" y="5349"/>
                    <a:pt x="7190" y="5349"/>
                  </a:cubicBezTo>
                  <a:cubicBezTo>
                    <a:pt x="7162" y="5377"/>
                    <a:pt x="7135" y="5404"/>
                    <a:pt x="7117" y="5431"/>
                  </a:cubicBezTo>
                  <a:cubicBezTo>
                    <a:pt x="7071" y="5495"/>
                    <a:pt x="7035" y="5559"/>
                    <a:pt x="6989" y="5623"/>
                  </a:cubicBezTo>
                  <a:lnTo>
                    <a:pt x="6734" y="6014"/>
                  </a:lnTo>
                  <a:cubicBezTo>
                    <a:pt x="6643" y="6124"/>
                    <a:pt x="6579" y="6242"/>
                    <a:pt x="6552" y="6379"/>
                  </a:cubicBezTo>
                  <a:cubicBezTo>
                    <a:pt x="6534" y="6479"/>
                    <a:pt x="6607" y="6579"/>
                    <a:pt x="6707" y="6597"/>
                  </a:cubicBezTo>
                  <a:cubicBezTo>
                    <a:pt x="6743" y="6597"/>
                    <a:pt x="6762" y="6552"/>
                    <a:pt x="6734" y="6534"/>
                  </a:cubicBezTo>
                  <a:cubicBezTo>
                    <a:pt x="6661" y="6461"/>
                    <a:pt x="6707" y="6342"/>
                    <a:pt x="6753" y="6269"/>
                  </a:cubicBezTo>
                  <a:cubicBezTo>
                    <a:pt x="6807" y="6160"/>
                    <a:pt x="6880" y="6060"/>
                    <a:pt x="6944" y="5951"/>
                  </a:cubicBezTo>
                  <a:lnTo>
                    <a:pt x="7153" y="5623"/>
                  </a:lnTo>
                  <a:cubicBezTo>
                    <a:pt x="7181" y="5586"/>
                    <a:pt x="7208" y="5541"/>
                    <a:pt x="7235" y="5495"/>
                  </a:cubicBezTo>
                  <a:cubicBezTo>
                    <a:pt x="7317" y="5960"/>
                    <a:pt x="7427" y="6433"/>
                    <a:pt x="7572" y="6889"/>
                  </a:cubicBezTo>
                  <a:cubicBezTo>
                    <a:pt x="7308" y="7162"/>
                    <a:pt x="7108" y="7481"/>
                    <a:pt x="6971" y="7836"/>
                  </a:cubicBezTo>
                  <a:cubicBezTo>
                    <a:pt x="6898" y="8009"/>
                    <a:pt x="6844" y="8191"/>
                    <a:pt x="6807" y="8383"/>
                  </a:cubicBezTo>
                  <a:cubicBezTo>
                    <a:pt x="6780" y="8519"/>
                    <a:pt x="6734" y="8720"/>
                    <a:pt x="6889" y="8793"/>
                  </a:cubicBezTo>
                  <a:cubicBezTo>
                    <a:pt x="6897" y="8798"/>
                    <a:pt x="6904" y="8800"/>
                    <a:pt x="6912" y="8800"/>
                  </a:cubicBezTo>
                  <a:cubicBezTo>
                    <a:pt x="6930" y="8800"/>
                    <a:pt x="6946" y="8785"/>
                    <a:pt x="6953" y="8765"/>
                  </a:cubicBezTo>
                  <a:cubicBezTo>
                    <a:pt x="6962" y="8692"/>
                    <a:pt x="6953" y="8619"/>
                    <a:pt x="6953" y="8547"/>
                  </a:cubicBezTo>
                  <a:cubicBezTo>
                    <a:pt x="6953" y="8474"/>
                    <a:pt x="6971" y="8410"/>
                    <a:pt x="6989" y="8337"/>
                  </a:cubicBezTo>
                  <a:cubicBezTo>
                    <a:pt x="7026" y="8173"/>
                    <a:pt x="7080" y="8009"/>
                    <a:pt x="7144" y="7845"/>
                  </a:cubicBezTo>
                  <a:cubicBezTo>
                    <a:pt x="7272" y="7563"/>
                    <a:pt x="7427" y="7290"/>
                    <a:pt x="7609" y="7044"/>
                  </a:cubicBezTo>
                  <a:cubicBezTo>
                    <a:pt x="7654" y="7180"/>
                    <a:pt x="7700" y="7317"/>
                    <a:pt x="7745" y="7444"/>
                  </a:cubicBezTo>
                  <a:cubicBezTo>
                    <a:pt x="7837" y="7690"/>
                    <a:pt x="7937" y="7936"/>
                    <a:pt x="8046" y="8182"/>
                  </a:cubicBezTo>
                  <a:cubicBezTo>
                    <a:pt x="8028" y="8191"/>
                    <a:pt x="8010" y="8200"/>
                    <a:pt x="8000" y="8219"/>
                  </a:cubicBezTo>
                  <a:cubicBezTo>
                    <a:pt x="7982" y="8246"/>
                    <a:pt x="7964" y="8282"/>
                    <a:pt x="7946" y="8319"/>
                  </a:cubicBezTo>
                  <a:cubicBezTo>
                    <a:pt x="7918" y="8392"/>
                    <a:pt x="7891" y="8474"/>
                    <a:pt x="7855" y="8556"/>
                  </a:cubicBezTo>
                  <a:cubicBezTo>
                    <a:pt x="7800" y="8720"/>
                    <a:pt x="7755" y="8875"/>
                    <a:pt x="7700" y="9038"/>
                  </a:cubicBezTo>
                  <a:cubicBezTo>
                    <a:pt x="7654" y="9175"/>
                    <a:pt x="7627" y="9312"/>
                    <a:pt x="7609" y="9458"/>
                  </a:cubicBezTo>
                  <a:cubicBezTo>
                    <a:pt x="7591" y="9558"/>
                    <a:pt x="7654" y="9658"/>
                    <a:pt x="7755" y="9685"/>
                  </a:cubicBezTo>
                  <a:cubicBezTo>
                    <a:pt x="7782" y="9685"/>
                    <a:pt x="7809" y="9649"/>
                    <a:pt x="7791" y="9621"/>
                  </a:cubicBezTo>
                  <a:cubicBezTo>
                    <a:pt x="7727" y="9558"/>
                    <a:pt x="7755" y="9430"/>
                    <a:pt x="7773" y="9348"/>
                  </a:cubicBezTo>
                  <a:cubicBezTo>
                    <a:pt x="7809" y="9212"/>
                    <a:pt x="7846" y="9075"/>
                    <a:pt x="7891" y="8938"/>
                  </a:cubicBezTo>
                  <a:cubicBezTo>
                    <a:pt x="7937" y="8802"/>
                    <a:pt x="7973" y="8674"/>
                    <a:pt x="8019" y="8547"/>
                  </a:cubicBezTo>
                  <a:cubicBezTo>
                    <a:pt x="8037" y="8483"/>
                    <a:pt x="8064" y="8419"/>
                    <a:pt x="8092" y="8355"/>
                  </a:cubicBezTo>
                  <a:cubicBezTo>
                    <a:pt x="8092" y="8337"/>
                    <a:pt x="8101" y="8319"/>
                    <a:pt x="8110" y="8301"/>
                  </a:cubicBezTo>
                  <a:cubicBezTo>
                    <a:pt x="8265" y="8665"/>
                    <a:pt x="8447" y="9011"/>
                    <a:pt x="8656" y="9339"/>
                  </a:cubicBezTo>
                  <a:cubicBezTo>
                    <a:pt x="8667" y="9352"/>
                    <a:pt x="8682" y="9358"/>
                    <a:pt x="8696" y="9358"/>
                  </a:cubicBezTo>
                  <a:cubicBezTo>
                    <a:pt x="8731" y="9358"/>
                    <a:pt x="8767" y="9326"/>
                    <a:pt x="8747" y="9294"/>
                  </a:cubicBezTo>
                  <a:cubicBezTo>
                    <a:pt x="8693" y="9175"/>
                    <a:pt x="8629" y="9066"/>
                    <a:pt x="8583" y="8957"/>
                  </a:cubicBezTo>
                  <a:lnTo>
                    <a:pt x="8583" y="8957"/>
                  </a:lnTo>
                  <a:cubicBezTo>
                    <a:pt x="8611" y="8966"/>
                    <a:pt x="8638" y="8984"/>
                    <a:pt x="8665" y="8993"/>
                  </a:cubicBezTo>
                  <a:lnTo>
                    <a:pt x="8866" y="9057"/>
                  </a:lnTo>
                  <a:lnTo>
                    <a:pt x="9066" y="9120"/>
                  </a:lnTo>
                  <a:cubicBezTo>
                    <a:pt x="9103" y="9130"/>
                    <a:pt x="9130" y="9139"/>
                    <a:pt x="9166" y="9148"/>
                  </a:cubicBezTo>
                  <a:cubicBezTo>
                    <a:pt x="9185" y="9152"/>
                    <a:pt x="9203" y="9155"/>
                    <a:pt x="9221" y="9155"/>
                  </a:cubicBezTo>
                  <a:cubicBezTo>
                    <a:pt x="9239" y="9155"/>
                    <a:pt x="9258" y="9152"/>
                    <a:pt x="9276" y="9148"/>
                  </a:cubicBezTo>
                  <a:cubicBezTo>
                    <a:pt x="9276" y="9148"/>
                    <a:pt x="9285" y="9139"/>
                    <a:pt x="9276" y="9130"/>
                  </a:cubicBezTo>
                  <a:cubicBezTo>
                    <a:pt x="9258" y="9111"/>
                    <a:pt x="9239" y="9084"/>
                    <a:pt x="9212" y="9075"/>
                  </a:cubicBezTo>
                  <a:cubicBezTo>
                    <a:pt x="9176" y="9057"/>
                    <a:pt x="9148" y="9038"/>
                    <a:pt x="9112" y="9020"/>
                  </a:cubicBezTo>
                  <a:lnTo>
                    <a:pt x="8911" y="8947"/>
                  </a:lnTo>
                  <a:lnTo>
                    <a:pt x="8720" y="8875"/>
                  </a:lnTo>
                  <a:cubicBezTo>
                    <a:pt x="8679" y="8861"/>
                    <a:pt x="8624" y="8837"/>
                    <a:pt x="8575" y="8837"/>
                  </a:cubicBezTo>
                  <a:cubicBezTo>
                    <a:pt x="8559" y="8837"/>
                    <a:pt x="8543" y="8840"/>
                    <a:pt x="8529" y="8847"/>
                  </a:cubicBezTo>
                  <a:cubicBezTo>
                    <a:pt x="8338" y="8437"/>
                    <a:pt x="8164" y="8018"/>
                    <a:pt x="8010" y="7590"/>
                  </a:cubicBezTo>
                  <a:lnTo>
                    <a:pt x="8010" y="7590"/>
                  </a:lnTo>
                  <a:cubicBezTo>
                    <a:pt x="8383" y="7599"/>
                    <a:pt x="8738" y="7727"/>
                    <a:pt x="9039" y="7945"/>
                  </a:cubicBezTo>
                  <a:cubicBezTo>
                    <a:pt x="9094" y="7982"/>
                    <a:pt x="9148" y="8027"/>
                    <a:pt x="9194" y="8073"/>
                  </a:cubicBezTo>
                  <a:cubicBezTo>
                    <a:pt x="9239" y="8118"/>
                    <a:pt x="9294" y="8164"/>
                    <a:pt x="9358" y="8191"/>
                  </a:cubicBezTo>
                  <a:cubicBezTo>
                    <a:pt x="9367" y="8191"/>
                    <a:pt x="9376" y="8182"/>
                    <a:pt x="9376" y="8173"/>
                  </a:cubicBezTo>
                  <a:cubicBezTo>
                    <a:pt x="9358" y="8100"/>
                    <a:pt x="9321" y="8046"/>
                    <a:pt x="9276" y="8000"/>
                  </a:cubicBezTo>
                  <a:cubicBezTo>
                    <a:pt x="9221" y="7945"/>
                    <a:pt x="9166" y="7891"/>
                    <a:pt x="9103" y="7845"/>
                  </a:cubicBezTo>
                  <a:cubicBezTo>
                    <a:pt x="8975" y="7745"/>
                    <a:pt x="8839" y="7663"/>
                    <a:pt x="8693" y="7590"/>
                  </a:cubicBezTo>
                  <a:cubicBezTo>
                    <a:pt x="8556" y="7526"/>
                    <a:pt x="8401" y="7481"/>
                    <a:pt x="8246" y="7463"/>
                  </a:cubicBezTo>
                  <a:cubicBezTo>
                    <a:pt x="8178" y="7442"/>
                    <a:pt x="8105" y="7432"/>
                    <a:pt x="8030" y="7432"/>
                  </a:cubicBezTo>
                  <a:cubicBezTo>
                    <a:pt x="8005" y="7432"/>
                    <a:pt x="7980" y="7433"/>
                    <a:pt x="7955" y="7435"/>
                  </a:cubicBezTo>
                  <a:cubicBezTo>
                    <a:pt x="7818" y="7035"/>
                    <a:pt x="7709" y="6625"/>
                    <a:pt x="7618" y="6206"/>
                  </a:cubicBezTo>
                  <a:lnTo>
                    <a:pt x="7618" y="6206"/>
                  </a:lnTo>
                  <a:lnTo>
                    <a:pt x="7682" y="6224"/>
                  </a:lnTo>
                  <a:cubicBezTo>
                    <a:pt x="7782" y="6251"/>
                    <a:pt x="7873" y="6278"/>
                    <a:pt x="7964" y="6324"/>
                  </a:cubicBezTo>
                  <a:cubicBezTo>
                    <a:pt x="8146" y="6397"/>
                    <a:pt x="8319" y="6497"/>
                    <a:pt x="8474" y="6625"/>
                  </a:cubicBezTo>
                  <a:cubicBezTo>
                    <a:pt x="8611" y="6752"/>
                    <a:pt x="8738" y="6889"/>
                    <a:pt x="8866" y="7025"/>
                  </a:cubicBezTo>
                  <a:cubicBezTo>
                    <a:pt x="8966" y="7144"/>
                    <a:pt x="9103" y="7299"/>
                    <a:pt x="9258" y="7335"/>
                  </a:cubicBezTo>
                  <a:cubicBezTo>
                    <a:pt x="9285" y="7335"/>
                    <a:pt x="9294" y="7308"/>
                    <a:pt x="9285" y="7290"/>
                  </a:cubicBezTo>
                  <a:cubicBezTo>
                    <a:pt x="9230" y="7217"/>
                    <a:pt x="9166" y="7153"/>
                    <a:pt x="9094" y="7098"/>
                  </a:cubicBezTo>
                  <a:cubicBezTo>
                    <a:pt x="9021" y="7035"/>
                    <a:pt x="8957" y="6962"/>
                    <a:pt x="8893" y="6880"/>
                  </a:cubicBezTo>
                  <a:cubicBezTo>
                    <a:pt x="8775" y="6734"/>
                    <a:pt x="8638" y="6588"/>
                    <a:pt x="8492" y="6461"/>
                  </a:cubicBezTo>
                  <a:cubicBezTo>
                    <a:pt x="8338" y="6342"/>
                    <a:pt x="8174" y="6242"/>
                    <a:pt x="8000" y="6160"/>
                  </a:cubicBezTo>
                  <a:cubicBezTo>
                    <a:pt x="7864" y="6105"/>
                    <a:pt x="7718" y="6060"/>
                    <a:pt x="7572" y="6033"/>
                  </a:cubicBezTo>
                  <a:cubicBezTo>
                    <a:pt x="7563" y="5969"/>
                    <a:pt x="7545" y="5914"/>
                    <a:pt x="7536" y="5850"/>
                  </a:cubicBezTo>
                  <a:cubicBezTo>
                    <a:pt x="7463" y="5450"/>
                    <a:pt x="7408" y="5049"/>
                    <a:pt x="7372" y="4639"/>
                  </a:cubicBezTo>
                  <a:lnTo>
                    <a:pt x="7372" y="4639"/>
                  </a:lnTo>
                  <a:lnTo>
                    <a:pt x="7399" y="4648"/>
                  </a:lnTo>
                  <a:cubicBezTo>
                    <a:pt x="7445" y="4666"/>
                    <a:pt x="7481" y="4675"/>
                    <a:pt x="7518" y="4694"/>
                  </a:cubicBezTo>
                  <a:cubicBezTo>
                    <a:pt x="7581" y="4721"/>
                    <a:pt x="7636" y="4757"/>
                    <a:pt x="7700" y="4785"/>
                  </a:cubicBezTo>
                  <a:cubicBezTo>
                    <a:pt x="7827" y="4848"/>
                    <a:pt x="7955" y="4921"/>
                    <a:pt x="8082" y="5003"/>
                  </a:cubicBezTo>
                  <a:cubicBezTo>
                    <a:pt x="8328" y="5158"/>
                    <a:pt x="8556" y="5331"/>
                    <a:pt x="8775" y="5522"/>
                  </a:cubicBezTo>
                  <a:cubicBezTo>
                    <a:pt x="8784" y="5530"/>
                    <a:pt x="8795" y="5533"/>
                    <a:pt x="8805" y="5533"/>
                  </a:cubicBezTo>
                  <a:cubicBezTo>
                    <a:pt x="8845" y="5533"/>
                    <a:pt x="8884" y="5486"/>
                    <a:pt x="8848" y="5450"/>
                  </a:cubicBezTo>
                  <a:cubicBezTo>
                    <a:pt x="8565" y="5158"/>
                    <a:pt x="8246" y="4903"/>
                    <a:pt x="7891" y="4703"/>
                  </a:cubicBezTo>
                  <a:cubicBezTo>
                    <a:pt x="7800" y="4657"/>
                    <a:pt x="7718" y="4602"/>
                    <a:pt x="7627" y="4557"/>
                  </a:cubicBezTo>
                  <a:cubicBezTo>
                    <a:pt x="7545" y="4502"/>
                    <a:pt x="7454" y="4475"/>
                    <a:pt x="7354" y="4466"/>
                  </a:cubicBezTo>
                  <a:cubicBezTo>
                    <a:pt x="7299" y="3719"/>
                    <a:pt x="7308" y="2963"/>
                    <a:pt x="7390" y="2216"/>
                  </a:cubicBezTo>
                  <a:cubicBezTo>
                    <a:pt x="7417" y="2006"/>
                    <a:pt x="7445" y="1797"/>
                    <a:pt x="7481" y="1596"/>
                  </a:cubicBezTo>
                  <a:cubicBezTo>
                    <a:pt x="7654" y="1132"/>
                    <a:pt x="7773" y="640"/>
                    <a:pt x="7827" y="148"/>
                  </a:cubicBezTo>
                  <a:cubicBezTo>
                    <a:pt x="7839" y="64"/>
                    <a:pt x="7756" y="0"/>
                    <a:pt x="7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0"/>
            <p:cNvSpPr/>
            <p:nvPr/>
          </p:nvSpPr>
          <p:spPr>
            <a:xfrm>
              <a:off x="2535272" y="880778"/>
              <a:ext cx="5594" cy="7429"/>
            </a:xfrm>
            <a:custGeom>
              <a:avLst/>
              <a:gdLst/>
              <a:ahLst/>
              <a:cxnLst/>
              <a:rect l="l" t="t" r="r" b="b"/>
              <a:pathLst>
                <a:path w="183" h="243" extrusionOk="0">
                  <a:moveTo>
                    <a:pt x="77" y="1"/>
                  </a:moveTo>
                  <a:cubicBezTo>
                    <a:pt x="69" y="1"/>
                    <a:pt x="62" y="2"/>
                    <a:pt x="55" y="4"/>
                  </a:cubicBezTo>
                  <a:lnTo>
                    <a:pt x="46" y="4"/>
                  </a:lnTo>
                  <a:cubicBezTo>
                    <a:pt x="28" y="4"/>
                    <a:pt x="9" y="13"/>
                    <a:pt x="0" y="23"/>
                  </a:cubicBezTo>
                  <a:cubicBezTo>
                    <a:pt x="0" y="32"/>
                    <a:pt x="0" y="50"/>
                    <a:pt x="9" y="59"/>
                  </a:cubicBezTo>
                  <a:cubicBezTo>
                    <a:pt x="9" y="59"/>
                    <a:pt x="9" y="68"/>
                    <a:pt x="19" y="68"/>
                  </a:cubicBezTo>
                  <a:cubicBezTo>
                    <a:pt x="19" y="86"/>
                    <a:pt x="28" y="95"/>
                    <a:pt x="37" y="114"/>
                  </a:cubicBezTo>
                  <a:lnTo>
                    <a:pt x="37" y="123"/>
                  </a:lnTo>
                  <a:cubicBezTo>
                    <a:pt x="37" y="132"/>
                    <a:pt x="37" y="141"/>
                    <a:pt x="37" y="150"/>
                  </a:cubicBezTo>
                  <a:lnTo>
                    <a:pt x="37" y="159"/>
                  </a:lnTo>
                  <a:cubicBezTo>
                    <a:pt x="28" y="168"/>
                    <a:pt x="28" y="177"/>
                    <a:pt x="37" y="187"/>
                  </a:cubicBezTo>
                  <a:cubicBezTo>
                    <a:pt x="29" y="218"/>
                    <a:pt x="42" y="243"/>
                    <a:pt x="69" y="243"/>
                  </a:cubicBezTo>
                  <a:cubicBezTo>
                    <a:pt x="73" y="243"/>
                    <a:pt x="78" y="242"/>
                    <a:pt x="82" y="241"/>
                  </a:cubicBezTo>
                  <a:lnTo>
                    <a:pt x="101" y="241"/>
                  </a:lnTo>
                  <a:cubicBezTo>
                    <a:pt x="119" y="241"/>
                    <a:pt x="137" y="232"/>
                    <a:pt x="146" y="223"/>
                  </a:cubicBezTo>
                  <a:cubicBezTo>
                    <a:pt x="173" y="187"/>
                    <a:pt x="183" y="150"/>
                    <a:pt x="173" y="105"/>
                  </a:cubicBezTo>
                  <a:cubicBezTo>
                    <a:pt x="164" y="86"/>
                    <a:pt x="164" y="59"/>
                    <a:pt x="146" y="41"/>
                  </a:cubicBezTo>
                  <a:lnTo>
                    <a:pt x="137" y="32"/>
                  </a:lnTo>
                  <a:cubicBezTo>
                    <a:pt x="123" y="11"/>
                    <a:pt x="99" y="1"/>
                    <a:pt x="77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0"/>
            <p:cNvSpPr/>
            <p:nvPr/>
          </p:nvSpPr>
          <p:spPr>
            <a:xfrm>
              <a:off x="2525521" y="873930"/>
              <a:ext cx="4494" cy="5808"/>
            </a:xfrm>
            <a:custGeom>
              <a:avLst/>
              <a:gdLst/>
              <a:ahLst/>
              <a:cxnLst/>
              <a:rect l="l" t="t" r="r" b="b"/>
              <a:pathLst>
                <a:path w="147" h="190" extrusionOk="0">
                  <a:moveTo>
                    <a:pt x="64" y="1"/>
                  </a:moveTo>
                  <a:cubicBezTo>
                    <a:pt x="55" y="1"/>
                    <a:pt x="55" y="10"/>
                    <a:pt x="46" y="10"/>
                  </a:cubicBezTo>
                  <a:cubicBezTo>
                    <a:pt x="37" y="10"/>
                    <a:pt x="28" y="19"/>
                    <a:pt x="28" y="28"/>
                  </a:cubicBezTo>
                  <a:cubicBezTo>
                    <a:pt x="10" y="46"/>
                    <a:pt x="1" y="64"/>
                    <a:pt x="1" y="83"/>
                  </a:cubicBezTo>
                  <a:cubicBezTo>
                    <a:pt x="1" y="101"/>
                    <a:pt x="1" y="110"/>
                    <a:pt x="10" y="119"/>
                  </a:cubicBezTo>
                  <a:cubicBezTo>
                    <a:pt x="10" y="128"/>
                    <a:pt x="10" y="137"/>
                    <a:pt x="19" y="155"/>
                  </a:cubicBezTo>
                  <a:cubicBezTo>
                    <a:pt x="28" y="165"/>
                    <a:pt x="37" y="183"/>
                    <a:pt x="55" y="183"/>
                  </a:cubicBezTo>
                  <a:lnTo>
                    <a:pt x="73" y="183"/>
                  </a:lnTo>
                  <a:cubicBezTo>
                    <a:pt x="73" y="187"/>
                    <a:pt x="76" y="190"/>
                    <a:pt x="79" y="190"/>
                  </a:cubicBezTo>
                  <a:cubicBezTo>
                    <a:pt x="82" y="190"/>
                    <a:pt x="87" y="187"/>
                    <a:pt x="92" y="183"/>
                  </a:cubicBezTo>
                  <a:cubicBezTo>
                    <a:pt x="110" y="183"/>
                    <a:pt x="119" y="174"/>
                    <a:pt x="128" y="165"/>
                  </a:cubicBezTo>
                  <a:lnTo>
                    <a:pt x="137" y="146"/>
                  </a:lnTo>
                  <a:cubicBezTo>
                    <a:pt x="137" y="146"/>
                    <a:pt x="137" y="137"/>
                    <a:pt x="137" y="128"/>
                  </a:cubicBezTo>
                  <a:cubicBezTo>
                    <a:pt x="137" y="128"/>
                    <a:pt x="137" y="119"/>
                    <a:pt x="137" y="110"/>
                  </a:cubicBezTo>
                  <a:cubicBezTo>
                    <a:pt x="137" y="110"/>
                    <a:pt x="137" y="110"/>
                    <a:pt x="137" y="101"/>
                  </a:cubicBezTo>
                  <a:cubicBezTo>
                    <a:pt x="146" y="101"/>
                    <a:pt x="146" y="92"/>
                    <a:pt x="146" y="83"/>
                  </a:cubicBezTo>
                  <a:lnTo>
                    <a:pt x="146" y="64"/>
                  </a:lnTo>
                  <a:cubicBezTo>
                    <a:pt x="146" y="64"/>
                    <a:pt x="146" y="55"/>
                    <a:pt x="146" y="55"/>
                  </a:cubicBezTo>
                  <a:cubicBezTo>
                    <a:pt x="146" y="28"/>
                    <a:pt x="128" y="10"/>
                    <a:pt x="110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0"/>
            <p:cNvSpPr/>
            <p:nvPr/>
          </p:nvSpPr>
          <p:spPr>
            <a:xfrm>
              <a:off x="2532490" y="866410"/>
              <a:ext cx="3913" cy="4494"/>
            </a:xfrm>
            <a:custGeom>
              <a:avLst/>
              <a:gdLst/>
              <a:ahLst/>
              <a:cxnLst/>
              <a:rect l="l" t="t" r="r" b="b"/>
              <a:pathLst>
                <a:path w="128" h="147" extrusionOk="0">
                  <a:moveTo>
                    <a:pt x="46" y="1"/>
                  </a:moveTo>
                  <a:cubicBezTo>
                    <a:pt x="28" y="10"/>
                    <a:pt x="18" y="10"/>
                    <a:pt x="18" y="19"/>
                  </a:cubicBezTo>
                  <a:cubicBezTo>
                    <a:pt x="9" y="28"/>
                    <a:pt x="0" y="37"/>
                    <a:pt x="0" y="46"/>
                  </a:cubicBezTo>
                  <a:cubicBezTo>
                    <a:pt x="0" y="46"/>
                    <a:pt x="0" y="55"/>
                    <a:pt x="0" y="55"/>
                  </a:cubicBezTo>
                  <a:lnTo>
                    <a:pt x="9" y="83"/>
                  </a:lnTo>
                  <a:lnTo>
                    <a:pt x="9" y="92"/>
                  </a:lnTo>
                  <a:cubicBezTo>
                    <a:pt x="9" y="101"/>
                    <a:pt x="18" y="119"/>
                    <a:pt x="28" y="128"/>
                  </a:cubicBezTo>
                  <a:cubicBezTo>
                    <a:pt x="28" y="137"/>
                    <a:pt x="37" y="137"/>
                    <a:pt x="37" y="137"/>
                  </a:cubicBezTo>
                  <a:cubicBezTo>
                    <a:pt x="46" y="146"/>
                    <a:pt x="55" y="146"/>
                    <a:pt x="73" y="146"/>
                  </a:cubicBezTo>
                  <a:cubicBezTo>
                    <a:pt x="73" y="146"/>
                    <a:pt x="82" y="146"/>
                    <a:pt x="91" y="137"/>
                  </a:cubicBezTo>
                  <a:cubicBezTo>
                    <a:pt x="91" y="137"/>
                    <a:pt x="100" y="137"/>
                    <a:pt x="100" y="128"/>
                  </a:cubicBezTo>
                  <a:cubicBezTo>
                    <a:pt x="110" y="128"/>
                    <a:pt x="110" y="119"/>
                    <a:pt x="119" y="119"/>
                  </a:cubicBezTo>
                  <a:cubicBezTo>
                    <a:pt x="119" y="110"/>
                    <a:pt x="119" y="101"/>
                    <a:pt x="128" y="101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28" y="74"/>
                    <a:pt x="128" y="74"/>
                    <a:pt x="128" y="74"/>
                  </a:cubicBezTo>
                  <a:cubicBezTo>
                    <a:pt x="128" y="64"/>
                    <a:pt x="128" y="55"/>
                    <a:pt x="128" y="55"/>
                  </a:cubicBezTo>
                  <a:cubicBezTo>
                    <a:pt x="128" y="46"/>
                    <a:pt x="128" y="46"/>
                    <a:pt x="128" y="37"/>
                  </a:cubicBezTo>
                  <a:cubicBezTo>
                    <a:pt x="119" y="28"/>
                    <a:pt x="119" y="19"/>
                    <a:pt x="110" y="19"/>
                  </a:cubicBezTo>
                  <a:cubicBezTo>
                    <a:pt x="100" y="10"/>
                    <a:pt x="82" y="1"/>
                    <a:pt x="73" y="1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0"/>
            <p:cNvSpPr/>
            <p:nvPr/>
          </p:nvSpPr>
          <p:spPr>
            <a:xfrm>
              <a:off x="2263199" y="764214"/>
              <a:ext cx="8407" cy="6664"/>
            </a:xfrm>
            <a:custGeom>
              <a:avLst/>
              <a:gdLst/>
              <a:ahLst/>
              <a:cxnLst/>
              <a:rect l="l" t="t" r="r" b="b"/>
              <a:pathLst>
                <a:path w="275" h="218" extrusionOk="0">
                  <a:moveTo>
                    <a:pt x="165" y="1"/>
                  </a:moveTo>
                  <a:lnTo>
                    <a:pt x="92" y="28"/>
                  </a:lnTo>
                  <a:cubicBezTo>
                    <a:pt x="83" y="28"/>
                    <a:pt x="74" y="37"/>
                    <a:pt x="65" y="46"/>
                  </a:cubicBezTo>
                  <a:lnTo>
                    <a:pt x="46" y="55"/>
                  </a:lnTo>
                  <a:lnTo>
                    <a:pt x="37" y="64"/>
                  </a:lnTo>
                  <a:cubicBezTo>
                    <a:pt x="10" y="74"/>
                    <a:pt x="1" y="101"/>
                    <a:pt x="1" y="128"/>
                  </a:cubicBezTo>
                  <a:lnTo>
                    <a:pt x="1" y="146"/>
                  </a:lnTo>
                  <a:cubicBezTo>
                    <a:pt x="1" y="165"/>
                    <a:pt x="10" y="183"/>
                    <a:pt x="19" y="192"/>
                  </a:cubicBezTo>
                  <a:cubicBezTo>
                    <a:pt x="28" y="201"/>
                    <a:pt x="37" y="201"/>
                    <a:pt x="46" y="210"/>
                  </a:cubicBezTo>
                  <a:cubicBezTo>
                    <a:pt x="55" y="215"/>
                    <a:pt x="67" y="217"/>
                    <a:pt x="79" y="217"/>
                  </a:cubicBezTo>
                  <a:cubicBezTo>
                    <a:pt x="92" y="217"/>
                    <a:pt x="106" y="215"/>
                    <a:pt x="119" y="210"/>
                  </a:cubicBezTo>
                  <a:lnTo>
                    <a:pt x="137" y="201"/>
                  </a:lnTo>
                  <a:lnTo>
                    <a:pt x="147" y="201"/>
                  </a:lnTo>
                  <a:cubicBezTo>
                    <a:pt x="156" y="201"/>
                    <a:pt x="174" y="192"/>
                    <a:pt x="183" y="183"/>
                  </a:cubicBezTo>
                  <a:lnTo>
                    <a:pt x="238" y="146"/>
                  </a:lnTo>
                  <a:cubicBezTo>
                    <a:pt x="247" y="137"/>
                    <a:pt x="256" y="137"/>
                    <a:pt x="265" y="119"/>
                  </a:cubicBezTo>
                  <a:cubicBezTo>
                    <a:pt x="265" y="119"/>
                    <a:pt x="274" y="101"/>
                    <a:pt x="274" y="92"/>
                  </a:cubicBezTo>
                  <a:lnTo>
                    <a:pt x="274" y="74"/>
                  </a:lnTo>
                  <a:cubicBezTo>
                    <a:pt x="274" y="64"/>
                    <a:pt x="265" y="55"/>
                    <a:pt x="265" y="46"/>
                  </a:cubicBezTo>
                  <a:cubicBezTo>
                    <a:pt x="256" y="37"/>
                    <a:pt x="256" y="28"/>
                    <a:pt x="247" y="28"/>
                  </a:cubicBezTo>
                  <a:cubicBezTo>
                    <a:pt x="247" y="19"/>
                    <a:pt x="238" y="10"/>
                    <a:pt x="229" y="10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0"/>
            <p:cNvSpPr/>
            <p:nvPr/>
          </p:nvSpPr>
          <p:spPr>
            <a:xfrm>
              <a:off x="2258461" y="758375"/>
              <a:ext cx="5625" cy="4219"/>
            </a:xfrm>
            <a:custGeom>
              <a:avLst/>
              <a:gdLst/>
              <a:ahLst/>
              <a:cxnLst/>
              <a:rect l="l" t="t" r="r" b="b"/>
              <a:pathLst>
                <a:path w="184" h="138" extrusionOk="0">
                  <a:moveTo>
                    <a:pt x="110" y="0"/>
                  </a:moveTo>
                  <a:cubicBezTo>
                    <a:pt x="92" y="0"/>
                    <a:pt x="74" y="0"/>
                    <a:pt x="56" y="9"/>
                  </a:cubicBezTo>
                  <a:cubicBezTo>
                    <a:pt x="46" y="9"/>
                    <a:pt x="37" y="19"/>
                    <a:pt x="28" y="28"/>
                  </a:cubicBezTo>
                  <a:lnTo>
                    <a:pt x="19" y="37"/>
                  </a:lnTo>
                  <a:cubicBezTo>
                    <a:pt x="10" y="46"/>
                    <a:pt x="10" y="55"/>
                    <a:pt x="1" y="73"/>
                  </a:cubicBezTo>
                  <a:lnTo>
                    <a:pt x="10" y="73"/>
                  </a:lnTo>
                  <a:cubicBezTo>
                    <a:pt x="10" y="82"/>
                    <a:pt x="10" y="91"/>
                    <a:pt x="10" y="110"/>
                  </a:cubicBezTo>
                  <a:cubicBezTo>
                    <a:pt x="10" y="119"/>
                    <a:pt x="28" y="128"/>
                    <a:pt x="37" y="137"/>
                  </a:cubicBezTo>
                  <a:lnTo>
                    <a:pt x="147" y="137"/>
                  </a:lnTo>
                  <a:lnTo>
                    <a:pt x="156" y="128"/>
                  </a:lnTo>
                  <a:cubicBezTo>
                    <a:pt x="165" y="128"/>
                    <a:pt x="174" y="119"/>
                    <a:pt x="174" y="110"/>
                  </a:cubicBezTo>
                  <a:cubicBezTo>
                    <a:pt x="183" y="101"/>
                    <a:pt x="183" y="101"/>
                    <a:pt x="183" y="91"/>
                  </a:cubicBezTo>
                  <a:cubicBezTo>
                    <a:pt x="183" y="82"/>
                    <a:pt x="183" y="73"/>
                    <a:pt x="183" y="64"/>
                  </a:cubicBezTo>
                  <a:lnTo>
                    <a:pt x="183" y="46"/>
                  </a:lnTo>
                  <a:cubicBezTo>
                    <a:pt x="174" y="37"/>
                    <a:pt x="174" y="28"/>
                    <a:pt x="165" y="19"/>
                  </a:cubicBezTo>
                  <a:lnTo>
                    <a:pt x="138" y="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0"/>
            <p:cNvSpPr/>
            <p:nvPr/>
          </p:nvSpPr>
          <p:spPr>
            <a:xfrm>
              <a:off x="2259867" y="76283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0"/>
            <p:cNvSpPr/>
            <p:nvPr/>
          </p:nvSpPr>
          <p:spPr>
            <a:xfrm>
              <a:off x="2254579" y="76617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0"/>
            <p:cNvSpPr/>
            <p:nvPr/>
          </p:nvSpPr>
          <p:spPr>
            <a:xfrm>
              <a:off x="2250666" y="762839"/>
              <a:ext cx="4219" cy="4738"/>
            </a:xfrm>
            <a:custGeom>
              <a:avLst/>
              <a:gdLst/>
              <a:ahLst/>
              <a:cxnLst/>
              <a:rect l="l" t="t" r="r" b="b"/>
              <a:pathLst>
                <a:path w="138" h="155" extrusionOk="0">
                  <a:moveTo>
                    <a:pt x="65" y="0"/>
                  </a:moveTo>
                  <a:cubicBezTo>
                    <a:pt x="56" y="0"/>
                    <a:pt x="37" y="9"/>
                    <a:pt x="28" y="18"/>
                  </a:cubicBezTo>
                  <a:lnTo>
                    <a:pt x="10" y="27"/>
                  </a:lnTo>
                  <a:lnTo>
                    <a:pt x="1" y="46"/>
                  </a:lnTo>
                  <a:cubicBezTo>
                    <a:pt x="1" y="55"/>
                    <a:pt x="1" y="55"/>
                    <a:pt x="1" y="64"/>
                  </a:cubicBezTo>
                  <a:cubicBezTo>
                    <a:pt x="1" y="73"/>
                    <a:pt x="1" y="82"/>
                    <a:pt x="1" y="91"/>
                  </a:cubicBezTo>
                  <a:cubicBezTo>
                    <a:pt x="1" y="91"/>
                    <a:pt x="1" y="91"/>
                    <a:pt x="1" y="100"/>
                  </a:cubicBezTo>
                  <a:cubicBezTo>
                    <a:pt x="1" y="109"/>
                    <a:pt x="1" y="109"/>
                    <a:pt x="10" y="119"/>
                  </a:cubicBezTo>
                  <a:cubicBezTo>
                    <a:pt x="10" y="119"/>
                    <a:pt x="10" y="128"/>
                    <a:pt x="19" y="128"/>
                  </a:cubicBezTo>
                  <a:lnTo>
                    <a:pt x="28" y="137"/>
                  </a:lnTo>
                  <a:cubicBezTo>
                    <a:pt x="37" y="146"/>
                    <a:pt x="37" y="146"/>
                    <a:pt x="46" y="155"/>
                  </a:cubicBezTo>
                  <a:lnTo>
                    <a:pt x="83" y="155"/>
                  </a:lnTo>
                  <a:cubicBezTo>
                    <a:pt x="92" y="146"/>
                    <a:pt x="101" y="146"/>
                    <a:pt x="110" y="137"/>
                  </a:cubicBezTo>
                  <a:lnTo>
                    <a:pt x="110" y="128"/>
                  </a:lnTo>
                  <a:cubicBezTo>
                    <a:pt x="110" y="128"/>
                    <a:pt x="110" y="119"/>
                    <a:pt x="110" y="109"/>
                  </a:cubicBezTo>
                  <a:cubicBezTo>
                    <a:pt x="110" y="109"/>
                    <a:pt x="110" y="109"/>
                    <a:pt x="110" y="100"/>
                  </a:cubicBezTo>
                  <a:cubicBezTo>
                    <a:pt x="110" y="103"/>
                    <a:pt x="111" y="104"/>
                    <a:pt x="113" y="104"/>
                  </a:cubicBezTo>
                  <a:cubicBezTo>
                    <a:pt x="115" y="104"/>
                    <a:pt x="119" y="100"/>
                    <a:pt x="119" y="100"/>
                  </a:cubicBezTo>
                  <a:lnTo>
                    <a:pt x="128" y="91"/>
                  </a:lnTo>
                  <a:cubicBezTo>
                    <a:pt x="128" y="82"/>
                    <a:pt x="138" y="73"/>
                    <a:pt x="138" y="64"/>
                  </a:cubicBezTo>
                  <a:cubicBezTo>
                    <a:pt x="138" y="55"/>
                    <a:pt x="138" y="46"/>
                    <a:pt x="138" y="37"/>
                  </a:cubicBezTo>
                  <a:cubicBezTo>
                    <a:pt x="138" y="37"/>
                    <a:pt x="138" y="27"/>
                    <a:pt x="128" y="18"/>
                  </a:cubicBezTo>
                  <a:cubicBezTo>
                    <a:pt x="119" y="9"/>
                    <a:pt x="110" y="9"/>
                    <a:pt x="101" y="0"/>
                  </a:cubicBezTo>
                  <a:close/>
                </a:path>
              </a:pathLst>
            </a:custGeom>
            <a:solidFill>
              <a:srgbClr val="D7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3" name="Google Shape;1763;p40"/>
          <p:cNvSpPr/>
          <p:nvPr/>
        </p:nvSpPr>
        <p:spPr>
          <a:xfrm>
            <a:off x="77946" y="204462"/>
            <a:ext cx="4031600" cy="1838401"/>
          </a:xfrm>
          <a:custGeom>
            <a:avLst/>
            <a:gdLst/>
            <a:ahLst/>
            <a:cxnLst/>
            <a:rect l="l" t="t" r="r" b="b"/>
            <a:pathLst>
              <a:path w="20642" h="2900" extrusionOk="0">
                <a:moveTo>
                  <a:pt x="15204" y="1"/>
                </a:moveTo>
                <a:cubicBezTo>
                  <a:pt x="14270" y="1"/>
                  <a:pt x="13334" y="6"/>
                  <a:pt x="12397" y="12"/>
                </a:cubicBezTo>
                <a:cubicBezTo>
                  <a:pt x="9847" y="21"/>
                  <a:pt x="7296" y="21"/>
                  <a:pt x="4746" y="48"/>
                </a:cubicBezTo>
                <a:lnTo>
                  <a:pt x="2578" y="66"/>
                </a:lnTo>
                <a:cubicBezTo>
                  <a:pt x="2190" y="66"/>
                  <a:pt x="1798" y="16"/>
                  <a:pt x="1407" y="16"/>
                </a:cubicBezTo>
                <a:cubicBezTo>
                  <a:pt x="1247" y="16"/>
                  <a:pt x="1088" y="24"/>
                  <a:pt x="929" y="48"/>
                </a:cubicBezTo>
                <a:cubicBezTo>
                  <a:pt x="556" y="93"/>
                  <a:pt x="155" y="103"/>
                  <a:pt x="246" y="567"/>
                </a:cubicBezTo>
                <a:cubicBezTo>
                  <a:pt x="273" y="704"/>
                  <a:pt x="765" y="1196"/>
                  <a:pt x="674" y="1332"/>
                </a:cubicBezTo>
                <a:cubicBezTo>
                  <a:pt x="474" y="1624"/>
                  <a:pt x="264" y="1915"/>
                  <a:pt x="73" y="2216"/>
                </a:cubicBezTo>
                <a:cubicBezTo>
                  <a:pt x="0" y="2334"/>
                  <a:pt x="73" y="2480"/>
                  <a:pt x="210" y="2498"/>
                </a:cubicBezTo>
                <a:cubicBezTo>
                  <a:pt x="2682" y="2714"/>
                  <a:pt x="5163" y="2790"/>
                  <a:pt x="7644" y="2790"/>
                </a:cubicBezTo>
                <a:cubicBezTo>
                  <a:pt x="7786" y="2790"/>
                  <a:pt x="7928" y="2790"/>
                  <a:pt x="8071" y="2790"/>
                </a:cubicBezTo>
                <a:cubicBezTo>
                  <a:pt x="10358" y="2790"/>
                  <a:pt x="12639" y="2741"/>
                  <a:pt x="14924" y="2741"/>
                </a:cubicBezTo>
                <a:cubicBezTo>
                  <a:pt x="15251" y="2741"/>
                  <a:pt x="15578" y="2742"/>
                  <a:pt x="15904" y="2744"/>
                </a:cubicBezTo>
                <a:cubicBezTo>
                  <a:pt x="17371" y="2762"/>
                  <a:pt x="18847" y="2772"/>
                  <a:pt x="20313" y="2899"/>
                </a:cubicBezTo>
                <a:cubicBezTo>
                  <a:pt x="20318" y="2900"/>
                  <a:pt x="20324" y="2900"/>
                  <a:pt x="20329" y="2900"/>
                </a:cubicBezTo>
                <a:cubicBezTo>
                  <a:pt x="20493" y="2900"/>
                  <a:pt x="20601" y="2622"/>
                  <a:pt x="20468" y="2489"/>
                </a:cubicBezTo>
                <a:cubicBezTo>
                  <a:pt x="20231" y="2261"/>
                  <a:pt x="20040" y="1988"/>
                  <a:pt x="19903" y="1697"/>
                </a:cubicBezTo>
                <a:cubicBezTo>
                  <a:pt x="19903" y="1688"/>
                  <a:pt x="20596" y="913"/>
                  <a:pt x="20632" y="749"/>
                </a:cubicBezTo>
                <a:cubicBezTo>
                  <a:pt x="20641" y="686"/>
                  <a:pt x="20641" y="631"/>
                  <a:pt x="20632" y="567"/>
                </a:cubicBezTo>
                <a:cubicBezTo>
                  <a:pt x="20623" y="194"/>
                  <a:pt x="20213" y="175"/>
                  <a:pt x="19876" y="130"/>
                </a:cubicBezTo>
                <a:cubicBezTo>
                  <a:pt x="19001" y="2"/>
                  <a:pt x="18127" y="21"/>
                  <a:pt x="17253" y="12"/>
                </a:cubicBezTo>
                <a:cubicBezTo>
                  <a:pt x="16571" y="4"/>
                  <a:pt x="15888" y="1"/>
                  <a:pt x="15204" y="1"/>
                </a:cubicBezTo>
                <a:close/>
              </a:path>
            </a:pathLst>
          </a:custGeom>
          <a:solidFill>
            <a:srgbClr val="7C91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5" name="Google Shape;1765;p40"/>
          <p:cNvGrpSpPr/>
          <p:nvPr/>
        </p:nvGrpSpPr>
        <p:grpSpPr>
          <a:xfrm>
            <a:off x="2580835" y="335688"/>
            <a:ext cx="628731" cy="398620"/>
            <a:chOff x="2997796" y="1261924"/>
            <a:chExt cx="257613" cy="163336"/>
          </a:xfrm>
        </p:grpSpPr>
        <p:sp>
          <p:nvSpPr>
            <p:cNvPr id="1766" name="Google Shape;1766;p40"/>
            <p:cNvSpPr/>
            <p:nvPr/>
          </p:nvSpPr>
          <p:spPr>
            <a:xfrm>
              <a:off x="2997796" y="1274886"/>
              <a:ext cx="257613" cy="150374"/>
            </a:xfrm>
            <a:custGeom>
              <a:avLst/>
              <a:gdLst/>
              <a:ahLst/>
              <a:cxnLst/>
              <a:rect l="l" t="t" r="r" b="b"/>
              <a:pathLst>
                <a:path w="8427" h="4919" extrusionOk="0">
                  <a:moveTo>
                    <a:pt x="7913" y="0"/>
                  </a:moveTo>
                  <a:cubicBezTo>
                    <a:pt x="7889" y="0"/>
                    <a:pt x="7865" y="6"/>
                    <a:pt x="7843" y="20"/>
                  </a:cubicBezTo>
                  <a:cubicBezTo>
                    <a:pt x="7388" y="357"/>
                    <a:pt x="6869" y="612"/>
                    <a:pt x="6322" y="758"/>
                  </a:cubicBezTo>
                  <a:cubicBezTo>
                    <a:pt x="5925" y="864"/>
                    <a:pt x="5513" y="917"/>
                    <a:pt x="5100" y="917"/>
                  </a:cubicBezTo>
                  <a:cubicBezTo>
                    <a:pt x="4946" y="917"/>
                    <a:pt x="4791" y="909"/>
                    <a:pt x="4637" y="894"/>
                  </a:cubicBezTo>
                  <a:cubicBezTo>
                    <a:pt x="4471" y="881"/>
                    <a:pt x="4307" y="872"/>
                    <a:pt x="4147" y="872"/>
                  </a:cubicBezTo>
                  <a:cubicBezTo>
                    <a:pt x="3754" y="872"/>
                    <a:pt x="3378" y="928"/>
                    <a:pt x="3015" y="1122"/>
                  </a:cubicBezTo>
                  <a:cubicBezTo>
                    <a:pt x="2742" y="1277"/>
                    <a:pt x="2478" y="1441"/>
                    <a:pt x="2223" y="1632"/>
                  </a:cubicBezTo>
                  <a:cubicBezTo>
                    <a:pt x="1959" y="1814"/>
                    <a:pt x="1704" y="1996"/>
                    <a:pt x="1458" y="2206"/>
                  </a:cubicBezTo>
                  <a:cubicBezTo>
                    <a:pt x="1194" y="2424"/>
                    <a:pt x="948" y="2661"/>
                    <a:pt x="729" y="2935"/>
                  </a:cubicBezTo>
                  <a:cubicBezTo>
                    <a:pt x="501" y="3208"/>
                    <a:pt x="292" y="3490"/>
                    <a:pt x="55" y="3754"/>
                  </a:cubicBezTo>
                  <a:cubicBezTo>
                    <a:pt x="0" y="3827"/>
                    <a:pt x="19" y="3927"/>
                    <a:pt x="91" y="3973"/>
                  </a:cubicBezTo>
                  <a:cubicBezTo>
                    <a:pt x="981" y="4594"/>
                    <a:pt x="2026" y="4918"/>
                    <a:pt x="3095" y="4918"/>
                  </a:cubicBezTo>
                  <a:cubicBezTo>
                    <a:pt x="3295" y="4918"/>
                    <a:pt x="3497" y="4907"/>
                    <a:pt x="3699" y="4884"/>
                  </a:cubicBezTo>
                  <a:cubicBezTo>
                    <a:pt x="5010" y="4738"/>
                    <a:pt x="6213" y="4082"/>
                    <a:pt x="7060" y="3062"/>
                  </a:cubicBezTo>
                  <a:cubicBezTo>
                    <a:pt x="7743" y="2242"/>
                    <a:pt x="8426" y="1249"/>
                    <a:pt x="8053" y="102"/>
                  </a:cubicBezTo>
                  <a:cubicBezTo>
                    <a:pt x="8033" y="37"/>
                    <a:pt x="7973" y="0"/>
                    <a:pt x="7913" y="0"/>
                  </a:cubicBezTo>
                  <a:close/>
                </a:path>
              </a:pathLst>
            </a:custGeom>
            <a:solidFill>
              <a:srgbClr val="343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0"/>
            <p:cNvSpPr/>
            <p:nvPr/>
          </p:nvSpPr>
          <p:spPr>
            <a:xfrm>
              <a:off x="3027021" y="1261924"/>
              <a:ext cx="226187" cy="159331"/>
            </a:xfrm>
            <a:custGeom>
              <a:avLst/>
              <a:gdLst/>
              <a:ahLst/>
              <a:cxnLst/>
              <a:rect l="l" t="t" r="r" b="b"/>
              <a:pathLst>
                <a:path w="7399" h="5212" extrusionOk="0">
                  <a:moveTo>
                    <a:pt x="7254" y="1"/>
                  </a:moveTo>
                  <a:cubicBezTo>
                    <a:pt x="7225" y="1"/>
                    <a:pt x="7195" y="11"/>
                    <a:pt x="7170" y="34"/>
                  </a:cubicBezTo>
                  <a:cubicBezTo>
                    <a:pt x="6987" y="252"/>
                    <a:pt x="6860" y="535"/>
                    <a:pt x="6705" y="772"/>
                  </a:cubicBezTo>
                  <a:cubicBezTo>
                    <a:pt x="6587" y="945"/>
                    <a:pt x="6468" y="1109"/>
                    <a:pt x="6350" y="1264"/>
                  </a:cubicBezTo>
                  <a:cubicBezTo>
                    <a:pt x="6326" y="1250"/>
                    <a:pt x="6295" y="1245"/>
                    <a:pt x="6263" y="1245"/>
                  </a:cubicBezTo>
                  <a:cubicBezTo>
                    <a:pt x="6210" y="1245"/>
                    <a:pt x="6153" y="1258"/>
                    <a:pt x="6113" y="1264"/>
                  </a:cubicBezTo>
                  <a:cubicBezTo>
                    <a:pt x="6013" y="1282"/>
                    <a:pt x="5922" y="1300"/>
                    <a:pt x="5822" y="1327"/>
                  </a:cubicBezTo>
                  <a:cubicBezTo>
                    <a:pt x="5730" y="1355"/>
                    <a:pt x="5648" y="1382"/>
                    <a:pt x="5557" y="1418"/>
                  </a:cubicBezTo>
                  <a:cubicBezTo>
                    <a:pt x="5466" y="1446"/>
                    <a:pt x="5393" y="1500"/>
                    <a:pt x="5330" y="1573"/>
                  </a:cubicBezTo>
                  <a:cubicBezTo>
                    <a:pt x="5321" y="1582"/>
                    <a:pt x="5330" y="1601"/>
                    <a:pt x="5348" y="1610"/>
                  </a:cubicBezTo>
                  <a:cubicBezTo>
                    <a:pt x="5430" y="1610"/>
                    <a:pt x="5512" y="1601"/>
                    <a:pt x="5594" y="1564"/>
                  </a:cubicBezTo>
                  <a:cubicBezTo>
                    <a:pt x="5676" y="1546"/>
                    <a:pt x="5767" y="1528"/>
                    <a:pt x="5849" y="1509"/>
                  </a:cubicBezTo>
                  <a:cubicBezTo>
                    <a:pt x="5931" y="1491"/>
                    <a:pt x="6013" y="1473"/>
                    <a:pt x="6104" y="1464"/>
                  </a:cubicBezTo>
                  <a:cubicBezTo>
                    <a:pt x="6140" y="1455"/>
                    <a:pt x="6177" y="1446"/>
                    <a:pt x="6222" y="1446"/>
                  </a:cubicBezTo>
                  <a:cubicBezTo>
                    <a:pt x="6204" y="1464"/>
                    <a:pt x="6186" y="1482"/>
                    <a:pt x="6177" y="1509"/>
                  </a:cubicBezTo>
                  <a:cubicBezTo>
                    <a:pt x="5949" y="1783"/>
                    <a:pt x="5703" y="2056"/>
                    <a:pt x="5439" y="2302"/>
                  </a:cubicBezTo>
                  <a:cubicBezTo>
                    <a:pt x="5430" y="2293"/>
                    <a:pt x="5430" y="2293"/>
                    <a:pt x="5421" y="2284"/>
                  </a:cubicBezTo>
                  <a:cubicBezTo>
                    <a:pt x="5311" y="2238"/>
                    <a:pt x="5202" y="2211"/>
                    <a:pt x="5093" y="2193"/>
                  </a:cubicBezTo>
                  <a:cubicBezTo>
                    <a:pt x="4974" y="2165"/>
                    <a:pt x="4865" y="2147"/>
                    <a:pt x="4747" y="2129"/>
                  </a:cubicBezTo>
                  <a:cubicBezTo>
                    <a:pt x="4519" y="2083"/>
                    <a:pt x="4291" y="2056"/>
                    <a:pt x="4063" y="2029"/>
                  </a:cubicBezTo>
                  <a:cubicBezTo>
                    <a:pt x="3900" y="2008"/>
                    <a:pt x="3736" y="1998"/>
                    <a:pt x="3568" y="1998"/>
                  </a:cubicBezTo>
                  <a:cubicBezTo>
                    <a:pt x="3512" y="1998"/>
                    <a:pt x="3455" y="1999"/>
                    <a:pt x="3399" y="2001"/>
                  </a:cubicBezTo>
                  <a:cubicBezTo>
                    <a:pt x="3289" y="2001"/>
                    <a:pt x="3171" y="2010"/>
                    <a:pt x="3061" y="2020"/>
                  </a:cubicBezTo>
                  <a:cubicBezTo>
                    <a:pt x="2980" y="2020"/>
                    <a:pt x="2843" y="2020"/>
                    <a:pt x="2788" y="2083"/>
                  </a:cubicBezTo>
                  <a:cubicBezTo>
                    <a:pt x="2779" y="2092"/>
                    <a:pt x="2779" y="2102"/>
                    <a:pt x="2788" y="2111"/>
                  </a:cubicBezTo>
                  <a:cubicBezTo>
                    <a:pt x="2843" y="2174"/>
                    <a:pt x="2952" y="2165"/>
                    <a:pt x="3025" y="2174"/>
                  </a:cubicBezTo>
                  <a:cubicBezTo>
                    <a:pt x="3134" y="2184"/>
                    <a:pt x="3262" y="2193"/>
                    <a:pt x="3380" y="2211"/>
                  </a:cubicBezTo>
                  <a:cubicBezTo>
                    <a:pt x="3599" y="2238"/>
                    <a:pt x="3818" y="2256"/>
                    <a:pt x="4045" y="2284"/>
                  </a:cubicBezTo>
                  <a:cubicBezTo>
                    <a:pt x="4264" y="2311"/>
                    <a:pt x="4473" y="2338"/>
                    <a:pt x="4683" y="2384"/>
                  </a:cubicBezTo>
                  <a:cubicBezTo>
                    <a:pt x="4801" y="2402"/>
                    <a:pt x="4911" y="2420"/>
                    <a:pt x="5029" y="2448"/>
                  </a:cubicBezTo>
                  <a:cubicBezTo>
                    <a:pt x="5093" y="2466"/>
                    <a:pt x="5157" y="2484"/>
                    <a:pt x="5220" y="2493"/>
                  </a:cubicBezTo>
                  <a:cubicBezTo>
                    <a:pt x="5120" y="2584"/>
                    <a:pt x="5011" y="2675"/>
                    <a:pt x="4902" y="2767"/>
                  </a:cubicBezTo>
                  <a:cubicBezTo>
                    <a:pt x="4601" y="2994"/>
                    <a:pt x="4291" y="3204"/>
                    <a:pt x="3963" y="3386"/>
                  </a:cubicBezTo>
                  <a:cubicBezTo>
                    <a:pt x="3936" y="3359"/>
                    <a:pt x="3909" y="3340"/>
                    <a:pt x="3872" y="3331"/>
                  </a:cubicBezTo>
                  <a:cubicBezTo>
                    <a:pt x="3845" y="3331"/>
                    <a:pt x="3808" y="3322"/>
                    <a:pt x="3781" y="3313"/>
                  </a:cubicBezTo>
                  <a:cubicBezTo>
                    <a:pt x="3736" y="3286"/>
                    <a:pt x="3699" y="3258"/>
                    <a:pt x="3663" y="3231"/>
                  </a:cubicBezTo>
                  <a:cubicBezTo>
                    <a:pt x="3562" y="3158"/>
                    <a:pt x="3462" y="3094"/>
                    <a:pt x="3362" y="3040"/>
                  </a:cubicBezTo>
                  <a:cubicBezTo>
                    <a:pt x="3162" y="2921"/>
                    <a:pt x="2952" y="2821"/>
                    <a:pt x="2734" y="2739"/>
                  </a:cubicBezTo>
                  <a:cubicBezTo>
                    <a:pt x="2524" y="2648"/>
                    <a:pt x="2305" y="2584"/>
                    <a:pt x="2087" y="2539"/>
                  </a:cubicBezTo>
                  <a:cubicBezTo>
                    <a:pt x="1978" y="2511"/>
                    <a:pt x="1850" y="2493"/>
                    <a:pt x="1732" y="2475"/>
                  </a:cubicBezTo>
                  <a:cubicBezTo>
                    <a:pt x="1695" y="2470"/>
                    <a:pt x="1652" y="2461"/>
                    <a:pt x="1610" y="2461"/>
                  </a:cubicBezTo>
                  <a:cubicBezTo>
                    <a:pt x="1568" y="2461"/>
                    <a:pt x="1527" y="2470"/>
                    <a:pt x="1495" y="2502"/>
                  </a:cubicBezTo>
                  <a:cubicBezTo>
                    <a:pt x="1486" y="2511"/>
                    <a:pt x="1486" y="2521"/>
                    <a:pt x="1495" y="2521"/>
                  </a:cubicBezTo>
                  <a:cubicBezTo>
                    <a:pt x="1540" y="2612"/>
                    <a:pt x="1668" y="2621"/>
                    <a:pt x="1750" y="2648"/>
                  </a:cubicBezTo>
                  <a:cubicBezTo>
                    <a:pt x="1868" y="2685"/>
                    <a:pt x="1987" y="2721"/>
                    <a:pt x="2105" y="2767"/>
                  </a:cubicBezTo>
                  <a:cubicBezTo>
                    <a:pt x="2333" y="2858"/>
                    <a:pt x="2560" y="2940"/>
                    <a:pt x="2788" y="3040"/>
                  </a:cubicBezTo>
                  <a:cubicBezTo>
                    <a:pt x="3025" y="3140"/>
                    <a:pt x="3244" y="3258"/>
                    <a:pt x="3453" y="3395"/>
                  </a:cubicBezTo>
                  <a:cubicBezTo>
                    <a:pt x="3517" y="3450"/>
                    <a:pt x="3581" y="3495"/>
                    <a:pt x="3654" y="3532"/>
                  </a:cubicBezTo>
                  <a:cubicBezTo>
                    <a:pt x="3198" y="3759"/>
                    <a:pt x="2706" y="3923"/>
                    <a:pt x="2205" y="4033"/>
                  </a:cubicBezTo>
                  <a:cubicBezTo>
                    <a:pt x="2078" y="3905"/>
                    <a:pt x="1932" y="3805"/>
                    <a:pt x="1768" y="3714"/>
                  </a:cubicBezTo>
                  <a:cubicBezTo>
                    <a:pt x="1622" y="3623"/>
                    <a:pt x="1467" y="3541"/>
                    <a:pt x="1303" y="3468"/>
                  </a:cubicBezTo>
                  <a:cubicBezTo>
                    <a:pt x="1139" y="3395"/>
                    <a:pt x="976" y="3340"/>
                    <a:pt x="793" y="3304"/>
                  </a:cubicBezTo>
                  <a:cubicBezTo>
                    <a:pt x="711" y="3286"/>
                    <a:pt x="629" y="3277"/>
                    <a:pt x="547" y="3267"/>
                  </a:cubicBezTo>
                  <a:cubicBezTo>
                    <a:pt x="523" y="3264"/>
                    <a:pt x="497" y="3261"/>
                    <a:pt x="471" y="3261"/>
                  </a:cubicBezTo>
                  <a:cubicBezTo>
                    <a:pt x="420" y="3261"/>
                    <a:pt x="371" y="3274"/>
                    <a:pt x="347" y="3322"/>
                  </a:cubicBezTo>
                  <a:cubicBezTo>
                    <a:pt x="338" y="3340"/>
                    <a:pt x="338" y="3368"/>
                    <a:pt x="356" y="3386"/>
                  </a:cubicBezTo>
                  <a:cubicBezTo>
                    <a:pt x="365" y="3390"/>
                    <a:pt x="374" y="3393"/>
                    <a:pt x="383" y="3393"/>
                  </a:cubicBezTo>
                  <a:cubicBezTo>
                    <a:pt x="393" y="3393"/>
                    <a:pt x="402" y="3390"/>
                    <a:pt x="411" y="3386"/>
                  </a:cubicBezTo>
                  <a:cubicBezTo>
                    <a:pt x="475" y="3404"/>
                    <a:pt x="538" y="3431"/>
                    <a:pt x="593" y="3459"/>
                  </a:cubicBezTo>
                  <a:cubicBezTo>
                    <a:pt x="675" y="3486"/>
                    <a:pt x="748" y="3504"/>
                    <a:pt x="821" y="3541"/>
                  </a:cubicBezTo>
                  <a:cubicBezTo>
                    <a:pt x="976" y="3595"/>
                    <a:pt x="1121" y="3650"/>
                    <a:pt x="1258" y="3714"/>
                  </a:cubicBezTo>
                  <a:cubicBezTo>
                    <a:pt x="1404" y="3787"/>
                    <a:pt x="1540" y="3860"/>
                    <a:pt x="1668" y="3942"/>
                  </a:cubicBezTo>
                  <a:cubicBezTo>
                    <a:pt x="1732" y="3987"/>
                    <a:pt x="1804" y="4042"/>
                    <a:pt x="1868" y="4096"/>
                  </a:cubicBezTo>
                  <a:cubicBezTo>
                    <a:pt x="1568" y="4142"/>
                    <a:pt x="1258" y="4160"/>
                    <a:pt x="957" y="4160"/>
                  </a:cubicBezTo>
                  <a:cubicBezTo>
                    <a:pt x="802" y="4160"/>
                    <a:pt x="648" y="4160"/>
                    <a:pt x="493" y="4142"/>
                  </a:cubicBezTo>
                  <a:cubicBezTo>
                    <a:pt x="401" y="4137"/>
                    <a:pt x="313" y="4122"/>
                    <a:pt x="227" y="4122"/>
                  </a:cubicBezTo>
                  <a:cubicBezTo>
                    <a:pt x="169" y="4122"/>
                    <a:pt x="111" y="4129"/>
                    <a:pt x="56" y="4151"/>
                  </a:cubicBezTo>
                  <a:cubicBezTo>
                    <a:pt x="19" y="4160"/>
                    <a:pt x="1" y="4215"/>
                    <a:pt x="28" y="4251"/>
                  </a:cubicBezTo>
                  <a:cubicBezTo>
                    <a:pt x="165" y="4370"/>
                    <a:pt x="393" y="4388"/>
                    <a:pt x="602" y="4397"/>
                  </a:cubicBezTo>
                  <a:cubicBezTo>
                    <a:pt x="584" y="4406"/>
                    <a:pt x="575" y="4424"/>
                    <a:pt x="557" y="4433"/>
                  </a:cubicBezTo>
                  <a:cubicBezTo>
                    <a:pt x="502" y="4470"/>
                    <a:pt x="456" y="4506"/>
                    <a:pt x="402" y="4534"/>
                  </a:cubicBezTo>
                  <a:cubicBezTo>
                    <a:pt x="374" y="4552"/>
                    <a:pt x="347" y="4570"/>
                    <a:pt x="320" y="4579"/>
                  </a:cubicBezTo>
                  <a:cubicBezTo>
                    <a:pt x="311" y="4588"/>
                    <a:pt x="292" y="4588"/>
                    <a:pt x="283" y="4597"/>
                  </a:cubicBezTo>
                  <a:lnTo>
                    <a:pt x="274" y="4607"/>
                  </a:lnTo>
                  <a:cubicBezTo>
                    <a:pt x="201" y="4616"/>
                    <a:pt x="183" y="4707"/>
                    <a:pt x="238" y="4743"/>
                  </a:cubicBezTo>
                  <a:cubicBezTo>
                    <a:pt x="255" y="4752"/>
                    <a:pt x="271" y="4755"/>
                    <a:pt x="287" y="4755"/>
                  </a:cubicBezTo>
                  <a:cubicBezTo>
                    <a:pt x="336" y="4755"/>
                    <a:pt x="378" y="4718"/>
                    <a:pt x="420" y="4698"/>
                  </a:cubicBezTo>
                  <a:cubicBezTo>
                    <a:pt x="493" y="4661"/>
                    <a:pt x="557" y="4625"/>
                    <a:pt x="611" y="4588"/>
                  </a:cubicBezTo>
                  <a:cubicBezTo>
                    <a:pt x="675" y="4543"/>
                    <a:pt x="739" y="4497"/>
                    <a:pt x="793" y="4452"/>
                  </a:cubicBezTo>
                  <a:lnTo>
                    <a:pt x="848" y="4406"/>
                  </a:lnTo>
                  <a:cubicBezTo>
                    <a:pt x="916" y="4408"/>
                    <a:pt x="985" y="4410"/>
                    <a:pt x="1053" y="4410"/>
                  </a:cubicBezTo>
                  <a:cubicBezTo>
                    <a:pt x="1258" y="4410"/>
                    <a:pt x="1463" y="4399"/>
                    <a:pt x="1668" y="4379"/>
                  </a:cubicBezTo>
                  <a:cubicBezTo>
                    <a:pt x="2123" y="4324"/>
                    <a:pt x="2570" y="4233"/>
                    <a:pt x="3007" y="4087"/>
                  </a:cubicBezTo>
                  <a:lnTo>
                    <a:pt x="3007" y="4087"/>
                  </a:lnTo>
                  <a:cubicBezTo>
                    <a:pt x="2980" y="4142"/>
                    <a:pt x="2952" y="4197"/>
                    <a:pt x="2916" y="4242"/>
                  </a:cubicBezTo>
                  <a:cubicBezTo>
                    <a:pt x="2825" y="4370"/>
                    <a:pt x="2724" y="4488"/>
                    <a:pt x="2615" y="4597"/>
                  </a:cubicBezTo>
                  <a:cubicBezTo>
                    <a:pt x="2506" y="4698"/>
                    <a:pt x="2387" y="4798"/>
                    <a:pt x="2260" y="4880"/>
                  </a:cubicBezTo>
                  <a:cubicBezTo>
                    <a:pt x="2187" y="4925"/>
                    <a:pt x="2123" y="4962"/>
                    <a:pt x="2050" y="4998"/>
                  </a:cubicBezTo>
                  <a:cubicBezTo>
                    <a:pt x="2016" y="5016"/>
                    <a:pt x="1898" y="5058"/>
                    <a:pt x="1895" y="5085"/>
                  </a:cubicBezTo>
                  <a:lnTo>
                    <a:pt x="1895" y="5085"/>
                  </a:lnTo>
                  <a:cubicBezTo>
                    <a:pt x="1892" y="5070"/>
                    <a:pt x="1867" y="5062"/>
                    <a:pt x="1850" y="5062"/>
                  </a:cubicBezTo>
                  <a:cubicBezTo>
                    <a:pt x="1804" y="5071"/>
                    <a:pt x="1786" y="5144"/>
                    <a:pt x="1823" y="5180"/>
                  </a:cubicBezTo>
                  <a:cubicBezTo>
                    <a:pt x="1842" y="5203"/>
                    <a:pt x="1868" y="5212"/>
                    <a:pt x="1895" y="5212"/>
                  </a:cubicBezTo>
                  <a:cubicBezTo>
                    <a:pt x="1933" y="5212"/>
                    <a:pt x="1973" y="5196"/>
                    <a:pt x="2005" y="5180"/>
                  </a:cubicBezTo>
                  <a:cubicBezTo>
                    <a:pt x="2205" y="5117"/>
                    <a:pt x="2387" y="5016"/>
                    <a:pt x="2551" y="4889"/>
                  </a:cubicBezTo>
                  <a:cubicBezTo>
                    <a:pt x="2715" y="4761"/>
                    <a:pt x="2861" y="4625"/>
                    <a:pt x="2989" y="4461"/>
                  </a:cubicBezTo>
                  <a:cubicBezTo>
                    <a:pt x="3052" y="4379"/>
                    <a:pt x="3107" y="4297"/>
                    <a:pt x="3162" y="4206"/>
                  </a:cubicBezTo>
                  <a:cubicBezTo>
                    <a:pt x="3198" y="4142"/>
                    <a:pt x="3235" y="4069"/>
                    <a:pt x="3262" y="3996"/>
                  </a:cubicBezTo>
                  <a:lnTo>
                    <a:pt x="3344" y="3969"/>
                  </a:lnTo>
                  <a:cubicBezTo>
                    <a:pt x="3900" y="3750"/>
                    <a:pt x="4428" y="3450"/>
                    <a:pt x="4920" y="3094"/>
                  </a:cubicBezTo>
                  <a:lnTo>
                    <a:pt x="4920" y="3094"/>
                  </a:lnTo>
                  <a:cubicBezTo>
                    <a:pt x="4920" y="3131"/>
                    <a:pt x="4911" y="3167"/>
                    <a:pt x="4902" y="3213"/>
                  </a:cubicBezTo>
                  <a:cubicBezTo>
                    <a:pt x="4874" y="3368"/>
                    <a:pt x="4829" y="3523"/>
                    <a:pt x="4774" y="3668"/>
                  </a:cubicBezTo>
                  <a:cubicBezTo>
                    <a:pt x="4710" y="3814"/>
                    <a:pt x="4637" y="3951"/>
                    <a:pt x="4564" y="4087"/>
                  </a:cubicBezTo>
                  <a:cubicBezTo>
                    <a:pt x="4537" y="4124"/>
                    <a:pt x="4346" y="4379"/>
                    <a:pt x="4419" y="4406"/>
                  </a:cubicBezTo>
                  <a:cubicBezTo>
                    <a:pt x="4426" y="4408"/>
                    <a:pt x="4433" y="4409"/>
                    <a:pt x="4439" y="4409"/>
                  </a:cubicBezTo>
                  <a:cubicBezTo>
                    <a:pt x="4500" y="4409"/>
                    <a:pt x="4540" y="4339"/>
                    <a:pt x="4564" y="4306"/>
                  </a:cubicBezTo>
                  <a:cubicBezTo>
                    <a:pt x="4619" y="4242"/>
                    <a:pt x="4665" y="4178"/>
                    <a:pt x="4710" y="4106"/>
                  </a:cubicBezTo>
                  <a:cubicBezTo>
                    <a:pt x="4792" y="3978"/>
                    <a:pt x="4865" y="3832"/>
                    <a:pt x="4929" y="3687"/>
                  </a:cubicBezTo>
                  <a:cubicBezTo>
                    <a:pt x="4983" y="3532"/>
                    <a:pt x="5029" y="3386"/>
                    <a:pt x="5065" y="3231"/>
                  </a:cubicBezTo>
                  <a:cubicBezTo>
                    <a:pt x="5084" y="3149"/>
                    <a:pt x="5093" y="3076"/>
                    <a:pt x="5102" y="3003"/>
                  </a:cubicBezTo>
                  <a:lnTo>
                    <a:pt x="5102" y="2958"/>
                  </a:lnTo>
                  <a:cubicBezTo>
                    <a:pt x="5466" y="2666"/>
                    <a:pt x="5812" y="2347"/>
                    <a:pt x="6122" y="1992"/>
                  </a:cubicBezTo>
                  <a:cubicBezTo>
                    <a:pt x="6122" y="2001"/>
                    <a:pt x="6122" y="2010"/>
                    <a:pt x="6122" y="2020"/>
                  </a:cubicBezTo>
                  <a:cubicBezTo>
                    <a:pt x="6131" y="2129"/>
                    <a:pt x="6140" y="2247"/>
                    <a:pt x="6140" y="2366"/>
                  </a:cubicBezTo>
                  <a:cubicBezTo>
                    <a:pt x="6131" y="2475"/>
                    <a:pt x="6131" y="2593"/>
                    <a:pt x="6113" y="2703"/>
                  </a:cubicBezTo>
                  <a:cubicBezTo>
                    <a:pt x="6113" y="2767"/>
                    <a:pt x="6104" y="2821"/>
                    <a:pt x="6095" y="2876"/>
                  </a:cubicBezTo>
                  <a:cubicBezTo>
                    <a:pt x="6077" y="2930"/>
                    <a:pt x="6067" y="2994"/>
                    <a:pt x="6067" y="3049"/>
                  </a:cubicBezTo>
                  <a:cubicBezTo>
                    <a:pt x="6067" y="3068"/>
                    <a:pt x="6090" y="3088"/>
                    <a:pt x="6113" y="3088"/>
                  </a:cubicBezTo>
                  <a:cubicBezTo>
                    <a:pt x="6123" y="3088"/>
                    <a:pt x="6132" y="3084"/>
                    <a:pt x="6140" y="3076"/>
                  </a:cubicBezTo>
                  <a:cubicBezTo>
                    <a:pt x="6195" y="2976"/>
                    <a:pt x="6231" y="2867"/>
                    <a:pt x="6250" y="2748"/>
                  </a:cubicBezTo>
                  <a:cubicBezTo>
                    <a:pt x="6268" y="2630"/>
                    <a:pt x="6286" y="2502"/>
                    <a:pt x="6295" y="2384"/>
                  </a:cubicBezTo>
                  <a:cubicBezTo>
                    <a:pt x="6304" y="2266"/>
                    <a:pt x="6304" y="2147"/>
                    <a:pt x="6295" y="2020"/>
                  </a:cubicBezTo>
                  <a:cubicBezTo>
                    <a:pt x="6295" y="1965"/>
                    <a:pt x="6286" y="1910"/>
                    <a:pt x="6277" y="1846"/>
                  </a:cubicBezTo>
                  <a:lnTo>
                    <a:pt x="6277" y="1819"/>
                  </a:lnTo>
                  <a:cubicBezTo>
                    <a:pt x="6486" y="1582"/>
                    <a:pt x="6678" y="1327"/>
                    <a:pt x="6860" y="1063"/>
                  </a:cubicBezTo>
                  <a:cubicBezTo>
                    <a:pt x="6960" y="917"/>
                    <a:pt x="7051" y="781"/>
                    <a:pt x="7133" y="635"/>
                  </a:cubicBezTo>
                  <a:cubicBezTo>
                    <a:pt x="7233" y="480"/>
                    <a:pt x="7315" y="316"/>
                    <a:pt x="7379" y="152"/>
                  </a:cubicBezTo>
                  <a:cubicBezTo>
                    <a:pt x="7399" y="67"/>
                    <a:pt x="7329" y="1"/>
                    <a:pt x="7254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0"/>
            <p:cNvSpPr/>
            <p:nvPr/>
          </p:nvSpPr>
          <p:spPr>
            <a:xfrm>
              <a:off x="3018951" y="1385458"/>
              <a:ext cx="6450" cy="4769"/>
            </a:xfrm>
            <a:custGeom>
              <a:avLst/>
              <a:gdLst/>
              <a:ahLst/>
              <a:cxnLst/>
              <a:rect l="l" t="t" r="r" b="b"/>
              <a:pathLst>
                <a:path w="211" h="156" extrusionOk="0">
                  <a:moveTo>
                    <a:pt x="137" y="1"/>
                  </a:moveTo>
                  <a:cubicBezTo>
                    <a:pt x="119" y="10"/>
                    <a:pt x="110" y="10"/>
                    <a:pt x="101" y="19"/>
                  </a:cubicBezTo>
                  <a:cubicBezTo>
                    <a:pt x="83" y="19"/>
                    <a:pt x="74" y="28"/>
                    <a:pt x="55" y="37"/>
                  </a:cubicBezTo>
                  <a:lnTo>
                    <a:pt x="46" y="46"/>
                  </a:lnTo>
                  <a:lnTo>
                    <a:pt x="26" y="74"/>
                  </a:lnTo>
                  <a:lnTo>
                    <a:pt x="26" y="74"/>
                  </a:lnTo>
                  <a:cubicBezTo>
                    <a:pt x="17" y="75"/>
                    <a:pt x="9" y="84"/>
                    <a:pt x="1" y="92"/>
                  </a:cubicBezTo>
                  <a:lnTo>
                    <a:pt x="1" y="101"/>
                  </a:lnTo>
                  <a:cubicBezTo>
                    <a:pt x="1" y="101"/>
                    <a:pt x="1" y="110"/>
                    <a:pt x="1" y="119"/>
                  </a:cubicBezTo>
                  <a:cubicBezTo>
                    <a:pt x="10" y="119"/>
                    <a:pt x="10" y="128"/>
                    <a:pt x="10" y="128"/>
                  </a:cubicBezTo>
                  <a:lnTo>
                    <a:pt x="10" y="119"/>
                  </a:lnTo>
                  <a:cubicBezTo>
                    <a:pt x="10" y="128"/>
                    <a:pt x="19" y="137"/>
                    <a:pt x="28" y="146"/>
                  </a:cubicBezTo>
                  <a:cubicBezTo>
                    <a:pt x="37" y="156"/>
                    <a:pt x="46" y="156"/>
                    <a:pt x="55" y="156"/>
                  </a:cubicBezTo>
                  <a:lnTo>
                    <a:pt x="137" y="156"/>
                  </a:lnTo>
                  <a:cubicBezTo>
                    <a:pt x="146" y="146"/>
                    <a:pt x="156" y="146"/>
                    <a:pt x="165" y="137"/>
                  </a:cubicBezTo>
                  <a:cubicBezTo>
                    <a:pt x="174" y="137"/>
                    <a:pt x="183" y="128"/>
                    <a:pt x="192" y="119"/>
                  </a:cubicBezTo>
                  <a:cubicBezTo>
                    <a:pt x="201" y="110"/>
                    <a:pt x="201" y="101"/>
                    <a:pt x="210" y="92"/>
                  </a:cubicBezTo>
                  <a:cubicBezTo>
                    <a:pt x="210" y="74"/>
                    <a:pt x="210" y="55"/>
                    <a:pt x="201" y="37"/>
                  </a:cubicBezTo>
                  <a:cubicBezTo>
                    <a:pt x="183" y="19"/>
                    <a:pt x="174" y="10"/>
                    <a:pt x="156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0"/>
            <p:cNvSpPr/>
            <p:nvPr/>
          </p:nvSpPr>
          <p:spPr>
            <a:xfrm>
              <a:off x="3018676" y="138322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0"/>
            <p:cNvSpPr/>
            <p:nvPr/>
          </p:nvSpPr>
          <p:spPr>
            <a:xfrm>
              <a:off x="3018401" y="138295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0"/>
            <p:cNvSpPr/>
            <p:nvPr/>
          </p:nvSpPr>
          <p:spPr>
            <a:xfrm>
              <a:off x="3017850" y="1379344"/>
              <a:ext cx="3638" cy="3638"/>
            </a:xfrm>
            <a:custGeom>
              <a:avLst/>
              <a:gdLst/>
              <a:ahLst/>
              <a:cxnLst/>
              <a:rect l="l" t="t" r="r" b="b"/>
              <a:pathLst>
                <a:path w="119" h="119" extrusionOk="0">
                  <a:moveTo>
                    <a:pt x="55" y="0"/>
                  </a:moveTo>
                  <a:cubicBezTo>
                    <a:pt x="37" y="0"/>
                    <a:pt x="28" y="9"/>
                    <a:pt x="18" y="9"/>
                  </a:cubicBezTo>
                  <a:lnTo>
                    <a:pt x="9" y="19"/>
                  </a:lnTo>
                  <a:lnTo>
                    <a:pt x="0" y="37"/>
                  </a:lnTo>
                  <a:lnTo>
                    <a:pt x="0" y="46"/>
                  </a:lnTo>
                  <a:cubicBezTo>
                    <a:pt x="0" y="46"/>
                    <a:pt x="0" y="55"/>
                    <a:pt x="0" y="64"/>
                  </a:cubicBezTo>
                  <a:lnTo>
                    <a:pt x="0" y="73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9" y="110"/>
                  </a:lnTo>
                  <a:cubicBezTo>
                    <a:pt x="9" y="119"/>
                    <a:pt x="18" y="119"/>
                    <a:pt x="28" y="119"/>
                  </a:cubicBezTo>
                  <a:lnTo>
                    <a:pt x="73" y="119"/>
                  </a:lnTo>
                  <a:cubicBezTo>
                    <a:pt x="82" y="119"/>
                    <a:pt x="91" y="119"/>
                    <a:pt x="91" y="110"/>
                  </a:cubicBezTo>
                  <a:lnTo>
                    <a:pt x="110" y="101"/>
                  </a:lnTo>
                  <a:cubicBezTo>
                    <a:pt x="110" y="101"/>
                    <a:pt x="119" y="91"/>
                    <a:pt x="119" y="82"/>
                  </a:cubicBezTo>
                  <a:cubicBezTo>
                    <a:pt x="119" y="73"/>
                    <a:pt x="119" y="73"/>
                    <a:pt x="119" y="64"/>
                  </a:cubicBezTo>
                  <a:cubicBezTo>
                    <a:pt x="119" y="64"/>
                    <a:pt x="119" y="55"/>
                    <a:pt x="119" y="46"/>
                  </a:cubicBezTo>
                  <a:lnTo>
                    <a:pt x="110" y="28"/>
                  </a:lnTo>
                  <a:lnTo>
                    <a:pt x="100" y="19"/>
                  </a:lnTo>
                  <a:cubicBezTo>
                    <a:pt x="100" y="9"/>
                    <a:pt x="91" y="9"/>
                    <a:pt x="82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0"/>
            <p:cNvSpPr/>
            <p:nvPr/>
          </p:nvSpPr>
          <p:spPr>
            <a:xfrm>
              <a:off x="3018676" y="138322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0"/>
            <p:cNvSpPr/>
            <p:nvPr/>
          </p:nvSpPr>
          <p:spPr>
            <a:xfrm>
              <a:off x="3030384" y="1378794"/>
              <a:ext cx="6970" cy="5319"/>
            </a:xfrm>
            <a:custGeom>
              <a:avLst/>
              <a:gdLst/>
              <a:ahLst/>
              <a:cxnLst/>
              <a:rect l="l" t="t" r="r" b="b"/>
              <a:pathLst>
                <a:path w="228" h="174" extrusionOk="0">
                  <a:moveTo>
                    <a:pt x="100" y="0"/>
                  </a:moveTo>
                  <a:lnTo>
                    <a:pt x="82" y="9"/>
                  </a:lnTo>
                  <a:cubicBezTo>
                    <a:pt x="73" y="9"/>
                    <a:pt x="64" y="9"/>
                    <a:pt x="55" y="18"/>
                  </a:cubicBezTo>
                  <a:cubicBezTo>
                    <a:pt x="46" y="27"/>
                    <a:pt x="46" y="27"/>
                    <a:pt x="46" y="37"/>
                  </a:cubicBezTo>
                  <a:lnTo>
                    <a:pt x="9" y="73"/>
                  </a:lnTo>
                  <a:lnTo>
                    <a:pt x="0" y="82"/>
                  </a:lnTo>
                  <a:cubicBezTo>
                    <a:pt x="0" y="91"/>
                    <a:pt x="0" y="100"/>
                    <a:pt x="0" y="109"/>
                  </a:cubicBezTo>
                  <a:cubicBezTo>
                    <a:pt x="0" y="109"/>
                    <a:pt x="0" y="119"/>
                    <a:pt x="0" y="119"/>
                  </a:cubicBezTo>
                  <a:cubicBezTo>
                    <a:pt x="0" y="128"/>
                    <a:pt x="0" y="137"/>
                    <a:pt x="9" y="146"/>
                  </a:cubicBezTo>
                  <a:cubicBezTo>
                    <a:pt x="18" y="155"/>
                    <a:pt x="18" y="155"/>
                    <a:pt x="27" y="164"/>
                  </a:cubicBezTo>
                  <a:cubicBezTo>
                    <a:pt x="37" y="164"/>
                    <a:pt x="46" y="173"/>
                    <a:pt x="55" y="173"/>
                  </a:cubicBezTo>
                  <a:lnTo>
                    <a:pt x="82" y="173"/>
                  </a:lnTo>
                  <a:lnTo>
                    <a:pt x="119" y="155"/>
                  </a:lnTo>
                  <a:lnTo>
                    <a:pt x="128" y="155"/>
                  </a:lnTo>
                  <a:cubicBezTo>
                    <a:pt x="137" y="155"/>
                    <a:pt x="146" y="146"/>
                    <a:pt x="155" y="146"/>
                  </a:cubicBezTo>
                  <a:cubicBezTo>
                    <a:pt x="164" y="137"/>
                    <a:pt x="173" y="128"/>
                    <a:pt x="191" y="119"/>
                  </a:cubicBezTo>
                  <a:cubicBezTo>
                    <a:pt x="228" y="73"/>
                    <a:pt x="201" y="9"/>
                    <a:pt x="155" y="0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0"/>
            <p:cNvSpPr/>
            <p:nvPr/>
          </p:nvSpPr>
          <p:spPr>
            <a:xfrm>
              <a:off x="3026471" y="1372099"/>
              <a:ext cx="5044" cy="5044"/>
            </a:xfrm>
            <a:custGeom>
              <a:avLst/>
              <a:gdLst/>
              <a:ahLst/>
              <a:cxnLst/>
              <a:rect l="l" t="t" r="r" b="b"/>
              <a:pathLst>
                <a:path w="165" h="165" extrusionOk="0">
                  <a:moveTo>
                    <a:pt x="92" y="1"/>
                  </a:moveTo>
                  <a:cubicBezTo>
                    <a:pt x="83" y="1"/>
                    <a:pt x="74" y="1"/>
                    <a:pt x="64" y="10"/>
                  </a:cubicBezTo>
                  <a:cubicBezTo>
                    <a:pt x="55" y="10"/>
                    <a:pt x="46" y="10"/>
                    <a:pt x="46" y="19"/>
                  </a:cubicBezTo>
                  <a:lnTo>
                    <a:pt x="37" y="19"/>
                  </a:lnTo>
                  <a:lnTo>
                    <a:pt x="28" y="28"/>
                  </a:lnTo>
                  <a:lnTo>
                    <a:pt x="19" y="46"/>
                  </a:lnTo>
                  <a:cubicBezTo>
                    <a:pt x="19" y="46"/>
                    <a:pt x="19" y="46"/>
                    <a:pt x="19" y="55"/>
                  </a:cubicBezTo>
                  <a:cubicBezTo>
                    <a:pt x="10" y="55"/>
                    <a:pt x="10" y="64"/>
                    <a:pt x="10" y="73"/>
                  </a:cubicBezTo>
                  <a:lnTo>
                    <a:pt x="10" y="83"/>
                  </a:lnTo>
                  <a:cubicBezTo>
                    <a:pt x="1" y="92"/>
                    <a:pt x="1" y="101"/>
                    <a:pt x="10" y="119"/>
                  </a:cubicBezTo>
                  <a:cubicBezTo>
                    <a:pt x="10" y="128"/>
                    <a:pt x="10" y="146"/>
                    <a:pt x="19" y="155"/>
                  </a:cubicBezTo>
                  <a:cubicBezTo>
                    <a:pt x="28" y="164"/>
                    <a:pt x="46" y="164"/>
                    <a:pt x="64" y="164"/>
                  </a:cubicBezTo>
                  <a:cubicBezTo>
                    <a:pt x="74" y="164"/>
                    <a:pt x="92" y="164"/>
                    <a:pt x="101" y="155"/>
                  </a:cubicBezTo>
                  <a:cubicBezTo>
                    <a:pt x="110" y="155"/>
                    <a:pt x="119" y="146"/>
                    <a:pt x="128" y="137"/>
                  </a:cubicBezTo>
                  <a:lnTo>
                    <a:pt x="146" y="119"/>
                  </a:lnTo>
                  <a:lnTo>
                    <a:pt x="155" y="101"/>
                  </a:lnTo>
                  <a:lnTo>
                    <a:pt x="165" y="83"/>
                  </a:lnTo>
                  <a:lnTo>
                    <a:pt x="165" y="64"/>
                  </a:lnTo>
                  <a:lnTo>
                    <a:pt x="165" y="46"/>
                  </a:lnTo>
                  <a:lnTo>
                    <a:pt x="155" y="28"/>
                  </a:lnTo>
                  <a:cubicBezTo>
                    <a:pt x="155" y="19"/>
                    <a:pt x="146" y="10"/>
                    <a:pt x="137" y="10"/>
                  </a:cubicBezTo>
                  <a:cubicBezTo>
                    <a:pt x="137" y="1"/>
                    <a:pt x="128" y="1"/>
                    <a:pt x="128" y="1"/>
                  </a:cubicBezTo>
                  <a:close/>
                </a:path>
              </a:pathLst>
            </a:custGeom>
            <a:solidFill>
              <a:srgbClr val="7C9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5" name="Google Shape;1775;p40"/>
          <p:cNvGrpSpPr/>
          <p:nvPr/>
        </p:nvGrpSpPr>
        <p:grpSpPr>
          <a:xfrm>
            <a:off x="7156733" y="4744881"/>
            <a:ext cx="337673" cy="312582"/>
            <a:chOff x="3286561" y="3897211"/>
            <a:chExt cx="156243" cy="144627"/>
          </a:xfrm>
        </p:grpSpPr>
        <p:sp>
          <p:nvSpPr>
            <p:cNvPr id="1776" name="Google Shape;1776;p40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0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8" name="Google Shape;1778;p40"/>
          <p:cNvGrpSpPr/>
          <p:nvPr/>
        </p:nvGrpSpPr>
        <p:grpSpPr>
          <a:xfrm>
            <a:off x="2111108" y="222406"/>
            <a:ext cx="337673" cy="312582"/>
            <a:chOff x="3286561" y="3897211"/>
            <a:chExt cx="156243" cy="144627"/>
          </a:xfrm>
        </p:grpSpPr>
        <p:sp>
          <p:nvSpPr>
            <p:cNvPr id="1779" name="Google Shape;1779;p40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0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1" name="Google Shape;1781;p40"/>
          <p:cNvGrpSpPr/>
          <p:nvPr/>
        </p:nvGrpSpPr>
        <p:grpSpPr>
          <a:xfrm>
            <a:off x="216838" y="3688427"/>
            <a:ext cx="304299" cy="281704"/>
            <a:chOff x="3286561" y="3897211"/>
            <a:chExt cx="156243" cy="144627"/>
          </a:xfrm>
        </p:grpSpPr>
        <p:sp>
          <p:nvSpPr>
            <p:cNvPr id="1782" name="Google Shape;1782;p40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0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4" name="Google Shape;1784;p40"/>
          <p:cNvGrpSpPr/>
          <p:nvPr/>
        </p:nvGrpSpPr>
        <p:grpSpPr>
          <a:xfrm>
            <a:off x="8392457" y="696825"/>
            <a:ext cx="304268" cy="281675"/>
            <a:chOff x="3286561" y="3897211"/>
            <a:chExt cx="156243" cy="144627"/>
          </a:xfrm>
        </p:grpSpPr>
        <p:sp>
          <p:nvSpPr>
            <p:cNvPr id="1785" name="Google Shape;1785;p40"/>
            <p:cNvSpPr/>
            <p:nvPr/>
          </p:nvSpPr>
          <p:spPr>
            <a:xfrm>
              <a:off x="3286561" y="3897211"/>
              <a:ext cx="156243" cy="144627"/>
            </a:xfrm>
            <a:custGeom>
              <a:avLst/>
              <a:gdLst/>
              <a:ahLst/>
              <a:cxnLst/>
              <a:rect l="l" t="t" r="r" b="b"/>
              <a:pathLst>
                <a:path w="5111" h="4731" extrusionOk="0">
                  <a:moveTo>
                    <a:pt x="1604" y="0"/>
                  </a:moveTo>
                  <a:cubicBezTo>
                    <a:pt x="1499" y="0"/>
                    <a:pt x="1397" y="48"/>
                    <a:pt x="1312" y="173"/>
                  </a:cubicBezTo>
                  <a:cubicBezTo>
                    <a:pt x="1203" y="346"/>
                    <a:pt x="1221" y="555"/>
                    <a:pt x="1230" y="746"/>
                  </a:cubicBezTo>
                  <a:cubicBezTo>
                    <a:pt x="1239" y="920"/>
                    <a:pt x="1267" y="1084"/>
                    <a:pt x="1312" y="1247"/>
                  </a:cubicBezTo>
                  <a:cubicBezTo>
                    <a:pt x="1330" y="1329"/>
                    <a:pt x="1358" y="1402"/>
                    <a:pt x="1385" y="1475"/>
                  </a:cubicBezTo>
                  <a:cubicBezTo>
                    <a:pt x="1163" y="1396"/>
                    <a:pt x="930" y="1357"/>
                    <a:pt x="695" y="1357"/>
                  </a:cubicBezTo>
                  <a:cubicBezTo>
                    <a:pt x="630" y="1357"/>
                    <a:pt x="566" y="1360"/>
                    <a:pt x="501" y="1366"/>
                  </a:cubicBezTo>
                  <a:cubicBezTo>
                    <a:pt x="310" y="1393"/>
                    <a:pt x="146" y="1503"/>
                    <a:pt x="64" y="1676"/>
                  </a:cubicBezTo>
                  <a:cubicBezTo>
                    <a:pt x="0" y="1849"/>
                    <a:pt x="37" y="2040"/>
                    <a:pt x="155" y="2177"/>
                  </a:cubicBezTo>
                  <a:cubicBezTo>
                    <a:pt x="356" y="2423"/>
                    <a:pt x="702" y="2596"/>
                    <a:pt x="984" y="2705"/>
                  </a:cubicBezTo>
                  <a:cubicBezTo>
                    <a:pt x="1075" y="2741"/>
                    <a:pt x="1166" y="2769"/>
                    <a:pt x="1267" y="2796"/>
                  </a:cubicBezTo>
                  <a:cubicBezTo>
                    <a:pt x="993" y="3024"/>
                    <a:pt x="802" y="3333"/>
                    <a:pt x="720" y="3670"/>
                  </a:cubicBezTo>
                  <a:cubicBezTo>
                    <a:pt x="629" y="4007"/>
                    <a:pt x="602" y="4536"/>
                    <a:pt x="1030" y="4636"/>
                  </a:cubicBezTo>
                  <a:cubicBezTo>
                    <a:pt x="1071" y="4645"/>
                    <a:pt x="1114" y="4649"/>
                    <a:pt x="1157" y="4649"/>
                  </a:cubicBezTo>
                  <a:cubicBezTo>
                    <a:pt x="1463" y="4649"/>
                    <a:pt x="1798" y="4438"/>
                    <a:pt x="2014" y="4263"/>
                  </a:cubicBezTo>
                  <a:cubicBezTo>
                    <a:pt x="2168" y="4144"/>
                    <a:pt x="2305" y="3998"/>
                    <a:pt x="2414" y="3844"/>
                  </a:cubicBezTo>
                  <a:cubicBezTo>
                    <a:pt x="2460" y="3935"/>
                    <a:pt x="2515" y="4026"/>
                    <a:pt x="2578" y="4117"/>
                  </a:cubicBezTo>
                  <a:cubicBezTo>
                    <a:pt x="2760" y="4345"/>
                    <a:pt x="2997" y="4527"/>
                    <a:pt x="3280" y="4645"/>
                  </a:cubicBezTo>
                  <a:cubicBezTo>
                    <a:pt x="3398" y="4691"/>
                    <a:pt x="3557" y="4730"/>
                    <a:pt x="3707" y="4730"/>
                  </a:cubicBezTo>
                  <a:cubicBezTo>
                    <a:pt x="3913" y="4730"/>
                    <a:pt x="4103" y="4655"/>
                    <a:pt x="4145" y="4417"/>
                  </a:cubicBezTo>
                  <a:cubicBezTo>
                    <a:pt x="4209" y="4089"/>
                    <a:pt x="3945" y="3725"/>
                    <a:pt x="3735" y="3506"/>
                  </a:cubicBezTo>
                  <a:cubicBezTo>
                    <a:pt x="3662" y="3434"/>
                    <a:pt x="3599" y="3370"/>
                    <a:pt x="3526" y="3306"/>
                  </a:cubicBezTo>
                  <a:lnTo>
                    <a:pt x="3526" y="3306"/>
                  </a:lnTo>
                  <a:cubicBezTo>
                    <a:pt x="3571" y="3315"/>
                    <a:pt x="3626" y="3324"/>
                    <a:pt x="3671" y="3324"/>
                  </a:cubicBezTo>
                  <a:cubicBezTo>
                    <a:pt x="3816" y="3351"/>
                    <a:pt x="3964" y="3363"/>
                    <a:pt x="4112" y="3363"/>
                  </a:cubicBezTo>
                  <a:cubicBezTo>
                    <a:pt x="4319" y="3363"/>
                    <a:pt x="4527" y="3339"/>
                    <a:pt x="4728" y="3297"/>
                  </a:cubicBezTo>
                  <a:cubicBezTo>
                    <a:pt x="4938" y="3251"/>
                    <a:pt x="5092" y="3078"/>
                    <a:pt x="5111" y="2869"/>
                  </a:cubicBezTo>
                  <a:cubicBezTo>
                    <a:pt x="5111" y="2678"/>
                    <a:pt x="5029" y="2495"/>
                    <a:pt x="4874" y="2386"/>
                  </a:cubicBezTo>
                  <a:cubicBezTo>
                    <a:pt x="4728" y="2277"/>
                    <a:pt x="4564" y="2213"/>
                    <a:pt x="4391" y="2177"/>
                  </a:cubicBezTo>
                  <a:cubicBezTo>
                    <a:pt x="4218" y="2131"/>
                    <a:pt x="4045" y="2095"/>
                    <a:pt x="3872" y="2076"/>
                  </a:cubicBezTo>
                  <a:cubicBezTo>
                    <a:pt x="3744" y="2067"/>
                    <a:pt x="3608" y="2067"/>
                    <a:pt x="3480" y="2067"/>
                  </a:cubicBezTo>
                  <a:cubicBezTo>
                    <a:pt x="3726" y="1758"/>
                    <a:pt x="3899" y="1384"/>
                    <a:pt x="3972" y="992"/>
                  </a:cubicBezTo>
                  <a:cubicBezTo>
                    <a:pt x="4018" y="819"/>
                    <a:pt x="4018" y="637"/>
                    <a:pt x="3972" y="464"/>
                  </a:cubicBezTo>
                  <a:cubicBezTo>
                    <a:pt x="3918" y="310"/>
                    <a:pt x="3773" y="208"/>
                    <a:pt x="3613" y="208"/>
                  </a:cubicBezTo>
                  <a:cubicBezTo>
                    <a:pt x="3584" y="208"/>
                    <a:pt x="3555" y="211"/>
                    <a:pt x="3526" y="218"/>
                  </a:cubicBezTo>
                  <a:cubicBezTo>
                    <a:pt x="3362" y="273"/>
                    <a:pt x="3225" y="373"/>
                    <a:pt x="3134" y="519"/>
                  </a:cubicBezTo>
                  <a:cubicBezTo>
                    <a:pt x="3016" y="664"/>
                    <a:pt x="2906" y="801"/>
                    <a:pt x="2797" y="947"/>
                  </a:cubicBezTo>
                  <a:cubicBezTo>
                    <a:pt x="2751" y="1020"/>
                    <a:pt x="2706" y="1084"/>
                    <a:pt x="2660" y="1156"/>
                  </a:cubicBezTo>
                  <a:cubicBezTo>
                    <a:pt x="2578" y="883"/>
                    <a:pt x="2433" y="628"/>
                    <a:pt x="2241" y="400"/>
                  </a:cubicBezTo>
                  <a:cubicBezTo>
                    <a:pt x="2097" y="237"/>
                    <a:pt x="1840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0"/>
            <p:cNvSpPr/>
            <p:nvPr/>
          </p:nvSpPr>
          <p:spPr>
            <a:xfrm>
              <a:off x="3329787" y="3948783"/>
              <a:ext cx="52030" cy="45886"/>
            </a:xfrm>
            <a:custGeom>
              <a:avLst/>
              <a:gdLst/>
              <a:ahLst/>
              <a:cxnLst/>
              <a:rect l="l" t="t" r="r" b="b"/>
              <a:pathLst>
                <a:path w="1702" h="1501" extrusionOk="0">
                  <a:moveTo>
                    <a:pt x="673" y="0"/>
                  </a:moveTo>
                  <a:cubicBezTo>
                    <a:pt x="573" y="0"/>
                    <a:pt x="473" y="69"/>
                    <a:pt x="463" y="189"/>
                  </a:cubicBezTo>
                  <a:cubicBezTo>
                    <a:pt x="463" y="289"/>
                    <a:pt x="463" y="380"/>
                    <a:pt x="481" y="471"/>
                  </a:cubicBezTo>
                  <a:lnTo>
                    <a:pt x="317" y="453"/>
                  </a:lnTo>
                  <a:cubicBezTo>
                    <a:pt x="306" y="451"/>
                    <a:pt x="296" y="451"/>
                    <a:pt x="285" y="451"/>
                  </a:cubicBezTo>
                  <a:cubicBezTo>
                    <a:pt x="73" y="451"/>
                    <a:pt x="0" y="794"/>
                    <a:pt x="226" y="863"/>
                  </a:cubicBezTo>
                  <a:cubicBezTo>
                    <a:pt x="244" y="872"/>
                    <a:pt x="263" y="872"/>
                    <a:pt x="281" y="881"/>
                  </a:cubicBezTo>
                  <a:cubicBezTo>
                    <a:pt x="272" y="890"/>
                    <a:pt x="263" y="909"/>
                    <a:pt x="253" y="918"/>
                  </a:cubicBezTo>
                  <a:cubicBezTo>
                    <a:pt x="244" y="936"/>
                    <a:pt x="226" y="963"/>
                    <a:pt x="208" y="981"/>
                  </a:cubicBezTo>
                  <a:cubicBezTo>
                    <a:pt x="190" y="1000"/>
                    <a:pt x="171" y="1027"/>
                    <a:pt x="162" y="1045"/>
                  </a:cubicBezTo>
                  <a:cubicBezTo>
                    <a:pt x="68" y="1212"/>
                    <a:pt x="198" y="1384"/>
                    <a:pt x="356" y="1384"/>
                  </a:cubicBezTo>
                  <a:cubicBezTo>
                    <a:pt x="397" y="1384"/>
                    <a:pt x="440" y="1372"/>
                    <a:pt x="481" y="1346"/>
                  </a:cubicBezTo>
                  <a:lnTo>
                    <a:pt x="490" y="1346"/>
                  </a:lnTo>
                  <a:cubicBezTo>
                    <a:pt x="536" y="1309"/>
                    <a:pt x="572" y="1273"/>
                    <a:pt x="618" y="1237"/>
                  </a:cubicBezTo>
                  <a:cubicBezTo>
                    <a:pt x="618" y="1255"/>
                    <a:pt x="627" y="1282"/>
                    <a:pt x="636" y="1309"/>
                  </a:cubicBezTo>
                  <a:lnTo>
                    <a:pt x="636" y="1318"/>
                  </a:lnTo>
                  <a:cubicBezTo>
                    <a:pt x="636" y="1346"/>
                    <a:pt x="645" y="1373"/>
                    <a:pt x="663" y="1391"/>
                  </a:cubicBezTo>
                  <a:cubicBezTo>
                    <a:pt x="691" y="1437"/>
                    <a:pt x="727" y="1473"/>
                    <a:pt x="782" y="1492"/>
                  </a:cubicBezTo>
                  <a:cubicBezTo>
                    <a:pt x="802" y="1497"/>
                    <a:pt x="823" y="1500"/>
                    <a:pt x="844" y="1500"/>
                  </a:cubicBezTo>
                  <a:cubicBezTo>
                    <a:pt x="890" y="1500"/>
                    <a:pt x="936" y="1486"/>
                    <a:pt x="973" y="1455"/>
                  </a:cubicBezTo>
                  <a:cubicBezTo>
                    <a:pt x="1019" y="1419"/>
                    <a:pt x="1055" y="1355"/>
                    <a:pt x="1064" y="1300"/>
                  </a:cubicBezTo>
                  <a:cubicBezTo>
                    <a:pt x="1064" y="1264"/>
                    <a:pt x="1055" y="1218"/>
                    <a:pt x="1046" y="1182"/>
                  </a:cubicBezTo>
                  <a:lnTo>
                    <a:pt x="1046" y="1182"/>
                  </a:lnTo>
                  <a:lnTo>
                    <a:pt x="1091" y="1209"/>
                  </a:lnTo>
                  <a:cubicBezTo>
                    <a:pt x="1155" y="1246"/>
                    <a:pt x="1219" y="1282"/>
                    <a:pt x="1292" y="1309"/>
                  </a:cubicBezTo>
                  <a:cubicBezTo>
                    <a:pt x="1321" y="1319"/>
                    <a:pt x="1351" y="1323"/>
                    <a:pt x="1380" y="1323"/>
                  </a:cubicBezTo>
                  <a:cubicBezTo>
                    <a:pt x="1496" y="1323"/>
                    <a:pt x="1603" y="1255"/>
                    <a:pt x="1647" y="1145"/>
                  </a:cubicBezTo>
                  <a:cubicBezTo>
                    <a:pt x="1702" y="1000"/>
                    <a:pt x="1629" y="845"/>
                    <a:pt x="1483" y="781"/>
                  </a:cubicBezTo>
                  <a:cubicBezTo>
                    <a:pt x="1419" y="754"/>
                    <a:pt x="1365" y="717"/>
                    <a:pt x="1292" y="699"/>
                  </a:cubicBezTo>
                  <a:lnTo>
                    <a:pt x="1255" y="681"/>
                  </a:lnTo>
                  <a:lnTo>
                    <a:pt x="1265" y="654"/>
                  </a:lnTo>
                  <a:cubicBezTo>
                    <a:pt x="1292" y="572"/>
                    <a:pt x="1301" y="480"/>
                    <a:pt x="1292" y="398"/>
                  </a:cubicBezTo>
                  <a:cubicBezTo>
                    <a:pt x="1267" y="292"/>
                    <a:pt x="1184" y="223"/>
                    <a:pt x="1082" y="223"/>
                  </a:cubicBezTo>
                  <a:cubicBezTo>
                    <a:pt x="1070" y="223"/>
                    <a:pt x="1058" y="224"/>
                    <a:pt x="1046" y="225"/>
                  </a:cubicBezTo>
                  <a:cubicBezTo>
                    <a:pt x="1009" y="235"/>
                    <a:pt x="973" y="253"/>
                    <a:pt x="946" y="280"/>
                  </a:cubicBezTo>
                  <a:lnTo>
                    <a:pt x="864" y="125"/>
                  </a:lnTo>
                  <a:cubicBezTo>
                    <a:pt x="825" y="39"/>
                    <a:pt x="749" y="0"/>
                    <a:pt x="6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7" name="Google Shape;1617;p40"/>
          <p:cNvSpPr txBox="1">
            <a:spLocks noGrp="1"/>
          </p:cNvSpPr>
          <p:nvPr>
            <p:ph type="title"/>
          </p:nvPr>
        </p:nvSpPr>
        <p:spPr>
          <a:xfrm>
            <a:off x="462853" y="539387"/>
            <a:ext cx="3352800" cy="117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Green tea</a:t>
            </a:r>
            <a:endParaRPr dirty="0"/>
          </a:p>
        </p:txBody>
      </p:sp>
      <p:sp>
        <p:nvSpPr>
          <p:cNvPr id="171" name="Google Shape;1618;p40">
            <a:extLst>
              <a:ext uri="{FF2B5EF4-FFF2-40B4-BE49-F238E27FC236}">
                <a16:creationId xmlns:a16="http://schemas.microsoft.com/office/drawing/2014/main" id="{7063315C-2E82-BD4E-AF92-33633F5C962C}"/>
              </a:ext>
            </a:extLst>
          </p:cNvPr>
          <p:cNvSpPr txBox="1">
            <a:spLocks/>
          </p:cNvSpPr>
          <p:nvPr/>
        </p:nvSpPr>
        <p:spPr>
          <a:xfrm>
            <a:off x="1399463" y="2780150"/>
            <a:ext cx="5012243" cy="570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6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accent1"/>
              </a:buClr>
            </a:pPr>
            <a:r>
              <a:rPr lang="vi-VN" sz="1800" b="1" dirty="0">
                <a:solidFill>
                  <a:schemeClr val="accent1"/>
                </a:solidFill>
              </a:rPr>
              <a:t>- Green tea leaves.</a:t>
            </a:r>
          </a:p>
          <a:p>
            <a:pPr marL="0" indent="0">
              <a:lnSpc>
                <a:spcPct val="150000"/>
              </a:lnSpc>
              <a:buClr>
                <a:schemeClr val="accent1"/>
              </a:buClr>
            </a:pPr>
            <a:r>
              <a:rPr lang="vi-VN" sz="1800" b="1" dirty="0">
                <a:solidFill>
                  <a:schemeClr val="accent1"/>
                </a:solidFill>
              </a:rPr>
              <a:t>- Hot water.</a:t>
            </a:r>
          </a:p>
        </p:txBody>
      </p:sp>
      <p:sp>
        <p:nvSpPr>
          <p:cNvPr id="172" name="Google Shape;1618;p40">
            <a:extLst>
              <a:ext uri="{FF2B5EF4-FFF2-40B4-BE49-F238E27FC236}">
                <a16:creationId xmlns:a16="http://schemas.microsoft.com/office/drawing/2014/main" id="{739418F0-F923-C948-81CB-FBC24F358489}"/>
              </a:ext>
            </a:extLst>
          </p:cNvPr>
          <p:cNvSpPr txBox="1">
            <a:spLocks/>
          </p:cNvSpPr>
          <p:nvPr/>
        </p:nvSpPr>
        <p:spPr>
          <a:xfrm>
            <a:off x="1399463" y="4033834"/>
            <a:ext cx="5012243" cy="570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6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vi-VN" sz="1800" b="1" dirty="0">
                <a:solidFill>
                  <a:schemeClr val="accent1"/>
                </a:solidFill>
              </a:rPr>
              <a:t>- A cup of hot water.</a:t>
            </a:r>
          </a:p>
          <a:p>
            <a:pPr marL="0" indent="0">
              <a:lnSpc>
                <a:spcPct val="150000"/>
              </a:lnSpc>
            </a:pPr>
            <a:r>
              <a:rPr lang="vi-VN" sz="1800" b="1" dirty="0">
                <a:solidFill>
                  <a:schemeClr val="accent1"/>
                </a:solidFill>
              </a:rPr>
              <a:t>- 100 gram of green tea leaves.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3" grpId="0" animBg="1"/>
      <p:bldP spid="16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853788" y="2546257"/>
            <a:ext cx="2532531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t</a:t>
            </a:r>
            <a:r>
              <a:rPr lang="en" sz="320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easpoon</a:t>
            </a:r>
            <a:r>
              <a:rPr lang="en" sz="32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(n):</a:t>
            </a:r>
            <a:br>
              <a:rPr lang="en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/ˈ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tiːspuːn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0" name="Picture 6" descr="Mua Hiware 12-piece Good Stainless Steel Teaspoon, 6.7 Inches trên Amazon  Mỹ chính hãng 2022 | Fado">
            <a:extLst>
              <a:ext uri="{FF2B5EF4-FFF2-40B4-BE49-F238E27FC236}">
                <a16:creationId xmlns:a16="http://schemas.microsoft.com/office/drawing/2014/main" id="{3E6EE482-6045-A145-9D34-868C1A036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56" y="1185406"/>
            <a:ext cx="4000280" cy="365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7255800" y="2208743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pPr algn="just">
              <a:lnSpc>
                <a:spcPct val="200000"/>
              </a:lnSpc>
              <a:buClr>
                <a:srgbClr val="000000"/>
              </a:buClr>
              <a:buFont typeface="Arial"/>
            </a:pP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cái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thìa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6" name="Google Shape;1608;p39">
            <a:extLst>
              <a:ext uri="{FF2B5EF4-FFF2-40B4-BE49-F238E27FC236}">
                <a16:creationId xmlns:a16="http://schemas.microsoft.com/office/drawing/2014/main" id="{F9041CE0-AA75-3E46-8A53-EB034B030CA7}"/>
              </a:ext>
            </a:extLst>
          </p:cNvPr>
          <p:cNvSpPr txBox="1">
            <a:spLocks/>
          </p:cNvSpPr>
          <p:nvPr/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tma"/>
              <a:buNone/>
              <a:defRPr sz="3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/>
              <a:t>Vocabulary</a:t>
            </a:r>
            <a:endParaRPr lang="en-US" dirty="0"/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0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6954717" y="2222305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dĩa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5364819" y="2435456"/>
            <a:ext cx="1750684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fork 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fɔːk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E4B43E7-AB62-7043-A8F6-D699C12A5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116763"/>
            <a:ext cx="3876286" cy="369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06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6954717" y="2231669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nồi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828792" y="2435457"/>
            <a:ext cx="2709928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pot 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(n):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pɒt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 descr="Nồi có nắp loại nhỏ 20x12cm Sa Maison">
            <a:extLst>
              <a:ext uri="{FF2B5EF4-FFF2-40B4-BE49-F238E27FC236}">
                <a16:creationId xmlns:a16="http://schemas.microsoft.com/office/drawing/2014/main" id="{B76DF25E-D5F3-454A-AAF2-1C2F68DB2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16" y="1221513"/>
            <a:ext cx="4371389" cy="348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66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605762" y="2188906"/>
            <a:ext cx="2751147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ingredient</a:t>
            </a:r>
            <a:r>
              <a:rPr lang="en-US" sz="28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(n): </a:t>
            </a:r>
            <a:br>
              <a:rPr lang="en-US" sz="28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</a:br>
            <a:r>
              <a:rPr lang="en-US" sz="28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</a:t>
            </a:r>
            <a:r>
              <a:rPr lang="en-US" sz="28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ɪnˈɡriːdiənt</a:t>
            </a:r>
            <a:r>
              <a:rPr lang="en-US" sz="28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</a:t>
            </a:r>
            <a:endParaRPr sz="30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7145128" y="1960433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28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nguyên</a:t>
            </a:r>
            <a:r>
              <a:rPr lang="en-US" sz="28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</a:t>
            </a:r>
            <a:r>
              <a:rPr lang="en-US" sz="28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liệu</a:t>
            </a:r>
            <a:endParaRPr lang="en-US" sz="28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2052" name="Picture 4" descr="Dụng cụ - Nguyên Liệu Làm Bánh Thichlambanh.com - Trang 5">
            <a:extLst>
              <a:ext uri="{FF2B5EF4-FFF2-40B4-BE49-F238E27FC236}">
                <a16:creationId xmlns:a16="http://schemas.microsoft.com/office/drawing/2014/main" id="{BF36298E-38CB-9C48-9BA2-8DA1230D4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3" y="1168136"/>
            <a:ext cx="4799041" cy="333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84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0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4747512" y="2963158"/>
            <a:ext cx="2476248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quantity 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(n): 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kwɒntəti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6954717" y="2731171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số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lượng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3B8D97-3F97-D247-B5AA-76EB1D314931}"/>
              </a:ext>
            </a:extLst>
          </p:cNvPr>
          <p:cNvSpPr txBox="1"/>
          <p:nvPr/>
        </p:nvSpPr>
        <p:spPr>
          <a:xfrm>
            <a:off x="515505" y="1068186"/>
            <a:ext cx="8464013" cy="9875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  <a:sym typeface="Atma"/>
              </a:rPr>
              <a:t>Example: </a:t>
            </a:r>
          </a:p>
          <a:p>
            <a:pPr>
              <a:buClr>
                <a:schemeClr val="dk1"/>
              </a:buClr>
              <a:buSzPts val="24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sym typeface="Atma"/>
              </a:rPr>
              <a:t>Police found a large </a:t>
            </a:r>
            <a:r>
              <a:rPr lang="en-US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  <a:sym typeface="Atma"/>
              </a:rPr>
              <a:t>quantity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sym typeface="Atma"/>
              </a:rPr>
              <a:t> of drugs in his apartment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Quantity Là Gì - Định Nghĩa, Ví Dụ, Giải Thích - Thánh chiến 3D">
            <a:extLst>
              <a:ext uri="{FF2B5EF4-FFF2-40B4-BE49-F238E27FC236}">
                <a16:creationId xmlns:a16="http://schemas.microsoft.com/office/drawing/2014/main" id="{8EA77BBB-74FC-B24E-A2C5-398B29F2E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19" y="2187615"/>
            <a:ext cx="3299468" cy="251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34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0" grpId="0"/>
      <p:bldP spid="42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endParaRPr dirty="0"/>
          </a:p>
        </p:txBody>
      </p:sp>
      <p:sp>
        <p:nvSpPr>
          <p:cNvPr id="42" name="Google Shape;1600;p39">
            <a:extLst>
              <a:ext uri="{FF2B5EF4-FFF2-40B4-BE49-F238E27FC236}">
                <a16:creationId xmlns:a16="http://schemas.microsoft.com/office/drawing/2014/main" id="{3438EB6F-B1AE-4B44-AE4E-90DFF3CFBB87}"/>
              </a:ext>
            </a:extLst>
          </p:cNvPr>
          <p:cNvSpPr txBox="1">
            <a:spLocks/>
          </p:cNvSpPr>
          <p:nvPr/>
        </p:nvSpPr>
        <p:spPr>
          <a:xfrm>
            <a:off x="7168616" y="2201286"/>
            <a:ext cx="293856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5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tma"/>
              <a:buNone/>
              <a:defRPr sz="2400" b="1" i="0" u="none" strike="noStrike" cap="non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hạt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tiêu</a:t>
            </a:r>
            <a:endParaRPr lang="en-US" sz="32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1600" name="Google Shape;1600;p39"/>
          <p:cNvSpPr txBox="1">
            <a:spLocks noGrp="1"/>
          </p:cNvSpPr>
          <p:nvPr>
            <p:ph type="title"/>
          </p:nvPr>
        </p:nvSpPr>
        <p:spPr>
          <a:xfrm>
            <a:off x="5123082" y="2435457"/>
            <a:ext cx="2709928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pepper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(n): </a:t>
            </a:r>
            <a:b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/ˈ</a:t>
            </a:r>
            <a:r>
              <a:rPr lang="en-US" sz="3200" b="0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pepə</a:t>
            </a:r>
            <a:r>
              <a:rPr lang="en-US" sz="3200" b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(r)/</a:t>
            </a:r>
            <a:endParaRPr sz="32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BD3BE34-120A-1446-BA2E-3B1D9F177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56" y="1472021"/>
            <a:ext cx="4424736" cy="322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50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600" grpId="0"/>
    </p:bldLst>
  </p:timing>
</p:sld>
</file>

<file path=ppt/theme/theme1.xml><?xml version="1.0" encoding="utf-8"?>
<a:theme xmlns:a="http://schemas.openxmlformats.org/drawingml/2006/main" name="Celebrating International Tea Day by Slidesgo">
  <a:themeElements>
    <a:clrScheme name="Simple Light">
      <a:dk1>
        <a:srgbClr val="343F24"/>
      </a:dk1>
      <a:lt1>
        <a:srgbClr val="D7E5C1"/>
      </a:lt1>
      <a:dk2>
        <a:srgbClr val="7C914E"/>
      </a:dk2>
      <a:lt2>
        <a:srgbClr val="EBBA38"/>
      </a:lt2>
      <a:accent1>
        <a:srgbClr val="E19E37"/>
      </a:accent1>
      <a:accent2>
        <a:srgbClr val="181A29"/>
      </a:accent2>
      <a:accent3>
        <a:srgbClr val="3F4665"/>
      </a:accent3>
      <a:accent4>
        <a:srgbClr val="576290"/>
      </a:accent4>
      <a:accent5>
        <a:srgbClr val="8B9ACB"/>
      </a:accent5>
      <a:accent6>
        <a:srgbClr val="FFFFFF"/>
      </a:accent6>
      <a:hlink>
        <a:srgbClr val="343F2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mple Light">
    <a:dk1>
      <a:srgbClr val="343F24"/>
    </a:dk1>
    <a:lt1>
      <a:srgbClr val="D7E5C1"/>
    </a:lt1>
    <a:dk2>
      <a:srgbClr val="7C914E"/>
    </a:dk2>
    <a:lt2>
      <a:srgbClr val="EBBA38"/>
    </a:lt2>
    <a:accent1>
      <a:srgbClr val="E19E37"/>
    </a:accent1>
    <a:accent2>
      <a:srgbClr val="181A29"/>
    </a:accent2>
    <a:accent3>
      <a:srgbClr val="3F4665"/>
    </a:accent3>
    <a:accent4>
      <a:srgbClr val="576290"/>
    </a:accent4>
    <a:accent5>
      <a:srgbClr val="8B9ACB"/>
    </a:accent5>
    <a:accent6>
      <a:srgbClr val="FFFFFF"/>
    </a:accent6>
    <a:hlink>
      <a:srgbClr val="343F24"/>
    </a:hlink>
    <a:folHlink>
      <a:srgbClr val="0097A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700</Words>
  <Application>Microsoft Office PowerPoint</Application>
  <PresentationFormat>On-screen Show (16:9)</PresentationFormat>
  <Paragraphs>179</Paragraphs>
  <Slides>28</Slides>
  <Notes>26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Quicksand</vt:lpstr>
      <vt:lpstr>Arial</vt:lpstr>
      <vt:lpstr>Atma</vt:lpstr>
      <vt:lpstr>Calibri</vt:lpstr>
      <vt:lpstr>Celebrating International Tea Day by Slidesgo</vt:lpstr>
      <vt:lpstr>Unit 5.  Food and Drink</vt:lpstr>
      <vt:lpstr>Objectives</vt:lpstr>
      <vt:lpstr>Green tea</vt:lpstr>
      <vt:lpstr>teaspoon (n): /ˈtiːspuːn/</vt:lpstr>
      <vt:lpstr>Vocabulary</vt:lpstr>
      <vt:lpstr>Vocabulary</vt:lpstr>
      <vt:lpstr>ingredient (n):  /ɪnˈɡriːdiənt/</vt:lpstr>
      <vt:lpstr>quantity (n):  /ˈkwɒntəti/</vt:lpstr>
      <vt:lpstr>Vocabulary</vt:lpstr>
      <vt:lpstr>Vocabulary</vt:lpstr>
      <vt:lpstr>Vocabulary</vt:lpstr>
      <vt:lpstr>Vocabulary</vt:lpstr>
      <vt:lpstr>Vocabulary</vt:lpstr>
      <vt:lpstr>Vocabulary</vt:lpstr>
      <vt:lpstr>Vocabulary</vt:lpstr>
      <vt:lpstr>Vocabulary</vt:lpstr>
      <vt:lpstr>Vocabulary</vt:lpstr>
      <vt:lpstr>Vocabulary</vt:lpstr>
      <vt:lpstr>Checking vocabulary</vt:lpstr>
      <vt:lpstr>PowerPoint Presentation</vt:lpstr>
      <vt:lpstr>PowerPoint Presentation</vt:lpstr>
      <vt:lpstr>PowerPoint Presentation</vt:lpstr>
      <vt:lpstr>Pronunciation</vt:lpstr>
      <vt:lpstr>Watch videos,  pay attention to two sounds /ɒ/ and /ɔ:/ </vt:lpstr>
      <vt:lpstr>PowerPoint Presentation</vt:lpstr>
      <vt:lpstr>PowerPoint Presentation</vt:lpstr>
      <vt:lpstr>RECAP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5.  Food and Drink</dc:title>
  <cp:lastModifiedBy>Admin</cp:lastModifiedBy>
  <cp:revision>14</cp:revision>
  <dcterms:modified xsi:type="dcterms:W3CDTF">2022-08-16T01:59:13Z</dcterms:modified>
</cp:coreProperties>
</file>