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5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59" r:id="rId6"/>
    <p:sldId id="355" r:id="rId7"/>
    <p:sldId id="356" r:id="rId8"/>
    <p:sldId id="357" r:id="rId9"/>
    <p:sldId id="358" r:id="rId10"/>
    <p:sldId id="34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265" r:id="rId19"/>
    <p:sldId id="366" r:id="rId20"/>
    <p:sldId id="367" r:id="rId21"/>
    <p:sldId id="263" r:id="rId22"/>
    <p:sldId id="368" r:id="rId23"/>
    <p:sldId id="369" r:id="rId24"/>
    <p:sldId id="273" r:id="rId25"/>
  </p:sldIdLst>
  <p:sldSz cx="9144000" cy="5143500" type="screen16x9"/>
  <p:notesSz cx="6858000" cy="9144000"/>
  <p:embeddedFontLst>
    <p:embeddedFont>
      <p:font typeface="Amatic SC" panose="020B0604020202020204" charset="-79"/>
      <p:regular r:id="rId27"/>
      <p:bold r:id="rId28"/>
    </p:embeddedFont>
    <p:embeddedFont>
      <p:font typeface="Bebas Neue" panose="020B0604020202020204" charset="0"/>
      <p:regular r:id="rId29"/>
    </p:embeddedFont>
    <p:embeddedFont>
      <p:font typeface="Nunito" panose="020B060402020202020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5A8"/>
    <a:srgbClr val="FABA17"/>
    <a:srgbClr val="E63812"/>
    <a:srgbClr val="4ABBCD"/>
    <a:srgbClr val="EE8C18"/>
    <a:srgbClr val="85C5A7"/>
    <a:srgbClr val="F45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E756E8-C657-4B3A-BDD2-7491ED40C684}">
  <a:tblStyle styleId="{81E756E8-C657-4B3A-BDD2-7491ED40C6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12"/>
    <p:restoredTop sz="94671"/>
  </p:normalViewPr>
  <p:slideViewPr>
    <p:cSldViewPr snapToGrid="0" snapToObjects="1">
      <p:cViewPr varScale="1">
        <p:scale>
          <a:sx n="127" d="100"/>
          <a:sy n="127" d="100"/>
        </p:scale>
        <p:origin x="12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7" name="Google Shape;4287;ge70f314c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8" name="Google Shape;4288;ge70f314c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901160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0" name="Google Shape;4480;geaa5718d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1" name="Google Shape;4481;geaa5718d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28489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0" name="Google Shape;4480;geaa5718d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1" name="Google Shape;4481;geaa5718d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3578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0" name="Google Shape;4480;geaa5718d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1" name="Google Shape;4481;geaa5718d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56940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0" name="Google Shape;4480;geaa5718d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1" name="Google Shape;4481;geaa5718d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1728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0" name="Google Shape;4480;geaa5718d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1" name="Google Shape;4481;geaa5718d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6620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2" name="Google Shape;4592;g111ac4df408_0_10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3" name="Google Shape;4593;g111ac4df408_0_10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05301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" name="Google Shape;4515;g111ac4df408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6" name="Google Shape;4516;g111ac4df408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3" name="Google Shape;5113;ge9ee684f6d_0_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4" name="Google Shape;5114;ge9ee684f6d_0_8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7" name="Google Shape;4317;ge9cbdaa8c9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8" name="Google Shape;4318;ge9cbdaa8c9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4" name="Google Shape;4334;ge9cbdaa8c9_0_1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5" name="Google Shape;4335;ge9cbdaa8c9_0_1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" name="Google Shape;4372;ge987d07f86_0_8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3" name="Google Shape;4373;ge987d07f86_0_8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Google Shape;4356;g111ac4df40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7" name="Google Shape;4357;g111ac4df40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Google Shape;4356;g111ac4df40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7" name="Google Shape;4357;g111ac4df40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8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Google Shape;4356;g111ac4df40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7" name="Google Shape;4357;g111ac4df40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3002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Google Shape;4356;g111ac4df40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7" name="Google Shape;4357;g111ac4df40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4893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Google Shape;4356;g111ac4df40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7" name="Google Shape;4357;g111ac4df40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826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22308" y="68542"/>
            <a:ext cx="8966083" cy="5041129"/>
            <a:chOff x="122308" y="68542"/>
            <a:chExt cx="8966083" cy="5041129"/>
          </a:xfrm>
        </p:grpSpPr>
        <p:sp>
          <p:nvSpPr>
            <p:cNvPr id="10" name="Google Shape;10;p2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" name="Google Shape;11;p2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2" name="Google Shape;12;p2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Google Shape;13;p2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" name="Google Shape;14;p2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" name="Google Shape;15;p2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" name="Google Shape;16;p2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" name="Google Shape;18;p2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" name="Google Shape;19;p2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" name="Google Shape;20;p2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" name="Google Shape;21;p2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" name="Google Shape;22;p2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8100000" flipH="1">
              <a:off x="7666007" y="3724200"/>
              <a:ext cx="215157" cy="75922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" name="Google Shape;24;p2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" name="Google Shape;25;p2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6" name="Google Shape;26;p2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7" name="Google Shape;27;p2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8" name="Google Shape;28;p2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" name="Google Shape;29;p2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0" name="Google Shape;30;p2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1" name="Google Shape;31;p2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2" name="Google Shape;32;p2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3" name="Google Shape;33;p2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4" name="Google Shape;34;p2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5" name="Google Shape;35;p2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" name="Google Shape;36;p2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7" name="Google Shape;37;p2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" name="Google Shape;38;p2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9" name="Google Shape;39;p2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" name="Google Shape;40;p2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" name="Google Shape;41;p2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" name="Google Shape;42;p2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3" name="Google Shape;43;p2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4" name="Google Shape;44;p2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5" name="Google Shape;45;p2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6" name="Google Shape;46;p2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7" name="Google Shape;47;p2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8" name="Google Shape;48;p2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9" name="Google Shape;49;p2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0" name="Google Shape;50;p2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1" name="Google Shape;51;p2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2" name="Google Shape;52;p2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53" name="Google Shape;53;p2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54" name="Google Shape;54;p2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5" name="Google Shape;55;p2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56" name="Google Shape;56;p2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57" name="Google Shape;57;p2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8" name="Google Shape;58;p2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59" name="Google Shape;59;p2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0" name="Google Shape;60;p2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1" name="Google Shape;61;p2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62" name="Google Shape;62;p2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3" name="Google Shape;63;p2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64" name="Google Shape;64;p2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2"/>
          <p:cNvGrpSpPr/>
          <p:nvPr/>
        </p:nvGrpSpPr>
        <p:grpSpPr>
          <a:xfrm>
            <a:off x="7876491" y="2219006"/>
            <a:ext cx="2387846" cy="2640196"/>
            <a:chOff x="7876491" y="2219006"/>
            <a:chExt cx="2387846" cy="2640196"/>
          </a:xfrm>
        </p:grpSpPr>
        <p:grpSp>
          <p:nvGrpSpPr>
            <p:cNvPr id="66" name="Google Shape;66;p2"/>
            <p:cNvGrpSpPr/>
            <p:nvPr/>
          </p:nvGrpSpPr>
          <p:grpSpPr>
            <a:xfrm rot="-677083">
              <a:off x="8042681" y="2265022"/>
              <a:ext cx="512578" cy="427800"/>
              <a:chOff x="7508029" y="2489100"/>
              <a:chExt cx="500018" cy="417318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7508029" y="2489100"/>
                <a:ext cx="500018" cy="417318"/>
              </a:xfrm>
              <a:custGeom>
                <a:avLst/>
                <a:gdLst/>
                <a:ahLst/>
                <a:cxnLst/>
                <a:rect l="l" t="t" r="r" b="b"/>
                <a:pathLst>
                  <a:path w="10218" h="8528" extrusionOk="0">
                    <a:moveTo>
                      <a:pt x="0" y="0"/>
                    </a:moveTo>
                    <a:lnTo>
                      <a:pt x="4834" y="8528"/>
                    </a:lnTo>
                    <a:lnTo>
                      <a:pt x="5864" y="6560"/>
                    </a:lnTo>
                    <a:lnTo>
                      <a:pt x="7521" y="7931"/>
                    </a:lnTo>
                    <a:lnTo>
                      <a:pt x="7542" y="4253"/>
                    </a:lnTo>
                    <a:lnTo>
                      <a:pt x="10217" y="32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8" name="Google Shape;68;p2"/>
              <p:cNvGrpSpPr/>
              <p:nvPr/>
            </p:nvGrpSpPr>
            <p:grpSpPr>
              <a:xfrm>
                <a:off x="7510965" y="2491791"/>
                <a:ext cx="372053" cy="390498"/>
                <a:chOff x="7510965" y="2491791"/>
                <a:chExt cx="372053" cy="390498"/>
              </a:xfrm>
            </p:grpSpPr>
            <p:sp>
              <p:nvSpPr>
                <p:cNvPr id="69" name="Google Shape;69;p2"/>
                <p:cNvSpPr/>
                <p:nvPr/>
              </p:nvSpPr>
              <p:spPr>
                <a:xfrm>
                  <a:off x="7510965" y="2491791"/>
                  <a:ext cx="372053" cy="21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3" h="4309" extrusionOk="0">
                      <a:moveTo>
                        <a:pt x="120" y="1"/>
                      </a:moveTo>
                      <a:cubicBezTo>
                        <a:pt x="83" y="1"/>
                        <a:pt x="47" y="21"/>
                        <a:pt x="29" y="54"/>
                      </a:cubicBezTo>
                      <a:cubicBezTo>
                        <a:pt x="1" y="104"/>
                        <a:pt x="17" y="170"/>
                        <a:pt x="67" y="198"/>
                      </a:cubicBezTo>
                      <a:lnTo>
                        <a:pt x="7433" y="4291"/>
                      </a:lnTo>
                      <a:cubicBezTo>
                        <a:pt x="7449" y="4302"/>
                        <a:pt x="7466" y="4308"/>
                        <a:pt x="7482" y="4308"/>
                      </a:cubicBezTo>
                      <a:cubicBezTo>
                        <a:pt x="7521" y="4308"/>
                        <a:pt x="7559" y="4286"/>
                        <a:pt x="7575" y="4253"/>
                      </a:cubicBezTo>
                      <a:cubicBezTo>
                        <a:pt x="7603" y="4198"/>
                        <a:pt x="7587" y="4137"/>
                        <a:pt x="7537" y="4104"/>
                      </a:cubicBezTo>
                      <a:lnTo>
                        <a:pt x="171" y="16"/>
                      </a:lnTo>
                      <a:cubicBezTo>
                        <a:pt x="155" y="5"/>
                        <a:pt x="137" y="1"/>
                        <a:pt x="1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>
                  <a:off x="7808193" y="2743706"/>
                  <a:ext cx="73745" cy="13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7" h="2832" extrusionOk="0">
                      <a:moveTo>
                        <a:pt x="117" y="1"/>
                      </a:moveTo>
                      <a:cubicBezTo>
                        <a:pt x="103" y="1"/>
                        <a:pt x="89" y="3"/>
                        <a:pt x="76" y="9"/>
                      </a:cubicBezTo>
                      <a:cubicBezTo>
                        <a:pt x="21" y="36"/>
                        <a:pt x="0" y="97"/>
                        <a:pt x="26" y="152"/>
                      </a:cubicBezTo>
                      <a:lnTo>
                        <a:pt x="1293" y="2771"/>
                      </a:lnTo>
                      <a:cubicBezTo>
                        <a:pt x="1309" y="2811"/>
                        <a:pt x="1348" y="2832"/>
                        <a:pt x="1387" y="2832"/>
                      </a:cubicBezTo>
                      <a:cubicBezTo>
                        <a:pt x="1402" y="2832"/>
                        <a:pt x="1419" y="2826"/>
                        <a:pt x="1435" y="2821"/>
                      </a:cubicBezTo>
                      <a:cubicBezTo>
                        <a:pt x="1485" y="2793"/>
                        <a:pt x="1506" y="2733"/>
                        <a:pt x="1480" y="2679"/>
                      </a:cubicBezTo>
                      <a:lnTo>
                        <a:pt x="213" y="59"/>
                      </a:lnTo>
                      <a:cubicBezTo>
                        <a:pt x="197" y="22"/>
                        <a:pt x="156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7510965" y="2491840"/>
                  <a:ext cx="309025" cy="262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5" h="5360" extrusionOk="0">
                      <a:moveTo>
                        <a:pt x="119" y="0"/>
                      </a:moveTo>
                      <a:cubicBezTo>
                        <a:pt x="89" y="0"/>
                        <a:pt x="60" y="13"/>
                        <a:pt x="39" y="37"/>
                      </a:cubicBezTo>
                      <a:cubicBezTo>
                        <a:pt x="1" y="81"/>
                        <a:pt x="6" y="147"/>
                        <a:pt x="50" y="185"/>
                      </a:cubicBezTo>
                      <a:lnTo>
                        <a:pt x="6128" y="5332"/>
                      </a:lnTo>
                      <a:cubicBezTo>
                        <a:pt x="6145" y="5348"/>
                        <a:pt x="6173" y="5360"/>
                        <a:pt x="6194" y="5360"/>
                      </a:cubicBezTo>
                      <a:cubicBezTo>
                        <a:pt x="6221" y="5360"/>
                        <a:pt x="6254" y="5342"/>
                        <a:pt x="6277" y="5320"/>
                      </a:cubicBezTo>
                      <a:cubicBezTo>
                        <a:pt x="6315" y="5277"/>
                        <a:pt x="6310" y="5211"/>
                        <a:pt x="6260" y="5173"/>
                      </a:cubicBezTo>
                      <a:lnTo>
                        <a:pt x="188" y="26"/>
                      </a:lnTo>
                      <a:cubicBezTo>
                        <a:pt x="168" y="9"/>
                        <a:pt x="143" y="0"/>
                        <a:pt x="11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72;p2"/>
                <p:cNvSpPr/>
                <p:nvPr/>
              </p:nvSpPr>
              <p:spPr>
                <a:xfrm>
                  <a:off x="7789109" y="2743657"/>
                  <a:ext cx="30878" cy="71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" h="1464" extrusionOk="0">
                      <a:moveTo>
                        <a:pt x="515" y="0"/>
                      </a:moveTo>
                      <a:cubicBezTo>
                        <a:pt x="469" y="0"/>
                        <a:pt x="425" y="31"/>
                        <a:pt x="411" y="75"/>
                      </a:cubicBezTo>
                      <a:lnTo>
                        <a:pt x="17" y="1325"/>
                      </a:lnTo>
                      <a:cubicBezTo>
                        <a:pt x="1" y="1380"/>
                        <a:pt x="34" y="1441"/>
                        <a:pt x="88" y="1457"/>
                      </a:cubicBezTo>
                      <a:cubicBezTo>
                        <a:pt x="99" y="1463"/>
                        <a:pt x="110" y="1463"/>
                        <a:pt x="120" y="1463"/>
                      </a:cubicBezTo>
                      <a:cubicBezTo>
                        <a:pt x="165" y="1463"/>
                        <a:pt x="209" y="1436"/>
                        <a:pt x="219" y="1391"/>
                      </a:cubicBezTo>
                      <a:lnTo>
                        <a:pt x="608" y="136"/>
                      </a:lnTo>
                      <a:cubicBezTo>
                        <a:pt x="631" y="82"/>
                        <a:pt x="598" y="22"/>
                        <a:pt x="543" y="4"/>
                      </a:cubicBezTo>
                      <a:cubicBezTo>
                        <a:pt x="534" y="2"/>
                        <a:pt x="524" y="0"/>
                        <a:pt x="5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3" name="Google Shape;73;p2"/>
            <p:cNvSpPr/>
            <p:nvPr/>
          </p:nvSpPr>
          <p:spPr>
            <a:xfrm rot="7755054">
              <a:off x="8526346" y="2646406"/>
              <a:ext cx="1088135" cy="2194475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74;p2"/>
          <p:cNvGrpSpPr/>
          <p:nvPr/>
        </p:nvGrpSpPr>
        <p:grpSpPr>
          <a:xfrm rot="-1799965">
            <a:off x="7160288" y="2846832"/>
            <a:ext cx="1792663" cy="1738763"/>
            <a:chOff x="6997200" y="3219600"/>
            <a:chExt cx="1426800" cy="1383900"/>
          </a:xfrm>
        </p:grpSpPr>
        <p:sp>
          <p:nvSpPr>
            <p:cNvPr id="75" name="Google Shape;75;p2"/>
            <p:cNvSpPr/>
            <p:nvPr/>
          </p:nvSpPr>
          <p:spPr>
            <a:xfrm>
              <a:off x="7226125" y="4200625"/>
              <a:ext cx="413050" cy="393250"/>
            </a:xfrm>
            <a:custGeom>
              <a:avLst/>
              <a:gdLst/>
              <a:ahLst/>
              <a:cxnLst/>
              <a:rect l="l" t="t" r="r" b="b"/>
              <a:pathLst>
                <a:path w="16522" h="15730" extrusionOk="0">
                  <a:moveTo>
                    <a:pt x="16521" y="0"/>
                  </a:moveTo>
                  <a:lnTo>
                    <a:pt x="16521" y="0"/>
                  </a:lnTo>
                  <a:cubicBezTo>
                    <a:pt x="16521" y="0"/>
                    <a:pt x="12378" y="746"/>
                    <a:pt x="8432" y="4232"/>
                  </a:cubicBezTo>
                  <a:cubicBezTo>
                    <a:pt x="4480" y="7723"/>
                    <a:pt x="2310" y="14184"/>
                    <a:pt x="2310" y="14184"/>
                  </a:cubicBezTo>
                  <a:cubicBezTo>
                    <a:pt x="2310" y="14184"/>
                    <a:pt x="327" y="12910"/>
                    <a:pt x="49" y="12910"/>
                  </a:cubicBezTo>
                  <a:cubicBezTo>
                    <a:pt x="0" y="12910"/>
                    <a:pt x="4" y="12949"/>
                    <a:pt x="79" y="13040"/>
                  </a:cubicBezTo>
                  <a:cubicBezTo>
                    <a:pt x="588" y="13653"/>
                    <a:pt x="3269" y="15730"/>
                    <a:pt x="3269" y="15730"/>
                  </a:cubicBezTo>
                  <a:cubicBezTo>
                    <a:pt x="3269" y="15730"/>
                    <a:pt x="12044" y="7273"/>
                    <a:pt x="15775" y="6555"/>
                  </a:cubicBezTo>
                  <a:lnTo>
                    <a:pt x="16521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210525" y="4512200"/>
              <a:ext cx="144450" cy="91300"/>
            </a:xfrm>
            <a:custGeom>
              <a:avLst/>
              <a:gdLst/>
              <a:ahLst/>
              <a:cxnLst/>
              <a:rect l="l" t="t" r="r" b="b"/>
              <a:pathLst>
                <a:path w="5778" h="3652" extrusionOk="0">
                  <a:moveTo>
                    <a:pt x="3334" y="1"/>
                  </a:moveTo>
                  <a:lnTo>
                    <a:pt x="2949" y="532"/>
                  </a:lnTo>
                  <a:cubicBezTo>
                    <a:pt x="2949" y="532"/>
                    <a:pt x="1841" y="32"/>
                    <a:pt x="903" y="32"/>
                  </a:cubicBezTo>
                  <a:cubicBezTo>
                    <a:pt x="558" y="32"/>
                    <a:pt x="235" y="100"/>
                    <a:pt x="0" y="286"/>
                  </a:cubicBezTo>
                  <a:lnTo>
                    <a:pt x="4260" y="3651"/>
                  </a:lnTo>
                  <a:lnTo>
                    <a:pt x="5778" y="1827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263125" y="4516325"/>
              <a:ext cx="6075" cy="25925"/>
            </a:xfrm>
            <a:custGeom>
              <a:avLst/>
              <a:gdLst/>
              <a:ahLst/>
              <a:cxnLst/>
              <a:rect l="l" t="t" r="r" b="b"/>
              <a:pathLst>
                <a:path w="243" h="1037" extrusionOk="0">
                  <a:moveTo>
                    <a:pt x="139" y="0"/>
                  </a:moveTo>
                  <a:cubicBezTo>
                    <a:pt x="79" y="0"/>
                    <a:pt x="29" y="44"/>
                    <a:pt x="29" y="104"/>
                  </a:cubicBezTo>
                  <a:lnTo>
                    <a:pt x="1" y="926"/>
                  </a:lnTo>
                  <a:cubicBezTo>
                    <a:pt x="1" y="981"/>
                    <a:pt x="46" y="1030"/>
                    <a:pt x="106" y="1037"/>
                  </a:cubicBezTo>
                  <a:lnTo>
                    <a:pt x="111" y="1037"/>
                  </a:lnTo>
                  <a:cubicBezTo>
                    <a:pt x="165" y="1037"/>
                    <a:pt x="215" y="992"/>
                    <a:pt x="215" y="932"/>
                  </a:cubicBezTo>
                  <a:lnTo>
                    <a:pt x="243" y="109"/>
                  </a:lnTo>
                  <a:cubicBezTo>
                    <a:pt x="243" y="50"/>
                    <a:pt x="19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006225" y="4047525"/>
              <a:ext cx="524675" cy="161200"/>
            </a:xfrm>
            <a:custGeom>
              <a:avLst/>
              <a:gdLst/>
              <a:ahLst/>
              <a:cxnLst/>
              <a:rect l="l" t="t" r="r" b="b"/>
              <a:pathLst>
                <a:path w="20987" h="6448" extrusionOk="0">
                  <a:moveTo>
                    <a:pt x="12871" y="0"/>
                  </a:moveTo>
                  <a:cubicBezTo>
                    <a:pt x="12597" y="0"/>
                    <a:pt x="12319" y="6"/>
                    <a:pt x="12037" y="18"/>
                  </a:cubicBezTo>
                  <a:cubicBezTo>
                    <a:pt x="6770" y="243"/>
                    <a:pt x="1020" y="3899"/>
                    <a:pt x="1020" y="3899"/>
                  </a:cubicBezTo>
                  <a:cubicBezTo>
                    <a:pt x="1020" y="3899"/>
                    <a:pt x="217" y="1481"/>
                    <a:pt x="37" y="1481"/>
                  </a:cubicBezTo>
                  <a:cubicBezTo>
                    <a:pt x="13" y="1481"/>
                    <a:pt x="0" y="1522"/>
                    <a:pt x="1" y="1614"/>
                  </a:cubicBezTo>
                  <a:cubicBezTo>
                    <a:pt x="11" y="2408"/>
                    <a:pt x="790" y="5707"/>
                    <a:pt x="790" y="5707"/>
                  </a:cubicBezTo>
                  <a:cubicBezTo>
                    <a:pt x="790" y="5707"/>
                    <a:pt x="4330" y="5401"/>
                    <a:pt x="8115" y="5401"/>
                  </a:cubicBezTo>
                  <a:cubicBezTo>
                    <a:pt x="11339" y="5401"/>
                    <a:pt x="14741" y="5623"/>
                    <a:pt x="16284" y="6448"/>
                  </a:cubicBezTo>
                  <a:lnTo>
                    <a:pt x="20987" y="1816"/>
                  </a:lnTo>
                  <a:cubicBezTo>
                    <a:pt x="20987" y="1816"/>
                    <a:pt x="17684" y="0"/>
                    <a:pt x="1287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997200" y="4071000"/>
              <a:ext cx="88125" cy="132375"/>
            </a:xfrm>
            <a:custGeom>
              <a:avLst/>
              <a:gdLst/>
              <a:ahLst/>
              <a:cxnLst/>
              <a:rect l="l" t="t" r="r" b="b"/>
              <a:pathLst>
                <a:path w="3525" h="5295" extrusionOk="0">
                  <a:moveTo>
                    <a:pt x="0" y="0"/>
                  </a:moveTo>
                  <a:lnTo>
                    <a:pt x="1195" y="5295"/>
                  </a:lnTo>
                  <a:lnTo>
                    <a:pt x="3524" y="4834"/>
                  </a:lnTo>
                  <a:lnTo>
                    <a:pt x="2768" y="1881"/>
                  </a:lnTo>
                  <a:lnTo>
                    <a:pt x="2138" y="2051"/>
                  </a:lnTo>
                  <a:cubicBezTo>
                    <a:pt x="2138" y="2051"/>
                    <a:pt x="1113" y="1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7290125" y="4013025"/>
              <a:ext cx="506750" cy="403700"/>
            </a:xfrm>
            <a:custGeom>
              <a:avLst/>
              <a:gdLst/>
              <a:ahLst/>
              <a:cxnLst/>
              <a:rect l="l" t="t" r="r" b="b"/>
              <a:pathLst>
                <a:path w="20270" h="16148" extrusionOk="0">
                  <a:moveTo>
                    <a:pt x="6092" y="1"/>
                  </a:moveTo>
                  <a:cubicBezTo>
                    <a:pt x="3985" y="1"/>
                    <a:pt x="549" y="834"/>
                    <a:pt x="549" y="834"/>
                  </a:cubicBezTo>
                  <a:cubicBezTo>
                    <a:pt x="1" y="3224"/>
                    <a:pt x="1782" y="8711"/>
                    <a:pt x="1782" y="8711"/>
                  </a:cubicBezTo>
                  <a:cubicBezTo>
                    <a:pt x="4567" y="7876"/>
                    <a:pt x="7167" y="7542"/>
                    <a:pt x="7491" y="7542"/>
                  </a:cubicBezTo>
                  <a:cubicBezTo>
                    <a:pt x="7546" y="7542"/>
                    <a:pt x="7536" y="7552"/>
                    <a:pt x="7450" y="7570"/>
                  </a:cubicBezTo>
                  <a:cubicBezTo>
                    <a:pt x="6090" y="8529"/>
                    <a:pt x="4650" y="10941"/>
                    <a:pt x="4650" y="10941"/>
                  </a:cubicBezTo>
                  <a:cubicBezTo>
                    <a:pt x="6096" y="12842"/>
                    <a:pt x="10678" y="16148"/>
                    <a:pt x="10678" y="16148"/>
                  </a:cubicBezTo>
                  <a:cubicBezTo>
                    <a:pt x="15753" y="15249"/>
                    <a:pt x="20270" y="9692"/>
                    <a:pt x="20270" y="9692"/>
                  </a:cubicBezTo>
                  <a:cubicBezTo>
                    <a:pt x="17792" y="9028"/>
                    <a:pt x="7296" y="160"/>
                    <a:pt x="7296" y="160"/>
                  </a:cubicBezTo>
                  <a:cubicBezTo>
                    <a:pt x="7009" y="47"/>
                    <a:pt x="6587" y="1"/>
                    <a:pt x="60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489775" y="4145275"/>
              <a:ext cx="45125" cy="47700"/>
            </a:xfrm>
            <a:custGeom>
              <a:avLst/>
              <a:gdLst/>
              <a:ahLst/>
              <a:cxnLst/>
              <a:rect l="l" t="t" r="r" b="b"/>
              <a:pathLst>
                <a:path w="1805" h="1908" extrusionOk="0">
                  <a:moveTo>
                    <a:pt x="1108" y="0"/>
                  </a:moveTo>
                  <a:cubicBezTo>
                    <a:pt x="1094" y="0"/>
                    <a:pt x="1078" y="4"/>
                    <a:pt x="1064" y="11"/>
                  </a:cubicBezTo>
                  <a:cubicBezTo>
                    <a:pt x="105" y="444"/>
                    <a:pt x="11" y="1738"/>
                    <a:pt x="6" y="1792"/>
                  </a:cubicBezTo>
                  <a:cubicBezTo>
                    <a:pt x="1" y="1842"/>
                    <a:pt x="34" y="1885"/>
                    <a:pt x="77" y="1903"/>
                  </a:cubicBezTo>
                  <a:cubicBezTo>
                    <a:pt x="89" y="1903"/>
                    <a:pt x="99" y="1908"/>
                    <a:pt x="110" y="1908"/>
                  </a:cubicBezTo>
                  <a:cubicBezTo>
                    <a:pt x="149" y="1908"/>
                    <a:pt x="182" y="1885"/>
                    <a:pt x="203" y="1853"/>
                  </a:cubicBezTo>
                  <a:cubicBezTo>
                    <a:pt x="412" y="1508"/>
                    <a:pt x="1371" y="1080"/>
                    <a:pt x="1721" y="942"/>
                  </a:cubicBezTo>
                  <a:cubicBezTo>
                    <a:pt x="1777" y="921"/>
                    <a:pt x="1804" y="861"/>
                    <a:pt x="1782" y="806"/>
                  </a:cubicBezTo>
                  <a:cubicBezTo>
                    <a:pt x="1770" y="764"/>
                    <a:pt x="1728" y="738"/>
                    <a:pt x="1684" y="738"/>
                  </a:cubicBezTo>
                  <a:cubicBezTo>
                    <a:pt x="1671" y="738"/>
                    <a:pt x="1658" y="740"/>
                    <a:pt x="1645" y="745"/>
                  </a:cubicBezTo>
                  <a:cubicBezTo>
                    <a:pt x="1602" y="762"/>
                    <a:pt x="741" y="1096"/>
                    <a:pt x="269" y="1480"/>
                  </a:cubicBezTo>
                  <a:cubicBezTo>
                    <a:pt x="357" y="1091"/>
                    <a:pt x="582" y="461"/>
                    <a:pt x="1152" y="203"/>
                  </a:cubicBezTo>
                  <a:cubicBezTo>
                    <a:pt x="1207" y="181"/>
                    <a:pt x="1228" y="115"/>
                    <a:pt x="1207" y="66"/>
                  </a:cubicBezTo>
                  <a:cubicBezTo>
                    <a:pt x="1187" y="26"/>
                    <a:pt x="1149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291650" y="4034750"/>
              <a:ext cx="67050" cy="182350"/>
            </a:xfrm>
            <a:custGeom>
              <a:avLst/>
              <a:gdLst/>
              <a:ahLst/>
              <a:cxnLst/>
              <a:rect l="l" t="t" r="r" b="b"/>
              <a:pathLst>
                <a:path w="2682" h="7294" extrusionOk="0">
                  <a:moveTo>
                    <a:pt x="1637" y="0"/>
                  </a:moveTo>
                  <a:cubicBezTo>
                    <a:pt x="1608" y="0"/>
                    <a:pt x="1580" y="11"/>
                    <a:pt x="1557" y="31"/>
                  </a:cubicBezTo>
                  <a:cubicBezTo>
                    <a:pt x="1491" y="102"/>
                    <a:pt x="0" y="1735"/>
                    <a:pt x="2462" y="7233"/>
                  </a:cubicBezTo>
                  <a:cubicBezTo>
                    <a:pt x="2477" y="7271"/>
                    <a:pt x="2517" y="7293"/>
                    <a:pt x="2560" y="7293"/>
                  </a:cubicBezTo>
                  <a:cubicBezTo>
                    <a:pt x="2571" y="7293"/>
                    <a:pt x="2588" y="7293"/>
                    <a:pt x="2604" y="7288"/>
                  </a:cubicBezTo>
                  <a:cubicBezTo>
                    <a:pt x="2654" y="7260"/>
                    <a:pt x="2681" y="7200"/>
                    <a:pt x="2654" y="7146"/>
                  </a:cubicBezTo>
                  <a:cubicBezTo>
                    <a:pt x="263" y="1812"/>
                    <a:pt x="1695" y="195"/>
                    <a:pt x="1710" y="179"/>
                  </a:cubicBezTo>
                  <a:cubicBezTo>
                    <a:pt x="1749" y="135"/>
                    <a:pt x="1749" y="69"/>
                    <a:pt x="1710" y="31"/>
                  </a:cubicBezTo>
                  <a:cubicBezTo>
                    <a:pt x="1689" y="10"/>
                    <a:pt x="1663" y="0"/>
                    <a:pt x="1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421400" y="4275450"/>
              <a:ext cx="154475" cy="128400"/>
            </a:xfrm>
            <a:custGeom>
              <a:avLst/>
              <a:gdLst/>
              <a:ahLst/>
              <a:cxnLst/>
              <a:rect l="l" t="t" r="r" b="b"/>
              <a:pathLst>
                <a:path w="6179" h="5136" extrusionOk="0">
                  <a:moveTo>
                    <a:pt x="121" y="1"/>
                  </a:moveTo>
                  <a:cubicBezTo>
                    <a:pt x="98" y="1"/>
                    <a:pt x="75" y="8"/>
                    <a:pt x="56" y="22"/>
                  </a:cubicBezTo>
                  <a:cubicBezTo>
                    <a:pt x="6" y="60"/>
                    <a:pt x="1" y="126"/>
                    <a:pt x="39" y="170"/>
                  </a:cubicBezTo>
                  <a:cubicBezTo>
                    <a:pt x="67" y="208"/>
                    <a:pt x="3065" y="3891"/>
                    <a:pt x="6019" y="5130"/>
                  </a:cubicBezTo>
                  <a:cubicBezTo>
                    <a:pt x="6030" y="5135"/>
                    <a:pt x="6047" y="5135"/>
                    <a:pt x="6057" y="5135"/>
                  </a:cubicBezTo>
                  <a:cubicBezTo>
                    <a:pt x="6101" y="5135"/>
                    <a:pt x="6140" y="5114"/>
                    <a:pt x="6156" y="5069"/>
                  </a:cubicBezTo>
                  <a:cubicBezTo>
                    <a:pt x="6178" y="5021"/>
                    <a:pt x="6151" y="4955"/>
                    <a:pt x="6101" y="4933"/>
                  </a:cubicBezTo>
                  <a:cubicBezTo>
                    <a:pt x="3196" y="3716"/>
                    <a:pt x="231" y="76"/>
                    <a:pt x="204" y="38"/>
                  </a:cubicBezTo>
                  <a:cubicBezTo>
                    <a:pt x="182" y="13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536075" y="4278825"/>
              <a:ext cx="183100" cy="127350"/>
            </a:xfrm>
            <a:custGeom>
              <a:avLst/>
              <a:gdLst/>
              <a:ahLst/>
              <a:cxnLst/>
              <a:rect l="l" t="t" r="r" b="b"/>
              <a:pathLst>
                <a:path w="7324" h="5094" extrusionOk="0">
                  <a:moveTo>
                    <a:pt x="7206" y="1"/>
                  </a:moveTo>
                  <a:cubicBezTo>
                    <a:pt x="7175" y="1"/>
                    <a:pt x="7143" y="15"/>
                    <a:pt x="7121" y="40"/>
                  </a:cubicBezTo>
                  <a:cubicBezTo>
                    <a:pt x="4731" y="3164"/>
                    <a:pt x="132" y="4869"/>
                    <a:pt x="84" y="4886"/>
                  </a:cubicBezTo>
                  <a:cubicBezTo>
                    <a:pt x="28" y="4907"/>
                    <a:pt x="1" y="4967"/>
                    <a:pt x="23" y="5023"/>
                  </a:cubicBezTo>
                  <a:cubicBezTo>
                    <a:pt x="40" y="5066"/>
                    <a:pt x="78" y="5094"/>
                    <a:pt x="122" y="5094"/>
                  </a:cubicBezTo>
                  <a:cubicBezTo>
                    <a:pt x="132" y="5094"/>
                    <a:pt x="144" y="5088"/>
                    <a:pt x="155" y="5088"/>
                  </a:cubicBezTo>
                  <a:cubicBezTo>
                    <a:pt x="205" y="5066"/>
                    <a:pt x="4863" y="3340"/>
                    <a:pt x="7291" y="171"/>
                  </a:cubicBezTo>
                  <a:cubicBezTo>
                    <a:pt x="7324" y="123"/>
                    <a:pt x="7318" y="57"/>
                    <a:pt x="7268" y="24"/>
                  </a:cubicBezTo>
                  <a:cubicBezTo>
                    <a:pt x="7250" y="8"/>
                    <a:pt x="7228" y="1"/>
                    <a:pt x="7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581725" y="4247675"/>
              <a:ext cx="49475" cy="109050"/>
            </a:xfrm>
            <a:custGeom>
              <a:avLst/>
              <a:gdLst/>
              <a:ahLst/>
              <a:cxnLst/>
              <a:rect l="l" t="t" r="r" b="b"/>
              <a:pathLst>
                <a:path w="1979" h="4362" extrusionOk="0">
                  <a:moveTo>
                    <a:pt x="1374" y="0"/>
                  </a:moveTo>
                  <a:cubicBezTo>
                    <a:pt x="1339" y="0"/>
                    <a:pt x="1306" y="16"/>
                    <a:pt x="1288" y="48"/>
                  </a:cubicBezTo>
                  <a:cubicBezTo>
                    <a:pt x="1273" y="69"/>
                    <a:pt x="1" y="2087"/>
                    <a:pt x="1776" y="4323"/>
                  </a:cubicBezTo>
                  <a:cubicBezTo>
                    <a:pt x="1799" y="4351"/>
                    <a:pt x="1832" y="4361"/>
                    <a:pt x="1858" y="4361"/>
                  </a:cubicBezTo>
                  <a:cubicBezTo>
                    <a:pt x="1880" y="4361"/>
                    <a:pt x="1908" y="4356"/>
                    <a:pt x="1924" y="4339"/>
                  </a:cubicBezTo>
                  <a:cubicBezTo>
                    <a:pt x="1974" y="4301"/>
                    <a:pt x="1979" y="4235"/>
                    <a:pt x="1941" y="4192"/>
                  </a:cubicBezTo>
                  <a:cubicBezTo>
                    <a:pt x="264" y="2075"/>
                    <a:pt x="1415" y="240"/>
                    <a:pt x="1463" y="162"/>
                  </a:cubicBezTo>
                  <a:cubicBezTo>
                    <a:pt x="1496" y="114"/>
                    <a:pt x="1480" y="48"/>
                    <a:pt x="1430" y="15"/>
                  </a:cubicBezTo>
                  <a:cubicBezTo>
                    <a:pt x="1413" y="5"/>
                    <a:pt x="1393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607075" y="3219600"/>
              <a:ext cx="668675" cy="538650"/>
            </a:xfrm>
            <a:custGeom>
              <a:avLst/>
              <a:gdLst/>
              <a:ahLst/>
              <a:cxnLst/>
              <a:rect l="l" t="t" r="r" b="b"/>
              <a:pathLst>
                <a:path w="26747" h="21546" extrusionOk="0">
                  <a:moveTo>
                    <a:pt x="13552" y="1"/>
                  </a:moveTo>
                  <a:cubicBezTo>
                    <a:pt x="7681" y="1"/>
                    <a:pt x="5394" y="4734"/>
                    <a:pt x="5394" y="4734"/>
                  </a:cubicBezTo>
                  <a:cubicBezTo>
                    <a:pt x="5394" y="4734"/>
                    <a:pt x="1" y="12835"/>
                    <a:pt x="6057" y="17987"/>
                  </a:cubicBezTo>
                  <a:cubicBezTo>
                    <a:pt x="8775" y="20299"/>
                    <a:pt x="11904" y="21545"/>
                    <a:pt x="14852" y="21545"/>
                  </a:cubicBezTo>
                  <a:cubicBezTo>
                    <a:pt x="18474" y="21545"/>
                    <a:pt x="21822" y="19664"/>
                    <a:pt x="23798" y="15564"/>
                  </a:cubicBezTo>
                  <a:cubicBezTo>
                    <a:pt x="26747" y="9447"/>
                    <a:pt x="25350" y="2749"/>
                    <a:pt x="16947" y="480"/>
                  </a:cubicBezTo>
                  <a:cubicBezTo>
                    <a:pt x="15702" y="144"/>
                    <a:pt x="14573" y="1"/>
                    <a:pt x="13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415800" y="3715425"/>
              <a:ext cx="626900" cy="627575"/>
            </a:xfrm>
            <a:custGeom>
              <a:avLst/>
              <a:gdLst/>
              <a:ahLst/>
              <a:cxnLst/>
              <a:rect l="l" t="t" r="r" b="b"/>
              <a:pathLst>
                <a:path w="25076" h="25103" extrusionOk="0">
                  <a:moveTo>
                    <a:pt x="9800" y="1"/>
                  </a:moveTo>
                  <a:cubicBezTo>
                    <a:pt x="7712" y="3009"/>
                    <a:pt x="0" y="11883"/>
                    <a:pt x="0" y="11883"/>
                  </a:cubicBezTo>
                  <a:cubicBezTo>
                    <a:pt x="1721" y="17523"/>
                    <a:pt x="12881" y="25103"/>
                    <a:pt x="12881" y="25103"/>
                  </a:cubicBezTo>
                  <a:cubicBezTo>
                    <a:pt x="25076" y="15912"/>
                    <a:pt x="23650" y="4846"/>
                    <a:pt x="23650" y="4846"/>
                  </a:cubicBezTo>
                  <a:cubicBezTo>
                    <a:pt x="19025" y="3634"/>
                    <a:pt x="9800" y="1"/>
                    <a:pt x="9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297150" y="3351150"/>
              <a:ext cx="352575" cy="476125"/>
            </a:xfrm>
            <a:custGeom>
              <a:avLst/>
              <a:gdLst/>
              <a:ahLst/>
              <a:cxnLst/>
              <a:rect l="l" t="t" r="r" b="b"/>
              <a:pathLst>
                <a:path w="14103" h="19045" extrusionOk="0">
                  <a:moveTo>
                    <a:pt x="5897" y="1"/>
                  </a:moveTo>
                  <a:cubicBezTo>
                    <a:pt x="5887" y="1"/>
                    <a:pt x="5876" y="3"/>
                    <a:pt x="5864" y="9"/>
                  </a:cubicBezTo>
                  <a:cubicBezTo>
                    <a:pt x="5480" y="191"/>
                    <a:pt x="4768" y="2432"/>
                    <a:pt x="4768" y="2432"/>
                  </a:cubicBezTo>
                  <a:cubicBezTo>
                    <a:pt x="4768" y="2432"/>
                    <a:pt x="4845" y="407"/>
                    <a:pt x="4286" y="407"/>
                  </a:cubicBezTo>
                  <a:cubicBezTo>
                    <a:pt x="4267" y="407"/>
                    <a:pt x="4246" y="409"/>
                    <a:pt x="4225" y="414"/>
                  </a:cubicBezTo>
                  <a:cubicBezTo>
                    <a:pt x="3606" y="573"/>
                    <a:pt x="4220" y="3111"/>
                    <a:pt x="4220" y="3111"/>
                  </a:cubicBezTo>
                  <a:cubicBezTo>
                    <a:pt x="4220" y="3111"/>
                    <a:pt x="3824" y="1986"/>
                    <a:pt x="3381" y="1986"/>
                  </a:cubicBezTo>
                  <a:cubicBezTo>
                    <a:pt x="3341" y="1986"/>
                    <a:pt x="3301" y="1995"/>
                    <a:pt x="3261" y="2015"/>
                  </a:cubicBezTo>
                  <a:cubicBezTo>
                    <a:pt x="2773" y="2250"/>
                    <a:pt x="4078" y="4426"/>
                    <a:pt x="4078" y="4426"/>
                  </a:cubicBezTo>
                  <a:cubicBezTo>
                    <a:pt x="4078" y="4426"/>
                    <a:pt x="0" y="12599"/>
                    <a:pt x="10380" y="19044"/>
                  </a:cubicBezTo>
                  <a:lnTo>
                    <a:pt x="14103" y="14555"/>
                  </a:lnTo>
                  <a:cubicBezTo>
                    <a:pt x="14103" y="14555"/>
                    <a:pt x="5568" y="9475"/>
                    <a:pt x="6494" y="4712"/>
                  </a:cubicBezTo>
                  <a:cubicBezTo>
                    <a:pt x="6494" y="4712"/>
                    <a:pt x="8035" y="3188"/>
                    <a:pt x="7875" y="2953"/>
                  </a:cubicBezTo>
                  <a:cubicBezTo>
                    <a:pt x="7860" y="2928"/>
                    <a:pt x="7830" y="2917"/>
                    <a:pt x="7790" y="2917"/>
                  </a:cubicBezTo>
                  <a:cubicBezTo>
                    <a:pt x="7440" y="2917"/>
                    <a:pt x="6269" y="3768"/>
                    <a:pt x="6269" y="3768"/>
                  </a:cubicBezTo>
                  <a:cubicBezTo>
                    <a:pt x="6269" y="3768"/>
                    <a:pt x="7612" y="1138"/>
                    <a:pt x="7207" y="985"/>
                  </a:cubicBezTo>
                  <a:cubicBezTo>
                    <a:pt x="7191" y="979"/>
                    <a:pt x="7173" y="976"/>
                    <a:pt x="7154" y="976"/>
                  </a:cubicBezTo>
                  <a:cubicBezTo>
                    <a:pt x="6708" y="976"/>
                    <a:pt x="5694" y="2657"/>
                    <a:pt x="5694" y="2657"/>
                  </a:cubicBezTo>
                  <a:cubicBezTo>
                    <a:pt x="5694" y="2657"/>
                    <a:pt x="6215" y="1"/>
                    <a:pt x="5897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428000" y="3442750"/>
              <a:ext cx="28650" cy="18400"/>
            </a:xfrm>
            <a:custGeom>
              <a:avLst/>
              <a:gdLst/>
              <a:ahLst/>
              <a:cxnLst/>
              <a:rect l="l" t="t" r="r" b="b"/>
              <a:pathLst>
                <a:path w="1146" h="736" extrusionOk="0">
                  <a:moveTo>
                    <a:pt x="1035" y="1"/>
                  </a:moveTo>
                  <a:cubicBezTo>
                    <a:pt x="170" y="28"/>
                    <a:pt x="22" y="582"/>
                    <a:pt x="16" y="610"/>
                  </a:cubicBezTo>
                  <a:cubicBezTo>
                    <a:pt x="0" y="664"/>
                    <a:pt x="38" y="719"/>
                    <a:pt x="93" y="736"/>
                  </a:cubicBezTo>
                  <a:lnTo>
                    <a:pt x="121" y="736"/>
                  </a:lnTo>
                  <a:cubicBezTo>
                    <a:pt x="165" y="736"/>
                    <a:pt x="208" y="708"/>
                    <a:pt x="220" y="658"/>
                  </a:cubicBezTo>
                  <a:cubicBezTo>
                    <a:pt x="225" y="642"/>
                    <a:pt x="345" y="231"/>
                    <a:pt x="1042" y="210"/>
                  </a:cubicBezTo>
                  <a:cubicBezTo>
                    <a:pt x="1101" y="210"/>
                    <a:pt x="1146" y="160"/>
                    <a:pt x="1146" y="99"/>
                  </a:cubicBezTo>
                  <a:cubicBezTo>
                    <a:pt x="1141" y="45"/>
                    <a:pt x="1101" y="1"/>
                    <a:pt x="1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961950" y="3861900"/>
              <a:ext cx="355350" cy="446275"/>
            </a:xfrm>
            <a:custGeom>
              <a:avLst/>
              <a:gdLst/>
              <a:ahLst/>
              <a:cxnLst/>
              <a:rect l="l" t="t" r="r" b="b"/>
              <a:pathLst>
                <a:path w="14214" h="17851" extrusionOk="0">
                  <a:moveTo>
                    <a:pt x="2802" y="1"/>
                  </a:moveTo>
                  <a:lnTo>
                    <a:pt x="0" y="5115"/>
                  </a:lnTo>
                  <a:cubicBezTo>
                    <a:pt x="0" y="5115"/>
                    <a:pt x="9340" y="8490"/>
                    <a:pt x="9329" y="13336"/>
                  </a:cubicBezTo>
                  <a:cubicBezTo>
                    <a:pt x="9329" y="13336"/>
                    <a:pt x="8112" y="15128"/>
                    <a:pt x="8310" y="15330"/>
                  </a:cubicBezTo>
                  <a:cubicBezTo>
                    <a:pt x="8324" y="15345"/>
                    <a:pt x="8343" y="15352"/>
                    <a:pt x="8367" y="15352"/>
                  </a:cubicBezTo>
                  <a:cubicBezTo>
                    <a:pt x="8676" y="15352"/>
                    <a:pt x="9729" y="14224"/>
                    <a:pt x="9729" y="14224"/>
                  </a:cubicBezTo>
                  <a:lnTo>
                    <a:pt x="9729" y="14224"/>
                  </a:lnTo>
                  <a:cubicBezTo>
                    <a:pt x="9729" y="14224"/>
                    <a:pt x="8912" y="17063"/>
                    <a:pt x="9340" y="17134"/>
                  </a:cubicBezTo>
                  <a:cubicBezTo>
                    <a:pt x="9347" y="17135"/>
                    <a:pt x="9355" y="17136"/>
                    <a:pt x="9363" y="17136"/>
                  </a:cubicBezTo>
                  <a:cubicBezTo>
                    <a:pt x="9799" y="17136"/>
                    <a:pt x="10508" y="15204"/>
                    <a:pt x="10508" y="15204"/>
                  </a:cubicBezTo>
                  <a:lnTo>
                    <a:pt x="10508" y="15204"/>
                  </a:lnTo>
                  <a:cubicBezTo>
                    <a:pt x="10508" y="15205"/>
                    <a:pt x="10503" y="17851"/>
                    <a:pt x="10801" y="17851"/>
                  </a:cubicBezTo>
                  <a:cubicBezTo>
                    <a:pt x="10814" y="17851"/>
                    <a:pt x="10828" y="17846"/>
                    <a:pt x="10842" y="17835"/>
                  </a:cubicBezTo>
                  <a:cubicBezTo>
                    <a:pt x="11188" y="17584"/>
                    <a:pt x="11462" y="15249"/>
                    <a:pt x="11462" y="15249"/>
                  </a:cubicBezTo>
                  <a:cubicBezTo>
                    <a:pt x="11462" y="15249"/>
                    <a:pt x="11753" y="17152"/>
                    <a:pt x="12272" y="17152"/>
                  </a:cubicBezTo>
                  <a:cubicBezTo>
                    <a:pt x="12304" y="17152"/>
                    <a:pt x="12338" y="17144"/>
                    <a:pt x="12372" y="17129"/>
                  </a:cubicBezTo>
                  <a:cubicBezTo>
                    <a:pt x="12952" y="16855"/>
                    <a:pt x="11872" y="14481"/>
                    <a:pt x="11872" y="14481"/>
                  </a:cubicBezTo>
                  <a:lnTo>
                    <a:pt x="11872" y="14481"/>
                  </a:lnTo>
                  <a:cubicBezTo>
                    <a:pt x="11872" y="14481"/>
                    <a:pt x="12426" y="15431"/>
                    <a:pt x="12857" y="15431"/>
                  </a:cubicBezTo>
                  <a:cubicBezTo>
                    <a:pt x="12915" y="15431"/>
                    <a:pt x="12971" y="15414"/>
                    <a:pt x="13023" y="15375"/>
                  </a:cubicBezTo>
                  <a:cubicBezTo>
                    <a:pt x="13457" y="15052"/>
                    <a:pt x="11763" y="13160"/>
                    <a:pt x="11763" y="13160"/>
                  </a:cubicBezTo>
                  <a:cubicBezTo>
                    <a:pt x="11763" y="13160"/>
                    <a:pt x="14213" y="4364"/>
                    <a:pt x="2802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613775" y="3292925"/>
              <a:ext cx="570050" cy="449950"/>
            </a:xfrm>
            <a:custGeom>
              <a:avLst/>
              <a:gdLst/>
              <a:ahLst/>
              <a:cxnLst/>
              <a:rect l="l" t="t" r="r" b="b"/>
              <a:pathLst>
                <a:path w="22802" h="17998" extrusionOk="0">
                  <a:moveTo>
                    <a:pt x="12211" y="0"/>
                  </a:moveTo>
                  <a:cubicBezTo>
                    <a:pt x="6594" y="0"/>
                    <a:pt x="1" y="6510"/>
                    <a:pt x="4128" y="13908"/>
                  </a:cubicBezTo>
                  <a:cubicBezTo>
                    <a:pt x="5670" y="16665"/>
                    <a:pt x="8779" y="17998"/>
                    <a:pt x="11946" y="17998"/>
                  </a:cubicBezTo>
                  <a:cubicBezTo>
                    <a:pt x="16040" y="17998"/>
                    <a:pt x="20232" y="15771"/>
                    <a:pt x="21267" y="11513"/>
                  </a:cubicBezTo>
                  <a:cubicBezTo>
                    <a:pt x="21267" y="11513"/>
                    <a:pt x="22801" y="2343"/>
                    <a:pt x="13763" y="178"/>
                  </a:cubicBezTo>
                  <a:cubicBezTo>
                    <a:pt x="13261" y="58"/>
                    <a:pt x="12740" y="0"/>
                    <a:pt x="1221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730275" y="3687225"/>
              <a:ext cx="187300" cy="159650"/>
            </a:xfrm>
            <a:custGeom>
              <a:avLst/>
              <a:gdLst/>
              <a:ahLst/>
              <a:cxnLst/>
              <a:rect l="l" t="t" r="r" b="b"/>
              <a:pathLst>
                <a:path w="7492" h="6386" extrusionOk="0">
                  <a:moveTo>
                    <a:pt x="4352" y="0"/>
                  </a:moveTo>
                  <a:lnTo>
                    <a:pt x="2269" y="3047"/>
                  </a:lnTo>
                  <a:lnTo>
                    <a:pt x="1030" y="2586"/>
                  </a:lnTo>
                  <a:lnTo>
                    <a:pt x="1030" y="2586"/>
                  </a:lnTo>
                  <a:cubicBezTo>
                    <a:pt x="1030" y="2586"/>
                    <a:pt x="0" y="3743"/>
                    <a:pt x="2017" y="5518"/>
                  </a:cubicBezTo>
                  <a:cubicBezTo>
                    <a:pt x="2742" y="6157"/>
                    <a:pt x="3494" y="6385"/>
                    <a:pt x="4199" y="6385"/>
                  </a:cubicBezTo>
                  <a:cubicBezTo>
                    <a:pt x="5970" y="6385"/>
                    <a:pt x="7443" y="4944"/>
                    <a:pt x="7443" y="4944"/>
                  </a:cubicBezTo>
                  <a:lnTo>
                    <a:pt x="6133" y="4357"/>
                  </a:lnTo>
                  <a:lnTo>
                    <a:pt x="7492" y="532"/>
                  </a:lnTo>
                  <a:lnTo>
                    <a:pt x="4352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767100" y="3535225"/>
              <a:ext cx="93350" cy="76075"/>
            </a:xfrm>
            <a:custGeom>
              <a:avLst/>
              <a:gdLst/>
              <a:ahLst/>
              <a:cxnLst/>
              <a:rect l="l" t="t" r="r" b="b"/>
              <a:pathLst>
                <a:path w="3734" h="3043" extrusionOk="0">
                  <a:moveTo>
                    <a:pt x="808" y="0"/>
                  </a:moveTo>
                  <a:cubicBezTo>
                    <a:pt x="769" y="0"/>
                    <a:pt x="733" y="23"/>
                    <a:pt x="714" y="62"/>
                  </a:cubicBezTo>
                  <a:cubicBezTo>
                    <a:pt x="686" y="121"/>
                    <a:pt x="1" y="1586"/>
                    <a:pt x="895" y="2654"/>
                  </a:cubicBezTo>
                  <a:cubicBezTo>
                    <a:pt x="1086" y="2890"/>
                    <a:pt x="1338" y="3015"/>
                    <a:pt x="1640" y="3038"/>
                  </a:cubicBezTo>
                  <a:cubicBezTo>
                    <a:pt x="1672" y="3043"/>
                    <a:pt x="1705" y="3043"/>
                    <a:pt x="1738" y="3043"/>
                  </a:cubicBezTo>
                  <a:cubicBezTo>
                    <a:pt x="2631" y="3043"/>
                    <a:pt x="3640" y="2167"/>
                    <a:pt x="3684" y="2127"/>
                  </a:cubicBezTo>
                  <a:cubicBezTo>
                    <a:pt x="3728" y="2089"/>
                    <a:pt x="3734" y="2024"/>
                    <a:pt x="3696" y="1980"/>
                  </a:cubicBezTo>
                  <a:cubicBezTo>
                    <a:pt x="3675" y="1956"/>
                    <a:pt x="3645" y="1943"/>
                    <a:pt x="3615" y="1943"/>
                  </a:cubicBezTo>
                  <a:cubicBezTo>
                    <a:pt x="3591" y="1943"/>
                    <a:pt x="3567" y="1952"/>
                    <a:pt x="3547" y="1970"/>
                  </a:cubicBezTo>
                  <a:cubicBezTo>
                    <a:pt x="3537" y="1980"/>
                    <a:pt x="2551" y="2833"/>
                    <a:pt x="1737" y="2833"/>
                  </a:cubicBezTo>
                  <a:cubicBezTo>
                    <a:pt x="1710" y="2833"/>
                    <a:pt x="1683" y="2832"/>
                    <a:pt x="1657" y="2830"/>
                  </a:cubicBezTo>
                  <a:cubicBezTo>
                    <a:pt x="1409" y="2808"/>
                    <a:pt x="1212" y="2709"/>
                    <a:pt x="1053" y="2522"/>
                  </a:cubicBezTo>
                  <a:cubicBezTo>
                    <a:pt x="253" y="1558"/>
                    <a:pt x="900" y="166"/>
                    <a:pt x="906" y="149"/>
                  </a:cubicBezTo>
                  <a:cubicBezTo>
                    <a:pt x="928" y="100"/>
                    <a:pt x="906" y="35"/>
                    <a:pt x="856" y="12"/>
                  </a:cubicBezTo>
                  <a:cubicBezTo>
                    <a:pt x="840" y="4"/>
                    <a:pt x="824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7877000" y="3600300"/>
              <a:ext cx="107025" cy="93975"/>
            </a:xfrm>
            <a:custGeom>
              <a:avLst/>
              <a:gdLst/>
              <a:ahLst/>
              <a:cxnLst/>
              <a:rect l="l" t="t" r="r" b="b"/>
              <a:pathLst>
                <a:path w="4281" h="3759" extrusionOk="0">
                  <a:moveTo>
                    <a:pt x="2138" y="1"/>
                  </a:moveTo>
                  <a:cubicBezTo>
                    <a:pt x="1782" y="1"/>
                    <a:pt x="1422" y="102"/>
                    <a:pt x="1103" y="314"/>
                  </a:cubicBezTo>
                  <a:cubicBezTo>
                    <a:pt x="236" y="885"/>
                    <a:pt x="1" y="2051"/>
                    <a:pt x="577" y="2918"/>
                  </a:cubicBezTo>
                  <a:cubicBezTo>
                    <a:pt x="936" y="3464"/>
                    <a:pt x="1532" y="3759"/>
                    <a:pt x="2140" y="3759"/>
                  </a:cubicBezTo>
                  <a:cubicBezTo>
                    <a:pt x="2498" y="3759"/>
                    <a:pt x="2859" y="3657"/>
                    <a:pt x="3180" y="3444"/>
                  </a:cubicBezTo>
                  <a:cubicBezTo>
                    <a:pt x="4040" y="2873"/>
                    <a:pt x="4281" y="1707"/>
                    <a:pt x="3706" y="840"/>
                  </a:cubicBezTo>
                  <a:cubicBezTo>
                    <a:pt x="3346" y="297"/>
                    <a:pt x="2748" y="1"/>
                    <a:pt x="213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7690650" y="3447325"/>
              <a:ext cx="106900" cy="93900"/>
            </a:xfrm>
            <a:custGeom>
              <a:avLst/>
              <a:gdLst/>
              <a:ahLst/>
              <a:cxnLst/>
              <a:rect l="l" t="t" r="r" b="b"/>
              <a:pathLst>
                <a:path w="4276" h="3756" extrusionOk="0">
                  <a:moveTo>
                    <a:pt x="2136" y="0"/>
                  </a:moveTo>
                  <a:cubicBezTo>
                    <a:pt x="1781" y="0"/>
                    <a:pt x="1422" y="101"/>
                    <a:pt x="1103" y="311"/>
                  </a:cubicBezTo>
                  <a:cubicBezTo>
                    <a:pt x="237" y="887"/>
                    <a:pt x="0" y="2048"/>
                    <a:pt x="571" y="2914"/>
                  </a:cubicBezTo>
                  <a:cubicBezTo>
                    <a:pt x="933" y="3460"/>
                    <a:pt x="1528" y="3755"/>
                    <a:pt x="2136" y="3755"/>
                  </a:cubicBezTo>
                  <a:cubicBezTo>
                    <a:pt x="2493" y="3755"/>
                    <a:pt x="2854" y="3653"/>
                    <a:pt x="3174" y="3440"/>
                  </a:cubicBezTo>
                  <a:cubicBezTo>
                    <a:pt x="4040" y="2871"/>
                    <a:pt x="4275" y="1704"/>
                    <a:pt x="3706" y="842"/>
                  </a:cubicBezTo>
                  <a:cubicBezTo>
                    <a:pt x="3343" y="296"/>
                    <a:pt x="2745" y="0"/>
                    <a:pt x="2136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7911150" y="3534075"/>
              <a:ext cx="54100" cy="47625"/>
            </a:xfrm>
            <a:custGeom>
              <a:avLst/>
              <a:gdLst/>
              <a:ahLst/>
              <a:cxnLst/>
              <a:rect l="l" t="t" r="r" b="b"/>
              <a:pathLst>
                <a:path w="2164" h="1905" extrusionOk="0">
                  <a:moveTo>
                    <a:pt x="1079" y="1"/>
                  </a:moveTo>
                  <a:cubicBezTo>
                    <a:pt x="898" y="1"/>
                    <a:pt x="715" y="52"/>
                    <a:pt x="553" y="157"/>
                  </a:cubicBezTo>
                  <a:cubicBezTo>
                    <a:pt x="120" y="448"/>
                    <a:pt x="0" y="1040"/>
                    <a:pt x="289" y="1478"/>
                  </a:cubicBezTo>
                  <a:cubicBezTo>
                    <a:pt x="473" y="1755"/>
                    <a:pt x="774" y="1905"/>
                    <a:pt x="1081" y="1905"/>
                  </a:cubicBezTo>
                  <a:cubicBezTo>
                    <a:pt x="1261" y="1905"/>
                    <a:pt x="1443" y="1853"/>
                    <a:pt x="1605" y="1746"/>
                  </a:cubicBezTo>
                  <a:cubicBezTo>
                    <a:pt x="2044" y="1457"/>
                    <a:pt x="2164" y="865"/>
                    <a:pt x="1875" y="425"/>
                  </a:cubicBezTo>
                  <a:cubicBezTo>
                    <a:pt x="1691" y="149"/>
                    <a:pt x="138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7785200" y="3425300"/>
              <a:ext cx="54150" cy="47600"/>
            </a:xfrm>
            <a:custGeom>
              <a:avLst/>
              <a:gdLst/>
              <a:ahLst/>
              <a:cxnLst/>
              <a:rect l="l" t="t" r="r" b="b"/>
              <a:pathLst>
                <a:path w="2166" h="1904" extrusionOk="0">
                  <a:moveTo>
                    <a:pt x="1085" y="1"/>
                  </a:moveTo>
                  <a:cubicBezTo>
                    <a:pt x="904" y="1"/>
                    <a:pt x="721" y="51"/>
                    <a:pt x="559" y="157"/>
                  </a:cubicBezTo>
                  <a:cubicBezTo>
                    <a:pt x="121" y="447"/>
                    <a:pt x="0" y="1039"/>
                    <a:pt x="291" y="1477"/>
                  </a:cubicBezTo>
                  <a:cubicBezTo>
                    <a:pt x="474" y="1754"/>
                    <a:pt x="778" y="1904"/>
                    <a:pt x="1087" y="1904"/>
                  </a:cubicBezTo>
                  <a:cubicBezTo>
                    <a:pt x="1268" y="1904"/>
                    <a:pt x="1450" y="1853"/>
                    <a:pt x="1611" y="1746"/>
                  </a:cubicBezTo>
                  <a:cubicBezTo>
                    <a:pt x="2051" y="1455"/>
                    <a:pt x="2165" y="863"/>
                    <a:pt x="1881" y="425"/>
                  </a:cubicBezTo>
                  <a:cubicBezTo>
                    <a:pt x="1698" y="149"/>
                    <a:pt x="1394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799725" y="3724225"/>
              <a:ext cx="104700" cy="53150"/>
            </a:xfrm>
            <a:custGeom>
              <a:avLst/>
              <a:gdLst/>
              <a:ahLst/>
              <a:cxnLst/>
              <a:rect l="l" t="t" r="r" b="b"/>
              <a:pathLst>
                <a:path w="4188" h="2126" extrusionOk="0">
                  <a:moveTo>
                    <a:pt x="582" y="0"/>
                  </a:moveTo>
                  <a:lnTo>
                    <a:pt x="0" y="871"/>
                  </a:lnTo>
                  <a:lnTo>
                    <a:pt x="3607" y="2126"/>
                  </a:lnTo>
                  <a:lnTo>
                    <a:pt x="4187" y="739"/>
                  </a:lnTo>
                  <a:lnTo>
                    <a:pt x="4187" y="739"/>
                  </a:lnTo>
                  <a:cubicBezTo>
                    <a:pt x="3993" y="756"/>
                    <a:pt x="3804" y="764"/>
                    <a:pt x="3621" y="764"/>
                  </a:cubicBezTo>
                  <a:cubicBezTo>
                    <a:pt x="1807" y="764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961000" y="3659025"/>
              <a:ext cx="145950" cy="108800"/>
            </a:xfrm>
            <a:custGeom>
              <a:avLst/>
              <a:gdLst/>
              <a:ahLst/>
              <a:cxnLst/>
              <a:rect l="l" t="t" r="r" b="b"/>
              <a:pathLst>
                <a:path w="5838" h="4352" extrusionOk="0">
                  <a:moveTo>
                    <a:pt x="4556" y="0"/>
                  </a:moveTo>
                  <a:cubicBezTo>
                    <a:pt x="3505" y="0"/>
                    <a:pt x="2171" y="886"/>
                    <a:pt x="2171" y="886"/>
                  </a:cubicBezTo>
                  <a:cubicBezTo>
                    <a:pt x="2171" y="886"/>
                    <a:pt x="0" y="2509"/>
                    <a:pt x="1174" y="3534"/>
                  </a:cubicBezTo>
                  <a:cubicBezTo>
                    <a:pt x="1678" y="3971"/>
                    <a:pt x="2611" y="4352"/>
                    <a:pt x="3507" y="4352"/>
                  </a:cubicBezTo>
                  <a:cubicBezTo>
                    <a:pt x="4704" y="4352"/>
                    <a:pt x="5837" y="3671"/>
                    <a:pt x="5800" y="1533"/>
                  </a:cubicBezTo>
                  <a:cubicBezTo>
                    <a:pt x="5778" y="359"/>
                    <a:pt x="5225" y="0"/>
                    <a:pt x="455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8010750" y="3693650"/>
              <a:ext cx="81275" cy="39900"/>
            </a:xfrm>
            <a:custGeom>
              <a:avLst/>
              <a:gdLst/>
              <a:ahLst/>
              <a:cxnLst/>
              <a:rect l="l" t="t" r="r" b="b"/>
              <a:pathLst>
                <a:path w="3251" h="1596" extrusionOk="0">
                  <a:moveTo>
                    <a:pt x="2481" y="1"/>
                  </a:moveTo>
                  <a:cubicBezTo>
                    <a:pt x="1868" y="1"/>
                    <a:pt x="1049" y="476"/>
                    <a:pt x="44" y="1409"/>
                  </a:cubicBezTo>
                  <a:cubicBezTo>
                    <a:pt x="0" y="1453"/>
                    <a:pt x="0" y="1519"/>
                    <a:pt x="39" y="1562"/>
                  </a:cubicBezTo>
                  <a:cubicBezTo>
                    <a:pt x="61" y="1585"/>
                    <a:pt x="87" y="1595"/>
                    <a:pt x="115" y="1595"/>
                  </a:cubicBezTo>
                  <a:cubicBezTo>
                    <a:pt x="142" y="1595"/>
                    <a:pt x="170" y="1585"/>
                    <a:pt x="186" y="1568"/>
                  </a:cubicBezTo>
                  <a:cubicBezTo>
                    <a:pt x="1355" y="480"/>
                    <a:pt x="2068" y="209"/>
                    <a:pt x="2485" y="209"/>
                  </a:cubicBezTo>
                  <a:cubicBezTo>
                    <a:pt x="2545" y="209"/>
                    <a:pt x="2599" y="215"/>
                    <a:pt x="2647" y="225"/>
                  </a:cubicBezTo>
                  <a:cubicBezTo>
                    <a:pt x="2932" y="280"/>
                    <a:pt x="3031" y="477"/>
                    <a:pt x="3036" y="488"/>
                  </a:cubicBezTo>
                  <a:cubicBezTo>
                    <a:pt x="3053" y="524"/>
                    <a:pt x="3092" y="549"/>
                    <a:pt x="3131" y="549"/>
                  </a:cubicBezTo>
                  <a:cubicBezTo>
                    <a:pt x="3145" y="549"/>
                    <a:pt x="3160" y="545"/>
                    <a:pt x="3173" y="538"/>
                  </a:cubicBezTo>
                  <a:cubicBezTo>
                    <a:pt x="3228" y="515"/>
                    <a:pt x="3251" y="455"/>
                    <a:pt x="3228" y="401"/>
                  </a:cubicBezTo>
                  <a:cubicBezTo>
                    <a:pt x="3223" y="389"/>
                    <a:pt x="3092" y="98"/>
                    <a:pt x="2697" y="22"/>
                  </a:cubicBezTo>
                  <a:cubicBezTo>
                    <a:pt x="2628" y="8"/>
                    <a:pt x="2556" y="1"/>
                    <a:pt x="2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7810975" y="3503050"/>
              <a:ext cx="64025" cy="57025"/>
            </a:xfrm>
            <a:custGeom>
              <a:avLst/>
              <a:gdLst/>
              <a:ahLst/>
              <a:cxnLst/>
              <a:rect l="l" t="t" r="r" b="b"/>
              <a:pathLst>
                <a:path w="2561" h="2281" extrusionOk="0">
                  <a:moveTo>
                    <a:pt x="2447" y="0"/>
                  </a:moveTo>
                  <a:cubicBezTo>
                    <a:pt x="2420" y="0"/>
                    <a:pt x="2392" y="12"/>
                    <a:pt x="2373" y="34"/>
                  </a:cubicBezTo>
                  <a:lnTo>
                    <a:pt x="1146" y="1223"/>
                  </a:lnTo>
                  <a:lnTo>
                    <a:pt x="186" y="72"/>
                  </a:lnTo>
                  <a:cubicBezTo>
                    <a:pt x="167" y="45"/>
                    <a:pt x="137" y="32"/>
                    <a:pt x="106" y="32"/>
                  </a:cubicBezTo>
                  <a:cubicBezTo>
                    <a:pt x="93" y="32"/>
                    <a:pt x="79" y="34"/>
                    <a:pt x="66" y="39"/>
                  </a:cubicBezTo>
                  <a:cubicBezTo>
                    <a:pt x="28" y="55"/>
                    <a:pt x="0" y="100"/>
                    <a:pt x="0" y="143"/>
                  </a:cubicBezTo>
                  <a:lnTo>
                    <a:pt x="104" y="2182"/>
                  </a:lnTo>
                  <a:cubicBezTo>
                    <a:pt x="109" y="2237"/>
                    <a:pt x="153" y="2281"/>
                    <a:pt x="208" y="2281"/>
                  </a:cubicBezTo>
                  <a:lnTo>
                    <a:pt x="213" y="2281"/>
                  </a:lnTo>
                  <a:cubicBezTo>
                    <a:pt x="274" y="2275"/>
                    <a:pt x="317" y="2225"/>
                    <a:pt x="317" y="2171"/>
                  </a:cubicBezTo>
                  <a:lnTo>
                    <a:pt x="231" y="450"/>
                  </a:lnTo>
                  <a:lnTo>
                    <a:pt x="231" y="450"/>
                  </a:lnTo>
                  <a:lnTo>
                    <a:pt x="1058" y="1448"/>
                  </a:lnTo>
                  <a:cubicBezTo>
                    <a:pt x="1080" y="1469"/>
                    <a:pt x="1107" y="1481"/>
                    <a:pt x="1134" y="1486"/>
                  </a:cubicBezTo>
                  <a:cubicBezTo>
                    <a:pt x="1162" y="1486"/>
                    <a:pt x="1189" y="1474"/>
                    <a:pt x="1212" y="1453"/>
                  </a:cubicBezTo>
                  <a:lnTo>
                    <a:pt x="2521" y="181"/>
                  </a:lnTo>
                  <a:cubicBezTo>
                    <a:pt x="2560" y="143"/>
                    <a:pt x="2560" y="77"/>
                    <a:pt x="2521" y="34"/>
                  </a:cubicBezTo>
                  <a:cubicBezTo>
                    <a:pt x="2502" y="12"/>
                    <a:pt x="2474" y="0"/>
                    <a:pt x="2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7759450" y="3237775"/>
              <a:ext cx="527950" cy="355400"/>
            </a:xfrm>
            <a:custGeom>
              <a:avLst/>
              <a:gdLst/>
              <a:ahLst/>
              <a:cxnLst/>
              <a:rect l="l" t="t" r="r" b="b"/>
              <a:pathLst>
                <a:path w="21118" h="14216" extrusionOk="0">
                  <a:moveTo>
                    <a:pt x="8082" y="0"/>
                  </a:moveTo>
                  <a:cubicBezTo>
                    <a:pt x="3664" y="0"/>
                    <a:pt x="590" y="3053"/>
                    <a:pt x="0" y="3914"/>
                  </a:cubicBezTo>
                  <a:cubicBezTo>
                    <a:pt x="0" y="3914"/>
                    <a:pt x="2710" y="7970"/>
                    <a:pt x="4785" y="7970"/>
                  </a:cubicBezTo>
                  <a:cubicBezTo>
                    <a:pt x="4846" y="7970"/>
                    <a:pt x="4906" y="7966"/>
                    <a:pt x="4966" y="7959"/>
                  </a:cubicBezTo>
                  <a:cubicBezTo>
                    <a:pt x="6101" y="7822"/>
                    <a:pt x="7114" y="6826"/>
                    <a:pt x="7804" y="5943"/>
                  </a:cubicBezTo>
                  <a:lnTo>
                    <a:pt x="7804" y="5943"/>
                  </a:lnTo>
                  <a:cubicBezTo>
                    <a:pt x="7203" y="6981"/>
                    <a:pt x="6580" y="8382"/>
                    <a:pt x="6840" y="9406"/>
                  </a:cubicBezTo>
                  <a:cubicBezTo>
                    <a:pt x="7277" y="11118"/>
                    <a:pt x="11686" y="14216"/>
                    <a:pt x="13533" y="14216"/>
                  </a:cubicBezTo>
                  <a:cubicBezTo>
                    <a:pt x="13654" y="14216"/>
                    <a:pt x="13764" y="14202"/>
                    <a:pt x="13862" y="14174"/>
                  </a:cubicBezTo>
                  <a:cubicBezTo>
                    <a:pt x="15440" y="13719"/>
                    <a:pt x="21118" y="6145"/>
                    <a:pt x="13862" y="1744"/>
                  </a:cubicBezTo>
                  <a:cubicBezTo>
                    <a:pt x="11773" y="474"/>
                    <a:pt x="9823" y="0"/>
                    <a:pt x="8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8041975" y="3511725"/>
              <a:ext cx="144750" cy="178750"/>
            </a:xfrm>
            <a:custGeom>
              <a:avLst/>
              <a:gdLst/>
              <a:ahLst/>
              <a:cxnLst/>
              <a:rect l="l" t="t" r="r" b="b"/>
              <a:pathLst>
                <a:path w="5790" h="7150" extrusionOk="0">
                  <a:moveTo>
                    <a:pt x="4182" y="1"/>
                  </a:moveTo>
                  <a:cubicBezTo>
                    <a:pt x="3766" y="1"/>
                    <a:pt x="3237" y="212"/>
                    <a:pt x="2561" y="722"/>
                  </a:cubicBezTo>
                  <a:cubicBezTo>
                    <a:pt x="2561" y="722"/>
                    <a:pt x="2561" y="3972"/>
                    <a:pt x="72" y="7020"/>
                  </a:cubicBezTo>
                  <a:cubicBezTo>
                    <a:pt x="0" y="7109"/>
                    <a:pt x="18" y="7150"/>
                    <a:pt x="106" y="7150"/>
                  </a:cubicBezTo>
                  <a:cubicBezTo>
                    <a:pt x="796" y="7150"/>
                    <a:pt x="5789" y="4636"/>
                    <a:pt x="5668" y="2799"/>
                  </a:cubicBezTo>
                  <a:cubicBezTo>
                    <a:pt x="5576" y="1465"/>
                    <a:pt x="5275" y="1"/>
                    <a:pt x="4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8177225" y="3531575"/>
              <a:ext cx="246775" cy="289950"/>
            </a:xfrm>
            <a:custGeom>
              <a:avLst/>
              <a:gdLst/>
              <a:ahLst/>
              <a:cxnLst/>
              <a:rect l="l" t="t" r="r" b="b"/>
              <a:pathLst>
                <a:path w="9871" h="11598" extrusionOk="0">
                  <a:moveTo>
                    <a:pt x="2841" y="1"/>
                  </a:moveTo>
                  <a:cubicBezTo>
                    <a:pt x="1998" y="1"/>
                    <a:pt x="1409" y="93"/>
                    <a:pt x="1409" y="93"/>
                  </a:cubicBezTo>
                  <a:cubicBezTo>
                    <a:pt x="0" y="6894"/>
                    <a:pt x="5504" y="11597"/>
                    <a:pt x="5504" y="11597"/>
                  </a:cubicBezTo>
                  <a:cubicBezTo>
                    <a:pt x="5504" y="11597"/>
                    <a:pt x="9871" y="5968"/>
                    <a:pt x="8315" y="2614"/>
                  </a:cubicBezTo>
                  <a:cubicBezTo>
                    <a:pt x="7275" y="373"/>
                    <a:pt x="4541" y="1"/>
                    <a:pt x="2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7416350" y="3624050"/>
              <a:ext cx="331600" cy="251850"/>
            </a:xfrm>
            <a:custGeom>
              <a:avLst/>
              <a:gdLst/>
              <a:ahLst/>
              <a:cxnLst/>
              <a:rect l="l" t="t" r="r" b="b"/>
              <a:pathLst>
                <a:path w="13264" h="10074" extrusionOk="0">
                  <a:moveTo>
                    <a:pt x="4734" y="0"/>
                  </a:moveTo>
                  <a:cubicBezTo>
                    <a:pt x="4707" y="0"/>
                    <a:pt x="4689" y="7"/>
                    <a:pt x="4681" y="21"/>
                  </a:cubicBezTo>
                  <a:cubicBezTo>
                    <a:pt x="4450" y="406"/>
                    <a:pt x="581" y="4007"/>
                    <a:pt x="581" y="4007"/>
                  </a:cubicBezTo>
                  <a:cubicBezTo>
                    <a:pt x="1" y="4550"/>
                    <a:pt x="5085" y="10073"/>
                    <a:pt x="6352" y="10073"/>
                  </a:cubicBezTo>
                  <a:cubicBezTo>
                    <a:pt x="6390" y="10073"/>
                    <a:pt x="6425" y="10068"/>
                    <a:pt x="6456" y="10058"/>
                  </a:cubicBezTo>
                  <a:cubicBezTo>
                    <a:pt x="7514" y="9707"/>
                    <a:pt x="13264" y="5070"/>
                    <a:pt x="13264" y="5070"/>
                  </a:cubicBezTo>
                  <a:cubicBezTo>
                    <a:pt x="12440" y="4727"/>
                    <a:pt x="5448" y="0"/>
                    <a:pt x="4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7852075" y="3810800"/>
              <a:ext cx="309975" cy="274350"/>
            </a:xfrm>
            <a:custGeom>
              <a:avLst/>
              <a:gdLst/>
              <a:ahLst/>
              <a:cxnLst/>
              <a:rect l="l" t="t" r="r" b="b"/>
              <a:pathLst>
                <a:path w="12399" h="10974" extrusionOk="0">
                  <a:moveTo>
                    <a:pt x="2571" y="1"/>
                  </a:moveTo>
                  <a:lnTo>
                    <a:pt x="1" y="7871"/>
                  </a:lnTo>
                  <a:cubicBezTo>
                    <a:pt x="55" y="7868"/>
                    <a:pt x="111" y="7866"/>
                    <a:pt x="168" y="7866"/>
                  </a:cubicBezTo>
                  <a:cubicBezTo>
                    <a:pt x="2900" y="7866"/>
                    <a:pt x="9477" y="10974"/>
                    <a:pt x="9477" y="10974"/>
                  </a:cubicBezTo>
                  <a:cubicBezTo>
                    <a:pt x="9833" y="10436"/>
                    <a:pt x="12398" y="4774"/>
                    <a:pt x="12398" y="4774"/>
                  </a:cubicBezTo>
                  <a:cubicBezTo>
                    <a:pt x="8468" y="970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971975" y="3844150"/>
              <a:ext cx="41650" cy="170950"/>
            </a:xfrm>
            <a:custGeom>
              <a:avLst/>
              <a:gdLst/>
              <a:ahLst/>
              <a:cxnLst/>
              <a:rect l="l" t="t" r="r" b="b"/>
              <a:pathLst>
                <a:path w="1666" h="6838" extrusionOk="0">
                  <a:moveTo>
                    <a:pt x="384" y="1"/>
                  </a:moveTo>
                  <a:cubicBezTo>
                    <a:pt x="369" y="1"/>
                    <a:pt x="355" y="4"/>
                    <a:pt x="340" y="10"/>
                  </a:cubicBezTo>
                  <a:cubicBezTo>
                    <a:pt x="285" y="37"/>
                    <a:pt x="264" y="103"/>
                    <a:pt x="290" y="152"/>
                  </a:cubicBezTo>
                  <a:cubicBezTo>
                    <a:pt x="302" y="179"/>
                    <a:pt x="1436" y="2590"/>
                    <a:pt x="22" y="6696"/>
                  </a:cubicBezTo>
                  <a:cubicBezTo>
                    <a:pt x="1" y="6751"/>
                    <a:pt x="33" y="6812"/>
                    <a:pt x="87" y="6833"/>
                  </a:cubicBezTo>
                  <a:cubicBezTo>
                    <a:pt x="99" y="6838"/>
                    <a:pt x="110" y="6838"/>
                    <a:pt x="120" y="6838"/>
                  </a:cubicBezTo>
                  <a:cubicBezTo>
                    <a:pt x="165" y="6838"/>
                    <a:pt x="208" y="6812"/>
                    <a:pt x="219" y="6767"/>
                  </a:cubicBezTo>
                  <a:cubicBezTo>
                    <a:pt x="1666" y="2569"/>
                    <a:pt x="532" y="162"/>
                    <a:pt x="482" y="58"/>
                  </a:cubicBezTo>
                  <a:cubicBezTo>
                    <a:pt x="462" y="22"/>
                    <a:pt x="424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553650" y="3728275"/>
              <a:ext cx="133900" cy="121200"/>
            </a:xfrm>
            <a:custGeom>
              <a:avLst/>
              <a:gdLst/>
              <a:ahLst/>
              <a:cxnLst/>
              <a:rect l="l" t="t" r="r" b="b"/>
              <a:pathLst>
                <a:path w="5356" h="4848" extrusionOk="0">
                  <a:moveTo>
                    <a:pt x="5245" y="0"/>
                  </a:moveTo>
                  <a:cubicBezTo>
                    <a:pt x="5238" y="0"/>
                    <a:pt x="5231" y="1"/>
                    <a:pt x="5224" y="3"/>
                  </a:cubicBezTo>
                  <a:cubicBezTo>
                    <a:pt x="3284" y="342"/>
                    <a:pt x="170" y="4501"/>
                    <a:pt x="38" y="4677"/>
                  </a:cubicBezTo>
                  <a:cubicBezTo>
                    <a:pt x="0" y="4726"/>
                    <a:pt x="11" y="4792"/>
                    <a:pt x="61" y="4825"/>
                  </a:cubicBezTo>
                  <a:cubicBezTo>
                    <a:pt x="77" y="4842"/>
                    <a:pt x="99" y="4847"/>
                    <a:pt x="120" y="4847"/>
                  </a:cubicBezTo>
                  <a:cubicBezTo>
                    <a:pt x="153" y="4847"/>
                    <a:pt x="186" y="4830"/>
                    <a:pt x="208" y="4804"/>
                  </a:cubicBezTo>
                  <a:cubicBezTo>
                    <a:pt x="241" y="4764"/>
                    <a:pt x="3403" y="539"/>
                    <a:pt x="5262" y="210"/>
                  </a:cubicBezTo>
                  <a:cubicBezTo>
                    <a:pt x="5316" y="200"/>
                    <a:pt x="5355" y="145"/>
                    <a:pt x="5343" y="84"/>
                  </a:cubicBezTo>
                  <a:cubicBezTo>
                    <a:pt x="5339" y="36"/>
                    <a:pt x="5296" y="0"/>
                    <a:pt x="5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734900" y="3786175"/>
              <a:ext cx="172550" cy="87400"/>
            </a:xfrm>
            <a:custGeom>
              <a:avLst/>
              <a:gdLst/>
              <a:ahLst/>
              <a:cxnLst/>
              <a:rect l="l" t="t" r="r" b="b"/>
              <a:pathLst>
                <a:path w="6902" h="3496" extrusionOk="0">
                  <a:moveTo>
                    <a:pt x="116" y="1"/>
                  </a:moveTo>
                  <a:cubicBezTo>
                    <a:pt x="107" y="1"/>
                    <a:pt x="98" y="2"/>
                    <a:pt x="89" y="4"/>
                  </a:cubicBezTo>
                  <a:cubicBezTo>
                    <a:pt x="34" y="21"/>
                    <a:pt x="1" y="75"/>
                    <a:pt x="13" y="131"/>
                  </a:cubicBezTo>
                  <a:cubicBezTo>
                    <a:pt x="34" y="207"/>
                    <a:pt x="494" y="2038"/>
                    <a:pt x="2188" y="3118"/>
                  </a:cubicBezTo>
                  <a:cubicBezTo>
                    <a:pt x="2621" y="3391"/>
                    <a:pt x="3120" y="3495"/>
                    <a:pt x="3623" y="3495"/>
                  </a:cubicBezTo>
                  <a:cubicBezTo>
                    <a:pt x="5143" y="3495"/>
                    <a:pt x="6742" y="2569"/>
                    <a:pt x="6830" y="2514"/>
                  </a:cubicBezTo>
                  <a:cubicBezTo>
                    <a:pt x="6886" y="2488"/>
                    <a:pt x="6901" y="2422"/>
                    <a:pt x="6869" y="2372"/>
                  </a:cubicBezTo>
                  <a:cubicBezTo>
                    <a:pt x="6850" y="2339"/>
                    <a:pt x="6814" y="2321"/>
                    <a:pt x="6777" y="2321"/>
                  </a:cubicBezTo>
                  <a:cubicBezTo>
                    <a:pt x="6760" y="2321"/>
                    <a:pt x="6742" y="2325"/>
                    <a:pt x="6726" y="2334"/>
                  </a:cubicBezTo>
                  <a:cubicBezTo>
                    <a:pt x="6705" y="2346"/>
                    <a:pt x="5094" y="3282"/>
                    <a:pt x="3614" y="3282"/>
                  </a:cubicBezTo>
                  <a:cubicBezTo>
                    <a:pt x="3146" y="3282"/>
                    <a:pt x="2690" y="3188"/>
                    <a:pt x="2303" y="2942"/>
                  </a:cubicBezTo>
                  <a:cubicBezTo>
                    <a:pt x="681" y="1906"/>
                    <a:pt x="220" y="98"/>
                    <a:pt x="220" y="81"/>
                  </a:cubicBezTo>
                  <a:cubicBezTo>
                    <a:pt x="206" y="35"/>
                    <a:pt x="165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322152" y="2738847"/>
            <a:ext cx="1315503" cy="1991723"/>
            <a:chOff x="191900" y="2943925"/>
            <a:chExt cx="1080850" cy="1636450"/>
          </a:xfrm>
        </p:grpSpPr>
        <p:sp>
          <p:nvSpPr>
            <p:cNvPr id="111" name="Google Shape;111;p2"/>
            <p:cNvSpPr/>
            <p:nvPr/>
          </p:nvSpPr>
          <p:spPr>
            <a:xfrm>
              <a:off x="469350" y="2943925"/>
              <a:ext cx="742700" cy="528675"/>
            </a:xfrm>
            <a:custGeom>
              <a:avLst/>
              <a:gdLst/>
              <a:ahLst/>
              <a:cxnLst/>
              <a:rect l="l" t="t" r="r" b="b"/>
              <a:pathLst>
                <a:path w="29708" h="21147" extrusionOk="0">
                  <a:moveTo>
                    <a:pt x="14607" y="1"/>
                  </a:moveTo>
                  <a:cubicBezTo>
                    <a:pt x="12241" y="1"/>
                    <a:pt x="11302" y="2619"/>
                    <a:pt x="11302" y="2619"/>
                  </a:cubicBezTo>
                  <a:cubicBezTo>
                    <a:pt x="11302" y="2619"/>
                    <a:pt x="10319" y="1212"/>
                    <a:pt x="8250" y="1212"/>
                  </a:cubicBezTo>
                  <a:cubicBezTo>
                    <a:pt x="7604" y="1212"/>
                    <a:pt x="6853" y="1349"/>
                    <a:pt x="5992" y="1709"/>
                  </a:cubicBezTo>
                  <a:cubicBezTo>
                    <a:pt x="2375" y="3222"/>
                    <a:pt x="4315" y="7535"/>
                    <a:pt x="4315" y="7535"/>
                  </a:cubicBezTo>
                  <a:cubicBezTo>
                    <a:pt x="4315" y="7535"/>
                    <a:pt x="911" y="8374"/>
                    <a:pt x="1328" y="11322"/>
                  </a:cubicBezTo>
                  <a:cubicBezTo>
                    <a:pt x="1629" y="13444"/>
                    <a:pt x="3564" y="13975"/>
                    <a:pt x="3564" y="13975"/>
                  </a:cubicBezTo>
                  <a:cubicBezTo>
                    <a:pt x="3564" y="13975"/>
                    <a:pt x="0" y="16031"/>
                    <a:pt x="3493" y="19128"/>
                  </a:cubicBezTo>
                  <a:cubicBezTo>
                    <a:pt x="4664" y="20167"/>
                    <a:pt x="6435" y="20255"/>
                    <a:pt x="6998" y="20255"/>
                  </a:cubicBezTo>
                  <a:cubicBezTo>
                    <a:pt x="7112" y="20255"/>
                    <a:pt x="7176" y="20251"/>
                    <a:pt x="7176" y="20251"/>
                  </a:cubicBezTo>
                  <a:lnTo>
                    <a:pt x="23520" y="21144"/>
                  </a:lnTo>
                  <a:cubicBezTo>
                    <a:pt x="23520" y="21144"/>
                    <a:pt x="23557" y="21146"/>
                    <a:pt x="23625" y="21146"/>
                  </a:cubicBezTo>
                  <a:cubicBezTo>
                    <a:pt x="24149" y="21146"/>
                    <a:pt x="26512" y="21017"/>
                    <a:pt x="27696" y="18761"/>
                  </a:cubicBezTo>
                  <a:cubicBezTo>
                    <a:pt x="29033" y="16217"/>
                    <a:pt x="27181" y="14605"/>
                    <a:pt x="27181" y="14605"/>
                  </a:cubicBezTo>
                  <a:cubicBezTo>
                    <a:pt x="27181" y="14605"/>
                    <a:pt x="29708" y="13795"/>
                    <a:pt x="29351" y="10566"/>
                  </a:cubicBezTo>
                  <a:cubicBezTo>
                    <a:pt x="29095" y="8244"/>
                    <a:pt x="27399" y="7918"/>
                    <a:pt x="26466" y="7918"/>
                  </a:cubicBezTo>
                  <a:cubicBezTo>
                    <a:pt x="26102" y="7918"/>
                    <a:pt x="25855" y="7968"/>
                    <a:pt x="25855" y="7968"/>
                  </a:cubicBezTo>
                  <a:cubicBezTo>
                    <a:pt x="25855" y="7968"/>
                    <a:pt x="27208" y="4433"/>
                    <a:pt x="23657" y="2114"/>
                  </a:cubicBezTo>
                  <a:cubicBezTo>
                    <a:pt x="23194" y="1813"/>
                    <a:pt x="22748" y="1696"/>
                    <a:pt x="22335" y="1696"/>
                  </a:cubicBezTo>
                  <a:cubicBezTo>
                    <a:pt x="20890" y="1696"/>
                    <a:pt x="19837" y="3123"/>
                    <a:pt x="19837" y="3123"/>
                  </a:cubicBezTo>
                  <a:cubicBezTo>
                    <a:pt x="19837" y="3123"/>
                    <a:pt x="19096" y="1309"/>
                    <a:pt x="15825" y="214"/>
                  </a:cubicBezTo>
                  <a:cubicBezTo>
                    <a:pt x="15382" y="65"/>
                    <a:pt x="14977" y="1"/>
                    <a:pt x="14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36925" y="4108275"/>
              <a:ext cx="340800" cy="465100"/>
            </a:xfrm>
            <a:custGeom>
              <a:avLst/>
              <a:gdLst/>
              <a:ahLst/>
              <a:cxnLst/>
              <a:rect l="l" t="t" r="r" b="b"/>
              <a:pathLst>
                <a:path w="13632" h="18604" extrusionOk="0">
                  <a:moveTo>
                    <a:pt x="965" y="1"/>
                  </a:moveTo>
                  <a:lnTo>
                    <a:pt x="1" y="6529"/>
                  </a:lnTo>
                  <a:cubicBezTo>
                    <a:pt x="3431" y="8184"/>
                    <a:pt x="9735" y="18603"/>
                    <a:pt x="9735" y="18603"/>
                  </a:cubicBezTo>
                  <a:cubicBezTo>
                    <a:pt x="9735" y="18603"/>
                    <a:pt x="12859" y="17288"/>
                    <a:pt x="13510" y="16828"/>
                  </a:cubicBezTo>
                  <a:cubicBezTo>
                    <a:pt x="13632" y="16741"/>
                    <a:pt x="13621" y="16706"/>
                    <a:pt x="13523" y="16706"/>
                  </a:cubicBezTo>
                  <a:cubicBezTo>
                    <a:pt x="13100" y="16706"/>
                    <a:pt x="11061" y="17359"/>
                    <a:pt x="11061" y="17359"/>
                  </a:cubicBezTo>
                  <a:cubicBezTo>
                    <a:pt x="11061" y="17359"/>
                    <a:pt x="10623" y="10557"/>
                    <a:pt x="7701" y="6173"/>
                  </a:cubicBezTo>
                  <a:cubicBezTo>
                    <a:pt x="4780" y="1789"/>
                    <a:pt x="965" y="1"/>
                    <a:pt x="965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743950" y="4498275"/>
              <a:ext cx="149500" cy="82100"/>
            </a:xfrm>
            <a:custGeom>
              <a:avLst/>
              <a:gdLst/>
              <a:ahLst/>
              <a:cxnLst/>
              <a:rect l="l" t="t" r="r" b="b"/>
              <a:pathLst>
                <a:path w="5980" h="3284" extrusionOk="0">
                  <a:moveTo>
                    <a:pt x="2835" y="0"/>
                  </a:moveTo>
                  <a:lnTo>
                    <a:pt x="0" y="1129"/>
                  </a:lnTo>
                  <a:lnTo>
                    <a:pt x="1004" y="3283"/>
                  </a:lnTo>
                  <a:lnTo>
                    <a:pt x="5980" y="1124"/>
                  </a:lnTo>
                  <a:cubicBezTo>
                    <a:pt x="5619" y="641"/>
                    <a:pt x="4790" y="531"/>
                    <a:pt x="4109" y="531"/>
                  </a:cubicBezTo>
                  <a:cubicBezTo>
                    <a:pt x="3538" y="531"/>
                    <a:pt x="3070" y="608"/>
                    <a:pt x="3070" y="608"/>
                  </a:cubicBezTo>
                  <a:lnTo>
                    <a:pt x="28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799575" y="4501400"/>
              <a:ext cx="22100" cy="22500"/>
            </a:xfrm>
            <a:custGeom>
              <a:avLst/>
              <a:gdLst/>
              <a:ahLst/>
              <a:cxnLst/>
              <a:rect l="l" t="t" r="r" b="b"/>
              <a:pathLst>
                <a:path w="884" h="900" extrusionOk="0">
                  <a:moveTo>
                    <a:pt x="766" y="0"/>
                  </a:moveTo>
                  <a:cubicBezTo>
                    <a:pt x="739" y="0"/>
                    <a:pt x="711" y="11"/>
                    <a:pt x="691" y="34"/>
                  </a:cubicBezTo>
                  <a:lnTo>
                    <a:pt x="39" y="718"/>
                  </a:lnTo>
                  <a:cubicBezTo>
                    <a:pt x="1" y="763"/>
                    <a:pt x="1" y="829"/>
                    <a:pt x="44" y="867"/>
                  </a:cubicBezTo>
                  <a:cubicBezTo>
                    <a:pt x="67" y="889"/>
                    <a:pt x="94" y="900"/>
                    <a:pt x="117" y="900"/>
                  </a:cubicBezTo>
                  <a:cubicBezTo>
                    <a:pt x="143" y="900"/>
                    <a:pt x="176" y="889"/>
                    <a:pt x="193" y="867"/>
                  </a:cubicBezTo>
                  <a:lnTo>
                    <a:pt x="845" y="176"/>
                  </a:lnTo>
                  <a:cubicBezTo>
                    <a:pt x="883" y="138"/>
                    <a:pt x="883" y="67"/>
                    <a:pt x="840" y="28"/>
                  </a:cubicBezTo>
                  <a:cubicBezTo>
                    <a:pt x="819" y="10"/>
                    <a:pt x="792" y="0"/>
                    <a:pt x="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811350" y="4506700"/>
              <a:ext cx="18675" cy="27775"/>
            </a:xfrm>
            <a:custGeom>
              <a:avLst/>
              <a:gdLst/>
              <a:ahLst/>
              <a:cxnLst/>
              <a:rect l="l" t="t" r="r" b="b"/>
              <a:pathLst>
                <a:path w="747" h="1111" extrusionOk="0">
                  <a:moveTo>
                    <a:pt x="624" y="1"/>
                  </a:moveTo>
                  <a:cubicBezTo>
                    <a:pt x="587" y="1"/>
                    <a:pt x="551" y="19"/>
                    <a:pt x="533" y="53"/>
                  </a:cubicBezTo>
                  <a:lnTo>
                    <a:pt x="28" y="951"/>
                  </a:lnTo>
                  <a:cubicBezTo>
                    <a:pt x="1" y="1000"/>
                    <a:pt x="18" y="1065"/>
                    <a:pt x="73" y="1093"/>
                  </a:cubicBezTo>
                  <a:cubicBezTo>
                    <a:pt x="89" y="1105"/>
                    <a:pt x="106" y="1110"/>
                    <a:pt x="122" y="1110"/>
                  </a:cubicBezTo>
                  <a:cubicBezTo>
                    <a:pt x="160" y="1110"/>
                    <a:pt x="193" y="1088"/>
                    <a:pt x="215" y="1055"/>
                  </a:cubicBezTo>
                  <a:lnTo>
                    <a:pt x="719" y="157"/>
                  </a:lnTo>
                  <a:cubicBezTo>
                    <a:pt x="747" y="107"/>
                    <a:pt x="724" y="41"/>
                    <a:pt x="676" y="13"/>
                  </a:cubicBezTo>
                  <a:cubicBezTo>
                    <a:pt x="659" y="5"/>
                    <a:pt x="64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831900" y="4509050"/>
              <a:ext cx="10600" cy="25425"/>
            </a:xfrm>
            <a:custGeom>
              <a:avLst/>
              <a:gdLst/>
              <a:ahLst/>
              <a:cxnLst/>
              <a:rect l="l" t="t" r="r" b="b"/>
              <a:pathLst>
                <a:path w="424" h="1017" extrusionOk="0">
                  <a:moveTo>
                    <a:pt x="309" y="0"/>
                  </a:moveTo>
                  <a:cubicBezTo>
                    <a:pt x="262" y="0"/>
                    <a:pt x="214" y="32"/>
                    <a:pt x="205" y="84"/>
                  </a:cubicBezTo>
                  <a:lnTo>
                    <a:pt x="18" y="885"/>
                  </a:lnTo>
                  <a:cubicBezTo>
                    <a:pt x="1" y="939"/>
                    <a:pt x="40" y="999"/>
                    <a:pt x="94" y="1011"/>
                  </a:cubicBezTo>
                  <a:cubicBezTo>
                    <a:pt x="106" y="1016"/>
                    <a:pt x="111" y="1016"/>
                    <a:pt x="122" y="1016"/>
                  </a:cubicBezTo>
                  <a:cubicBezTo>
                    <a:pt x="165" y="1016"/>
                    <a:pt x="210" y="983"/>
                    <a:pt x="221" y="933"/>
                  </a:cubicBezTo>
                  <a:lnTo>
                    <a:pt x="407" y="128"/>
                  </a:lnTo>
                  <a:cubicBezTo>
                    <a:pt x="423" y="73"/>
                    <a:pt x="385" y="18"/>
                    <a:pt x="330" y="2"/>
                  </a:cubicBezTo>
                  <a:cubicBezTo>
                    <a:pt x="323" y="1"/>
                    <a:pt x="316" y="0"/>
                    <a:pt x="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31350" y="4042250"/>
              <a:ext cx="404650" cy="401650"/>
            </a:xfrm>
            <a:custGeom>
              <a:avLst/>
              <a:gdLst/>
              <a:ahLst/>
              <a:cxnLst/>
              <a:rect l="l" t="t" r="r" b="b"/>
              <a:pathLst>
                <a:path w="16186" h="16066" extrusionOk="0">
                  <a:moveTo>
                    <a:pt x="0" y="1"/>
                  </a:moveTo>
                  <a:lnTo>
                    <a:pt x="577" y="6572"/>
                  </a:lnTo>
                  <a:cubicBezTo>
                    <a:pt x="4293" y="7389"/>
                    <a:pt x="12843" y="16066"/>
                    <a:pt x="12843" y="16066"/>
                  </a:cubicBezTo>
                  <a:cubicBezTo>
                    <a:pt x="12843" y="16066"/>
                    <a:pt x="15577" y="14060"/>
                    <a:pt x="16104" y="13456"/>
                  </a:cubicBezTo>
                  <a:cubicBezTo>
                    <a:pt x="16182" y="13366"/>
                    <a:pt x="16186" y="13328"/>
                    <a:pt x="16135" y="13328"/>
                  </a:cubicBezTo>
                  <a:cubicBezTo>
                    <a:pt x="15850" y="13328"/>
                    <a:pt x="13845" y="14541"/>
                    <a:pt x="13845" y="14541"/>
                  </a:cubicBezTo>
                  <a:cubicBezTo>
                    <a:pt x="13845" y="14541"/>
                    <a:pt x="11839" y="8030"/>
                    <a:pt x="7981" y="4440"/>
                  </a:cubicBezTo>
                  <a:cubicBezTo>
                    <a:pt x="4122" y="85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006200" y="4362625"/>
              <a:ext cx="145400" cy="90575"/>
            </a:xfrm>
            <a:custGeom>
              <a:avLst/>
              <a:gdLst/>
              <a:ahLst/>
              <a:cxnLst/>
              <a:rect l="l" t="t" r="r" b="b"/>
              <a:pathLst>
                <a:path w="5816" h="3623" extrusionOk="0">
                  <a:moveTo>
                    <a:pt x="2495" y="0"/>
                  </a:moveTo>
                  <a:lnTo>
                    <a:pt x="1" y="1764"/>
                  </a:lnTo>
                  <a:lnTo>
                    <a:pt x="1475" y="3623"/>
                  </a:lnTo>
                  <a:lnTo>
                    <a:pt x="5816" y="367"/>
                  </a:lnTo>
                  <a:cubicBezTo>
                    <a:pt x="5573" y="163"/>
                    <a:pt x="5227" y="90"/>
                    <a:pt x="4857" y="90"/>
                  </a:cubicBezTo>
                  <a:cubicBezTo>
                    <a:pt x="3936" y="90"/>
                    <a:pt x="2868" y="542"/>
                    <a:pt x="2868" y="542"/>
                  </a:cubicBezTo>
                  <a:lnTo>
                    <a:pt x="249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058825" y="4364750"/>
              <a:ext cx="17975" cy="25850"/>
            </a:xfrm>
            <a:custGeom>
              <a:avLst/>
              <a:gdLst/>
              <a:ahLst/>
              <a:cxnLst/>
              <a:rect l="l" t="t" r="r" b="b"/>
              <a:pathLst>
                <a:path w="719" h="1034" extrusionOk="0">
                  <a:moveTo>
                    <a:pt x="596" y="0"/>
                  </a:moveTo>
                  <a:cubicBezTo>
                    <a:pt x="559" y="0"/>
                    <a:pt x="524" y="19"/>
                    <a:pt x="505" y="52"/>
                  </a:cubicBezTo>
                  <a:lnTo>
                    <a:pt x="33" y="874"/>
                  </a:lnTo>
                  <a:cubicBezTo>
                    <a:pt x="0" y="923"/>
                    <a:pt x="23" y="989"/>
                    <a:pt x="73" y="1016"/>
                  </a:cubicBezTo>
                  <a:cubicBezTo>
                    <a:pt x="88" y="1028"/>
                    <a:pt x="105" y="1033"/>
                    <a:pt x="121" y="1033"/>
                  </a:cubicBezTo>
                  <a:cubicBezTo>
                    <a:pt x="159" y="1033"/>
                    <a:pt x="197" y="1011"/>
                    <a:pt x="215" y="978"/>
                  </a:cubicBezTo>
                  <a:lnTo>
                    <a:pt x="686" y="161"/>
                  </a:lnTo>
                  <a:cubicBezTo>
                    <a:pt x="718" y="107"/>
                    <a:pt x="703" y="47"/>
                    <a:pt x="647" y="14"/>
                  </a:cubicBezTo>
                  <a:cubicBezTo>
                    <a:pt x="631" y="5"/>
                    <a:pt x="613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83975" y="3532400"/>
              <a:ext cx="545800" cy="575900"/>
            </a:xfrm>
            <a:custGeom>
              <a:avLst/>
              <a:gdLst/>
              <a:ahLst/>
              <a:cxnLst/>
              <a:rect l="l" t="t" r="r" b="b"/>
              <a:pathLst>
                <a:path w="21832" h="23036" extrusionOk="0">
                  <a:moveTo>
                    <a:pt x="10699" y="1"/>
                  </a:moveTo>
                  <a:cubicBezTo>
                    <a:pt x="10699" y="1"/>
                    <a:pt x="1" y="5712"/>
                    <a:pt x="4511" y="23036"/>
                  </a:cubicBezTo>
                  <a:cubicBezTo>
                    <a:pt x="4511" y="23036"/>
                    <a:pt x="14645" y="23036"/>
                    <a:pt x="21069" y="21123"/>
                  </a:cubicBezTo>
                  <a:cubicBezTo>
                    <a:pt x="21069" y="21123"/>
                    <a:pt x="21831" y="10342"/>
                    <a:pt x="21831" y="6681"/>
                  </a:cubicBezTo>
                  <a:cubicBezTo>
                    <a:pt x="21831" y="6681"/>
                    <a:pt x="12815" y="1491"/>
                    <a:pt x="10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857825" y="3490950"/>
              <a:ext cx="414925" cy="327950"/>
            </a:xfrm>
            <a:custGeom>
              <a:avLst/>
              <a:gdLst/>
              <a:ahLst/>
              <a:cxnLst/>
              <a:rect l="l" t="t" r="r" b="b"/>
              <a:pathLst>
                <a:path w="16597" h="13118" extrusionOk="0">
                  <a:moveTo>
                    <a:pt x="15013" y="0"/>
                  </a:moveTo>
                  <a:cubicBezTo>
                    <a:pt x="14706" y="0"/>
                    <a:pt x="13691" y="2306"/>
                    <a:pt x="13691" y="2306"/>
                  </a:cubicBezTo>
                  <a:cubicBezTo>
                    <a:pt x="13691" y="2306"/>
                    <a:pt x="13828" y="179"/>
                    <a:pt x="13407" y="70"/>
                  </a:cubicBezTo>
                  <a:cubicBezTo>
                    <a:pt x="13399" y="67"/>
                    <a:pt x="13391" y="66"/>
                    <a:pt x="13384" y="66"/>
                  </a:cubicBezTo>
                  <a:cubicBezTo>
                    <a:pt x="12970" y="66"/>
                    <a:pt x="12585" y="2886"/>
                    <a:pt x="12585" y="2886"/>
                  </a:cubicBezTo>
                  <a:cubicBezTo>
                    <a:pt x="12585" y="2886"/>
                    <a:pt x="12034" y="1297"/>
                    <a:pt x="11761" y="1297"/>
                  </a:cubicBezTo>
                  <a:cubicBezTo>
                    <a:pt x="11752" y="1297"/>
                    <a:pt x="11743" y="1299"/>
                    <a:pt x="11735" y="1302"/>
                  </a:cubicBezTo>
                  <a:cubicBezTo>
                    <a:pt x="11472" y="1406"/>
                    <a:pt x="11861" y="3538"/>
                    <a:pt x="11861" y="3538"/>
                  </a:cubicBezTo>
                  <a:cubicBezTo>
                    <a:pt x="10374" y="6907"/>
                    <a:pt x="4301" y="7312"/>
                    <a:pt x="1468" y="7312"/>
                  </a:cubicBezTo>
                  <a:cubicBezTo>
                    <a:pt x="572" y="7312"/>
                    <a:pt x="0" y="7271"/>
                    <a:pt x="0" y="7271"/>
                  </a:cubicBezTo>
                  <a:lnTo>
                    <a:pt x="0" y="7271"/>
                  </a:lnTo>
                  <a:lnTo>
                    <a:pt x="488" y="13085"/>
                  </a:lnTo>
                  <a:cubicBezTo>
                    <a:pt x="900" y="13107"/>
                    <a:pt x="1300" y="13117"/>
                    <a:pt x="1688" y="13117"/>
                  </a:cubicBezTo>
                  <a:cubicBezTo>
                    <a:pt x="12777" y="13117"/>
                    <a:pt x="14010" y="4684"/>
                    <a:pt x="14010" y="4684"/>
                  </a:cubicBezTo>
                  <a:cubicBezTo>
                    <a:pt x="14010" y="4684"/>
                    <a:pt x="16322" y="3642"/>
                    <a:pt x="16059" y="3166"/>
                  </a:cubicBezTo>
                  <a:cubicBezTo>
                    <a:pt x="16000" y="3060"/>
                    <a:pt x="15898" y="3018"/>
                    <a:pt x="15774" y="3018"/>
                  </a:cubicBezTo>
                  <a:cubicBezTo>
                    <a:pt x="15341" y="3018"/>
                    <a:pt x="14645" y="3522"/>
                    <a:pt x="14645" y="3522"/>
                  </a:cubicBezTo>
                  <a:cubicBezTo>
                    <a:pt x="14645" y="3522"/>
                    <a:pt x="16597" y="1785"/>
                    <a:pt x="16175" y="1302"/>
                  </a:cubicBezTo>
                  <a:cubicBezTo>
                    <a:pt x="16125" y="1246"/>
                    <a:pt x="16066" y="1221"/>
                    <a:pt x="16000" y="1221"/>
                  </a:cubicBezTo>
                  <a:cubicBezTo>
                    <a:pt x="15495" y="1221"/>
                    <a:pt x="14579" y="2650"/>
                    <a:pt x="14579" y="2650"/>
                  </a:cubicBezTo>
                  <a:cubicBezTo>
                    <a:pt x="14579" y="2650"/>
                    <a:pt x="15275" y="404"/>
                    <a:pt x="15067" y="37"/>
                  </a:cubicBezTo>
                  <a:cubicBezTo>
                    <a:pt x="15053" y="12"/>
                    <a:pt x="15035" y="0"/>
                    <a:pt x="1501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169400" y="3560525"/>
              <a:ext cx="21975" cy="29175"/>
            </a:xfrm>
            <a:custGeom>
              <a:avLst/>
              <a:gdLst/>
              <a:ahLst/>
              <a:cxnLst/>
              <a:rect l="l" t="t" r="r" b="b"/>
              <a:pathLst>
                <a:path w="879" h="1167" extrusionOk="0">
                  <a:moveTo>
                    <a:pt x="118" y="0"/>
                  </a:moveTo>
                  <a:cubicBezTo>
                    <a:pt x="87" y="0"/>
                    <a:pt x="56" y="14"/>
                    <a:pt x="34" y="42"/>
                  </a:cubicBezTo>
                  <a:cubicBezTo>
                    <a:pt x="1" y="87"/>
                    <a:pt x="11" y="153"/>
                    <a:pt x="56" y="191"/>
                  </a:cubicBezTo>
                  <a:cubicBezTo>
                    <a:pt x="615" y="608"/>
                    <a:pt x="484" y="1008"/>
                    <a:pt x="477" y="1024"/>
                  </a:cubicBezTo>
                  <a:cubicBezTo>
                    <a:pt x="456" y="1079"/>
                    <a:pt x="484" y="1139"/>
                    <a:pt x="538" y="1160"/>
                  </a:cubicBezTo>
                  <a:cubicBezTo>
                    <a:pt x="549" y="1167"/>
                    <a:pt x="560" y="1167"/>
                    <a:pt x="576" y="1167"/>
                  </a:cubicBezTo>
                  <a:cubicBezTo>
                    <a:pt x="615" y="1167"/>
                    <a:pt x="659" y="1145"/>
                    <a:pt x="674" y="1101"/>
                  </a:cubicBezTo>
                  <a:cubicBezTo>
                    <a:pt x="681" y="1079"/>
                    <a:pt x="878" y="536"/>
                    <a:pt x="181" y="21"/>
                  </a:cubicBezTo>
                  <a:cubicBezTo>
                    <a:pt x="163" y="7"/>
                    <a:pt x="141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91900" y="3129525"/>
              <a:ext cx="311600" cy="490050"/>
            </a:xfrm>
            <a:custGeom>
              <a:avLst/>
              <a:gdLst/>
              <a:ahLst/>
              <a:cxnLst/>
              <a:rect l="l" t="t" r="r" b="b"/>
              <a:pathLst>
                <a:path w="12464" h="19602" extrusionOk="0">
                  <a:moveTo>
                    <a:pt x="8282" y="0"/>
                  </a:moveTo>
                  <a:cubicBezTo>
                    <a:pt x="7663" y="0"/>
                    <a:pt x="7334" y="2517"/>
                    <a:pt x="7334" y="2517"/>
                  </a:cubicBezTo>
                  <a:cubicBezTo>
                    <a:pt x="7334" y="2517"/>
                    <a:pt x="7376" y="1146"/>
                    <a:pt x="6863" y="1146"/>
                  </a:cubicBezTo>
                  <a:cubicBezTo>
                    <a:pt x="6854" y="1146"/>
                    <a:pt x="6845" y="1147"/>
                    <a:pt x="6835" y="1148"/>
                  </a:cubicBezTo>
                  <a:cubicBezTo>
                    <a:pt x="6292" y="1196"/>
                    <a:pt x="6731" y="3696"/>
                    <a:pt x="6731" y="3696"/>
                  </a:cubicBezTo>
                  <a:cubicBezTo>
                    <a:pt x="6731" y="3696"/>
                    <a:pt x="0" y="9862"/>
                    <a:pt x="7382" y="19601"/>
                  </a:cubicBezTo>
                  <a:lnTo>
                    <a:pt x="12464" y="16740"/>
                  </a:lnTo>
                  <a:cubicBezTo>
                    <a:pt x="12464" y="16740"/>
                    <a:pt x="6314" y="8941"/>
                    <a:pt x="8890" y="4831"/>
                  </a:cubicBezTo>
                  <a:cubicBezTo>
                    <a:pt x="8890" y="4831"/>
                    <a:pt x="10868" y="3953"/>
                    <a:pt x="10809" y="3674"/>
                  </a:cubicBezTo>
                  <a:cubicBezTo>
                    <a:pt x="10795" y="3612"/>
                    <a:pt x="10695" y="3588"/>
                    <a:pt x="10547" y="3588"/>
                  </a:cubicBezTo>
                  <a:cubicBezTo>
                    <a:pt x="10049" y="3588"/>
                    <a:pt x="9016" y="3865"/>
                    <a:pt x="9016" y="3865"/>
                  </a:cubicBezTo>
                  <a:cubicBezTo>
                    <a:pt x="9016" y="3865"/>
                    <a:pt x="11214" y="1887"/>
                    <a:pt x="10885" y="1603"/>
                  </a:cubicBezTo>
                  <a:cubicBezTo>
                    <a:pt x="10853" y="1574"/>
                    <a:pt x="10807" y="1561"/>
                    <a:pt x="10751" y="1561"/>
                  </a:cubicBezTo>
                  <a:cubicBezTo>
                    <a:pt x="10242" y="1561"/>
                    <a:pt x="8874" y="2622"/>
                    <a:pt x="8874" y="2622"/>
                  </a:cubicBezTo>
                  <a:cubicBezTo>
                    <a:pt x="8874" y="2622"/>
                    <a:pt x="10387" y="209"/>
                    <a:pt x="9989" y="209"/>
                  </a:cubicBezTo>
                  <a:cubicBezTo>
                    <a:pt x="9986" y="209"/>
                    <a:pt x="9983" y="209"/>
                    <a:pt x="9980" y="210"/>
                  </a:cubicBezTo>
                  <a:cubicBezTo>
                    <a:pt x="9559" y="243"/>
                    <a:pt x="8090" y="2079"/>
                    <a:pt x="8090" y="2079"/>
                  </a:cubicBezTo>
                  <a:cubicBezTo>
                    <a:pt x="8090" y="2079"/>
                    <a:pt x="8945" y="78"/>
                    <a:pt x="8310" y="2"/>
                  </a:cubicBezTo>
                  <a:cubicBezTo>
                    <a:pt x="8301" y="1"/>
                    <a:pt x="8291" y="0"/>
                    <a:pt x="8282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8125" y="3221375"/>
              <a:ext cx="32225" cy="11525"/>
            </a:xfrm>
            <a:custGeom>
              <a:avLst/>
              <a:gdLst/>
              <a:ahLst/>
              <a:cxnLst/>
              <a:rect l="l" t="t" r="r" b="b"/>
              <a:pathLst>
                <a:path w="1289" h="461" extrusionOk="0">
                  <a:moveTo>
                    <a:pt x="707" y="1"/>
                  </a:moveTo>
                  <a:cubicBezTo>
                    <a:pt x="245" y="1"/>
                    <a:pt x="45" y="279"/>
                    <a:pt x="33" y="296"/>
                  </a:cubicBezTo>
                  <a:cubicBezTo>
                    <a:pt x="0" y="340"/>
                    <a:pt x="11" y="406"/>
                    <a:pt x="60" y="438"/>
                  </a:cubicBezTo>
                  <a:cubicBezTo>
                    <a:pt x="77" y="454"/>
                    <a:pt x="99" y="461"/>
                    <a:pt x="120" y="461"/>
                  </a:cubicBezTo>
                  <a:cubicBezTo>
                    <a:pt x="153" y="461"/>
                    <a:pt x="186" y="444"/>
                    <a:pt x="208" y="416"/>
                  </a:cubicBezTo>
                  <a:cubicBezTo>
                    <a:pt x="216" y="404"/>
                    <a:pt x="360" y="210"/>
                    <a:pt x="710" y="210"/>
                  </a:cubicBezTo>
                  <a:cubicBezTo>
                    <a:pt x="827" y="210"/>
                    <a:pt x="968" y="232"/>
                    <a:pt x="1134" y="290"/>
                  </a:cubicBezTo>
                  <a:cubicBezTo>
                    <a:pt x="1146" y="295"/>
                    <a:pt x="1158" y="297"/>
                    <a:pt x="1170" y="297"/>
                  </a:cubicBezTo>
                  <a:cubicBezTo>
                    <a:pt x="1214" y="297"/>
                    <a:pt x="1253" y="267"/>
                    <a:pt x="1266" y="224"/>
                  </a:cubicBezTo>
                  <a:cubicBezTo>
                    <a:pt x="1288" y="170"/>
                    <a:pt x="1261" y="110"/>
                    <a:pt x="1200" y="93"/>
                  </a:cubicBezTo>
                  <a:cubicBezTo>
                    <a:pt x="1010" y="26"/>
                    <a:pt x="846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96750" y="4060475"/>
              <a:ext cx="522200" cy="280375"/>
            </a:xfrm>
            <a:custGeom>
              <a:avLst/>
              <a:gdLst/>
              <a:ahLst/>
              <a:cxnLst/>
              <a:rect l="l" t="t" r="r" b="b"/>
              <a:pathLst>
                <a:path w="20888" h="11215" extrusionOk="0">
                  <a:moveTo>
                    <a:pt x="16230" y="0"/>
                  </a:moveTo>
                  <a:cubicBezTo>
                    <a:pt x="12408" y="1338"/>
                    <a:pt x="0" y="1913"/>
                    <a:pt x="0" y="1913"/>
                  </a:cubicBezTo>
                  <a:cubicBezTo>
                    <a:pt x="2532" y="5158"/>
                    <a:pt x="7668" y="11214"/>
                    <a:pt x="7668" y="11214"/>
                  </a:cubicBezTo>
                  <a:cubicBezTo>
                    <a:pt x="9147" y="10387"/>
                    <a:pt x="14497" y="7816"/>
                    <a:pt x="14497" y="7816"/>
                  </a:cubicBezTo>
                  <a:cubicBezTo>
                    <a:pt x="13938" y="6200"/>
                    <a:pt x="11581" y="3908"/>
                    <a:pt x="11581" y="3908"/>
                  </a:cubicBezTo>
                  <a:lnTo>
                    <a:pt x="11581" y="3908"/>
                  </a:lnTo>
                  <a:cubicBezTo>
                    <a:pt x="13242" y="4999"/>
                    <a:pt x="15236" y="7301"/>
                    <a:pt x="15236" y="7301"/>
                  </a:cubicBezTo>
                  <a:lnTo>
                    <a:pt x="20887" y="3284"/>
                  </a:lnTo>
                  <a:cubicBezTo>
                    <a:pt x="18920" y="1222"/>
                    <a:pt x="16230" y="0"/>
                    <a:pt x="16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30450" y="4119425"/>
              <a:ext cx="180325" cy="197300"/>
            </a:xfrm>
            <a:custGeom>
              <a:avLst/>
              <a:gdLst/>
              <a:ahLst/>
              <a:cxnLst/>
              <a:rect l="l" t="t" r="r" b="b"/>
              <a:pathLst>
                <a:path w="7213" h="7892" extrusionOk="0">
                  <a:moveTo>
                    <a:pt x="121" y="1"/>
                  </a:moveTo>
                  <a:cubicBezTo>
                    <a:pt x="91" y="1"/>
                    <a:pt x="60" y="13"/>
                    <a:pt x="39" y="38"/>
                  </a:cubicBezTo>
                  <a:cubicBezTo>
                    <a:pt x="0" y="88"/>
                    <a:pt x="11" y="153"/>
                    <a:pt x="56" y="192"/>
                  </a:cubicBezTo>
                  <a:cubicBezTo>
                    <a:pt x="110" y="235"/>
                    <a:pt x="5821" y="4856"/>
                    <a:pt x="6994" y="7821"/>
                  </a:cubicBezTo>
                  <a:cubicBezTo>
                    <a:pt x="7010" y="7864"/>
                    <a:pt x="7055" y="7892"/>
                    <a:pt x="7093" y="7892"/>
                  </a:cubicBezTo>
                  <a:cubicBezTo>
                    <a:pt x="7109" y="7892"/>
                    <a:pt x="7121" y="7887"/>
                    <a:pt x="7131" y="7881"/>
                  </a:cubicBezTo>
                  <a:cubicBezTo>
                    <a:pt x="7186" y="7859"/>
                    <a:pt x="7213" y="7799"/>
                    <a:pt x="7192" y="7743"/>
                  </a:cubicBezTo>
                  <a:cubicBezTo>
                    <a:pt x="5996" y="4724"/>
                    <a:pt x="423" y="213"/>
                    <a:pt x="187" y="22"/>
                  </a:cubicBezTo>
                  <a:cubicBezTo>
                    <a:pt x="168" y="8"/>
                    <a:pt x="145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27750" y="4085950"/>
              <a:ext cx="61300" cy="59925"/>
            </a:xfrm>
            <a:custGeom>
              <a:avLst/>
              <a:gdLst/>
              <a:ahLst/>
              <a:cxnLst/>
              <a:rect l="l" t="t" r="r" b="b"/>
              <a:pathLst>
                <a:path w="2452" h="2397" extrusionOk="0">
                  <a:moveTo>
                    <a:pt x="1597" y="1"/>
                  </a:moveTo>
                  <a:cubicBezTo>
                    <a:pt x="1578" y="1"/>
                    <a:pt x="1559" y="6"/>
                    <a:pt x="1541" y="18"/>
                  </a:cubicBezTo>
                  <a:cubicBezTo>
                    <a:pt x="1491" y="51"/>
                    <a:pt x="1475" y="116"/>
                    <a:pt x="1508" y="165"/>
                  </a:cubicBezTo>
                  <a:cubicBezTo>
                    <a:pt x="1936" y="835"/>
                    <a:pt x="2123" y="1612"/>
                    <a:pt x="2194" y="2019"/>
                  </a:cubicBezTo>
                  <a:lnTo>
                    <a:pt x="188" y="236"/>
                  </a:lnTo>
                  <a:cubicBezTo>
                    <a:pt x="168" y="219"/>
                    <a:pt x="143" y="211"/>
                    <a:pt x="119" y="211"/>
                  </a:cubicBezTo>
                  <a:cubicBezTo>
                    <a:pt x="89" y="211"/>
                    <a:pt x="60" y="223"/>
                    <a:pt x="39" y="248"/>
                  </a:cubicBezTo>
                  <a:cubicBezTo>
                    <a:pt x="1" y="291"/>
                    <a:pt x="6" y="357"/>
                    <a:pt x="44" y="395"/>
                  </a:cubicBezTo>
                  <a:lnTo>
                    <a:pt x="2270" y="2368"/>
                  </a:lnTo>
                  <a:cubicBezTo>
                    <a:pt x="2292" y="2386"/>
                    <a:pt x="2320" y="2396"/>
                    <a:pt x="2341" y="2396"/>
                  </a:cubicBezTo>
                  <a:cubicBezTo>
                    <a:pt x="2358" y="2396"/>
                    <a:pt x="2374" y="2391"/>
                    <a:pt x="2391" y="2386"/>
                  </a:cubicBezTo>
                  <a:cubicBezTo>
                    <a:pt x="2429" y="2363"/>
                    <a:pt x="2451" y="2325"/>
                    <a:pt x="2445" y="2282"/>
                  </a:cubicBezTo>
                  <a:cubicBezTo>
                    <a:pt x="2440" y="2232"/>
                    <a:pt x="2325" y="1048"/>
                    <a:pt x="1683" y="51"/>
                  </a:cubicBezTo>
                  <a:cubicBezTo>
                    <a:pt x="1665" y="19"/>
                    <a:pt x="1632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08000" y="4097150"/>
              <a:ext cx="35800" cy="82150"/>
            </a:xfrm>
            <a:custGeom>
              <a:avLst/>
              <a:gdLst/>
              <a:ahLst/>
              <a:cxnLst/>
              <a:rect l="l" t="t" r="r" b="b"/>
              <a:pathLst>
                <a:path w="1432" h="3286" extrusionOk="0">
                  <a:moveTo>
                    <a:pt x="821" y="1"/>
                  </a:moveTo>
                  <a:cubicBezTo>
                    <a:pt x="815" y="1"/>
                    <a:pt x="808" y="1"/>
                    <a:pt x="801" y="3"/>
                  </a:cubicBezTo>
                  <a:cubicBezTo>
                    <a:pt x="741" y="18"/>
                    <a:pt x="708" y="74"/>
                    <a:pt x="724" y="134"/>
                  </a:cubicBezTo>
                  <a:cubicBezTo>
                    <a:pt x="1196" y="2041"/>
                    <a:pt x="61" y="3094"/>
                    <a:pt x="50" y="3104"/>
                  </a:cubicBezTo>
                  <a:cubicBezTo>
                    <a:pt x="7" y="3142"/>
                    <a:pt x="0" y="3208"/>
                    <a:pt x="40" y="3253"/>
                  </a:cubicBezTo>
                  <a:cubicBezTo>
                    <a:pt x="61" y="3274"/>
                    <a:pt x="88" y="3286"/>
                    <a:pt x="116" y="3286"/>
                  </a:cubicBezTo>
                  <a:cubicBezTo>
                    <a:pt x="143" y="3286"/>
                    <a:pt x="171" y="3281"/>
                    <a:pt x="187" y="3258"/>
                  </a:cubicBezTo>
                  <a:cubicBezTo>
                    <a:pt x="242" y="3215"/>
                    <a:pt x="1431" y="2118"/>
                    <a:pt x="927" y="84"/>
                  </a:cubicBezTo>
                  <a:cubicBezTo>
                    <a:pt x="912" y="32"/>
                    <a:pt x="868" y="1"/>
                    <a:pt x="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60000" y="4070125"/>
              <a:ext cx="95525" cy="36150"/>
            </a:xfrm>
            <a:custGeom>
              <a:avLst/>
              <a:gdLst/>
              <a:ahLst/>
              <a:cxnLst/>
              <a:rect l="l" t="t" r="r" b="b"/>
              <a:pathLst>
                <a:path w="3821" h="1446" extrusionOk="0">
                  <a:moveTo>
                    <a:pt x="118" y="0"/>
                  </a:moveTo>
                  <a:cubicBezTo>
                    <a:pt x="88" y="0"/>
                    <a:pt x="59" y="13"/>
                    <a:pt x="38" y="37"/>
                  </a:cubicBezTo>
                  <a:cubicBezTo>
                    <a:pt x="0" y="80"/>
                    <a:pt x="5" y="146"/>
                    <a:pt x="49" y="185"/>
                  </a:cubicBezTo>
                  <a:cubicBezTo>
                    <a:pt x="115" y="244"/>
                    <a:pt x="1485" y="1445"/>
                    <a:pt x="2904" y="1445"/>
                  </a:cubicBezTo>
                  <a:cubicBezTo>
                    <a:pt x="3185" y="1445"/>
                    <a:pt x="3469" y="1395"/>
                    <a:pt x="3744" y="1286"/>
                  </a:cubicBezTo>
                  <a:cubicBezTo>
                    <a:pt x="3798" y="1264"/>
                    <a:pt x="3820" y="1205"/>
                    <a:pt x="3798" y="1149"/>
                  </a:cubicBezTo>
                  <a:cubicBezTo>
                    <a:pt x="3782" y="1107"/>
                    <a:pt x="3742" y="1081"/>
                    <a:pt x="3700" y="1081"/>
                  </a:cubicBezTo>
                  <a:cubicBezTo>
                    <a:pt x="3687" y="1081"/>
                    <a:pt x="3674" y="1084"/>
                    <a:pt x="3661" y="1089"/>
                  </a:cubicBezTo>
                  <a:cubicBezTo>
                    <a:pt x="3417" y="1188"/>
                    <a:pt x="3165" y="1230"/>
                    <a:pt x="2912" y="1230"/>
                  </a:cubicBezTo>
                  <a:cubicBezTo>
                    <a:pt x="1563" y="1230"/>
                    <a:pt x="205" y="39"/>
                    <a:pt x="187" y="26"/>
                  </a:cubicBezTo>
                  <a:cubicBezTo>
                    <a:pt x="167" y="9"/>
                    <a:pt x="142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799575" y="4057825"/>
              <a:ext cx="108425" cy="97225"/>
            </a:xfrm>
            <a:custGeom>
              <a:avLst/>
              <a:gdLst/>
              <a:ahLst/>
              <a:cxnLst/>
              <a:rect l="l" t="t" r="r" b="b"/>
              <a:pathLst>
                <a:path w="4337" h="3889" extrusionOk="0">
                  <a:moveTo>
                    <a:pt x="121" y="0"/>
                  </a:moveTo>
                  <a:cubicBezTo>
                    <a:pt x="87" y="0"/>
                    <a:pt x="54" y="14"/>
                    <a:pt x="34" y="41"/>
                  </a:cubicBezTo>
                  <a:cubicBezTo>
                    <a:pt x="1" y="85"/>
                    <a:pt x="6" y="156"/>
                    <a:pt x="56" y="189"/>
                  </a:cubicBezTo>
                  <a:cubicBezTo>
                    <a:pt x="1688" y="1439"/>
                    <a:pt x="4122" y="3834"/>
                    <a:pt x="4144" y="3860"/>
                  </a:cubicBezTo>
                  <a:cubicBezTo>
                    <a:pt x="4167" y="3883"/>
                    <a:pt x="4194" y="3888"/>
                    <a:pt x="4221" y="3888"/>
                  </a:cubicBezTo>
                  <a:cubicBezTo>
                    <a:pt x="4248" y="3888"/>
                    <a:pt x="4276" y="3878"/>
                    <a:pt x="4293" y="3860"/>
                  </a:cubicBezTo>
                  <a:cubicBezTo>
                    <a:pt x="4336" y="3817"/>
                    <a:pt x="4336" y="3751"/>
                    <a:pt x="4293" y="3708"/>
                  </a:cubicBezTo>
                  <a:cubicBezTo>
                    <a:pt x="4271" y="3686"/>
                    <a:pt x="1832" y="1280"/>
                    <a:pt x="182" y="19"/>
                  </a:cubicBezTo>
                  <a:cubicBezTo>
                    <a:pt x="165" y="6"/>
                    <a:pt x="143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3875" y="3434400"/>
              <a:ext cx="315125" cy="300200"/>
            </a:xfrm>
            <a:custGeom>
              <a:avLst/>
              <a:gdLst/>
              <a:ahLst/>
              <a:cxnLst/>
              <a:rect l="l" t="t" r="r" b="b"/>
              <a:pathLst>
                <a:path w="12605" h="12008" extrusionOk="0">
                  <a:moveTo>
                    <a:pt x="7032" y="1"/>
                  </a:moveTo>
                  <a:cubicBezTo>
                    <a:pt x="5754" y="1"/>
                    <a:pt x="1490" y="2780"/>
                    <a:pt x="1490" y="2780"/>
                  </a:cubicBezTo>
                  <a:cubicBezTo>
                    <a:pt x="1" y="3702"/>
                    <a:pt x="3689" y="12008"/>
                    <a:pt x="5626" y="12008"/>
                  </a:cubicBezTo>
                  <a:cubicBezTo>
                    <a:pt x="5693" y="12008"/>
                    <a:pt x="5758" y="11998"/>
                    <a:pt x="5820" y="11977"/>
                  </a:cubicBezTo>
                  <a:cubicBezTo>
                    <a:pt x="7688" y="11363"/>
                    <a:pt x="12605" y="4897"/>
                    <a:pt x="12605" y="4897"/>
                  </a:cubicBezTo>
                  <a:cubicBezTo>
                    <a:pt x="12605" y="4897"/>
                    <a:pt x="8039" y="670"/>
                    <a:pt x="7300" y="73"/>
                  </a:cubicBezTo>
                  <a:cubicBezTo>
                    <a:pt x="7239" y="23"/>
                    <a:pt x="7147" y="1"/>
                    <a:pt x="70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28475" y="3654900"/>
              <a:ext cx="251175" cy="213350"/>
            </a:xfrm>
            <a:custGeom>
              <a:avLst/>
              <a:gdLst/>
              <a:ahLst/>
              <a:cxnLst/>
              <a:rect l="l" t="t" r="r" b="b"/>
              <a:pathLst>
                <a:path w="10047" h="8534" extrusionOk="0">
                  <a:moveTo>
                    <a:pt x="981" y="0"/>
                  </a:moveTo>
                  <a:cubicBezTo>
                    <a:pt x="981" y="0"/>
                    <a:pt x="1" y="7592"/>
                    <a:pt x="538" y="8260"/>
                  </a:cubicBezTo>
                  <a:cubicBezTo>
                    <a:pt x="694" y="8455"/>
                    <a:pt x="1480" y="8533"/>
                    <a:pt x="2526" y="8533"/>
                  </a:cubicBezTo>
                  <a:cubicBezTo>
                    <a:pt x="5060" y="8533"/>
                    <a:pt x="9123" y="8073"/>
                    <a:pt x="9472" y="7701"/>
                  </a:cubicBezTo>
                  <a:cubicBezTo>
                    <a:pt x="9964" y="7171"/>
                    <a:pt x="10046" y="504"/>
                    <a:pt x="8538" y="504"/>
                  </a:cubicBezTo>
                  <a:cubicBezTo>
                    <a:pt x="8533" y="504"/>
                    <a:pt x="8528" y="504"/>
                    <a:pt x="8523" y="504"/>
                  </a:cubicBezTo>
                  <a:cubicBezTo>
                    <a:pt x="8471" y="506"/>
                    <a:pt x="8414" y="506"/>
                    <a:pt x="8352" y="506"/>
                  </a:cubicBezTo>
                  <a:cubicBezTo>
                    <a:pt x="6592" y="506"/>
                    <a:pt x="981" y="0"/>
                    <a:pt x="9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42875" y="3158850"/>
              <a:ext cx="578175" cy="461250"/>
            </a:xfrm>
            <a:custGeom>
              <a:avLst/>
              <a:gdLst/>
              <a:ahLst/>
              <a:cxnLst/>
              <a:rect l="l" t="t" r="r" b="b"/>
              <a:pathLst>
                <a:path w="23127" h="18450" extrusionOk="0">
                  <a:moveTo>
                    <a:pt x="12196" y="0"/>
                  </a:moveTo>
                  <a:cubicBezTo>
                    <a:pt x="8167" y="0"/>
                    <a:pt x="5144" y="2818"/>
                    <a:pt x="5144" y="2818"/>
                  </a:cubicBezTo>
                  <a:cubicBezTo>
                    <a:pt x="1" y="8380"/>
                    <a:pt x="5123" y="18449"/>
                    <a:pt x="12068" y="18449"/>
                  </a:cubicBezTo>
                  <a:cubicBezTo>
                    <a:pt x="12249" y="18449"/>
                    <a:pt x="12431" y="18442"/>
                    <a:pt x="12614" y="18428"/>
                  </a:cubicBezTo>
                  <a:cubicBezTo>
                    <a:pt x="21855" y="17733"/>
                    <a:pt x="23127" y="6908"/>
                    <a:pt x="18743" y="2818"/>
                  </a:cubicBezTo>
                  <a:cubicBezTo>
                    <a:pt x="16477" y="705"/>
                    <a:pt x="14211" y="0"/>
                    <a:pt x="1219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77875" y="3485550"/>
              <a:ext cx="174050" cy="193400"/>
            </a:xfrm>
            <a:custGeom>
              <a:avLst/>
              <a:gdLst/>
              <a:ahLst/>
              <a:cxnLst/>
              <a:rect l="l" t="t" r="r" b="b"/>
              <a:pathLst>
                <a:path w="6962" h="7736" extrusionOk="0">
                  <a:moveTo>
                    <a:pt x="4786" y="0"/>
                  </a:moveTo>
                  <a:lnTo>
                    <a:pt x="1947" y="3771"/>
                  </a:lnTo>
                  <a:lnTo>
                    <a:pt x="680" y="2943"/>
                  </a:lnTo>
                  <a:lnTo>
                    <a:pt x="680" y="2943"/>
                  </a:lnTo>
                  <a:cubicBezTo>
                    <a:pt x="680" y="2943"/>
                    <a:pt x="0" y="6686"/>
                    <a:pt x="3273" y="7569"/>
                  </a:cubicBezTo>
                  <a:cubicBezTo>
                    <a:pt x="3709" y="7687"/>
                    <a:pt x="4092" y="7736"/>
                    <a:pt x="4427" y="7736"/>
                  </a:cubicBezTo>
                  <a:cubicBezTo>
                    <a:pt x="6084" y="7736"/>
                    <a:pt x="6562" y="6534"/>
                    <a:pt x="6562" y="6534"/>
                  </a:cubicBezTo>
                  <a:lnTo>
                    <a:pt x="5509" y="5897"/>
                  </a:lnTo>
                  <a:lnTo>
                    <a:pt x="6961" y="2324"/>
                  </a:lnTo>
                  <a:lnTo>
                    <a:pt x="4786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818350" y="3469900"/>
              <a:ext cx="89775" cy="68150"/>
            </a:xfrm>
            <a:custGeom>
              <a:avLst/>
              <a:gdLst/>
              <a:ahLst/>
              <a:cxnLst/>
              <a:rect l="l" t="t" r="r" b="b"/>
              <a:pathLst>
                <a:path w="3591" h="2726" extrusionOk="0">
                  <a:moveTo>
                    <a:pt x="302" y="1"/>
                  </a:moveTo>
                  <a:cubicBezTo>
                    <a:pt x="247" y="1"/>
                    <a:pt x="203" y="38"/>
                    <a:pt x="193" y="95"/>
                  </a:cubicBezTo>
                  <a:cubicBezTo>
                    <a:pt x="188" y="155"/>
                    <a:pt x="1" y="1575"/>
                    <a:pt x="565" y="2303"/>
                  </a:cubicBezTo>
                  <a:cubicBezTo>
                    <a:pt x="752" y="2539"/>
                    <a:pt x="998" y="2681"/>
                    <a:pt x="1294" y="2714"/>
                  </a:cubicBezTo>
                  <a:cubicBezTo>
                    <a:pt x="1365" y="2720"/>
                    <a:pt x="1437" y="2725"/>
                    <a:pt x="1508" y="2725"/>
                  </a:cubicBezTo>
                  <a:cubicBezTo>
                    <a:pt x="2763" y="2725"/>
                    <a:pt x="3525" y="1486"/>
                    <a:pt x="3558" y="1426"/>
                  </a:cubicBezTo>
                  <a:cubicBezTo>
                    <a:pt x="3591" y="1377"/>
                    <a:pt x="3575" y="1317"/>
                    <a:pt x="3525" y="1284"/>
                  </a:cubicBezTo>
                  <a:cubicBezTo>
                    <a:pt x="3508" y="1274"/>
                    <a:pt x="3489" y="1269"/>
                    <a:pt x="3469" y="1269"/>
                  </a:cubicBezTo>
                  <a:cubicBezTo>
                    <a:pt x="3434" y="1269"/>
                    <a:pt x="3399" y="1286"/>
                    <a:pt x="3378" y="1322"/>
                  </a:cubicBezTo>
                  <a:cubicBezTo>
                    <a:pt x="3371" y="1332"/>
                    <a:pt x="2647" y="2511"/>
                    <a:pt x="1506" y="2511"/>
                  </a:cubicBezTo>
                  <a:cubicBezTo>
                    <a:pt x="1444" y="2511"/>
                    <a:pt x="1381" y="2508"/>
                    <a:pt x="1316" y="2501"/>
                  </a:cubicBezTo>
                  <a:cubicBezTo>
                    <a:pt x="1076" y="2473"/>
                    <a:pt x="884" y="2369"/>
                    <a:pt x="730" y="2172"/>
                  </a:cubicBezTo>
                  <a:cubicBezTo>
                    <a:pt x="221" y="1519"/>
                    <a:pt x="401" y="133"/>
                    <a:pt x="406" y="122"/>
                  </a:cubicBezTo>
                  <a:cubicBezTo>
                    <a:pt x="411" y="62"/>
                    <a:pt x="373" y="12"/>
                    <a:pt x="313" y="1"/>
                  </a:cubicBezTo>
                  <a:cubicBezTo>
                    <a:pt x="309" y="1"/>
                    <a:pt x="305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87775" y="3398400"/>
              <a:ext cx="93875" cy="93875"/>
            </a:xfrm>
            <a:custGeom>
              <a:avLst/>
              <a:gdLst/>
              <a:ahLst/>
              <a:cxnLst/>
              <a:rect l="l" t="t" r="r" b="b"/>
              <a:pathLst>
                <a:path w="3755" h="3755" extrusionOk="0">
                  <a:moveTo>
                    <a:pt x="1880" y="0"/>
                  </a:moveTo>
                  <a:cubicBezTo>
                    <a:pt x="845" y="0"/>
                    <a:pt x="0" y="838"/>
                    <a:pt x="0" y="1875"/>
                  </a:cubicBezTo>
                  <a:cubicBezTo>
                    <a:pt x="0" y="2910"/>
                    <a:pt x="845" y="3754"/>
                    <a:pt x="1880" y="3754"/>
                  </a:cubicBezTo>
                  <a:cubicBezTo>
                    <a:pt x="2917" y="3754"/>
                    <a:pt x="3755" y="2910"/>
                    <a:pt x="3755" y="1875"/>
                  </a:cubicBezTo>
                  <a:cubicBezTo>
                    <a:pt x="3755" y="838"/>
                    <a:pt x="2917" y="0"/>
                    <a:pt x="188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918225" y="3469225"/>
              <a:ext cx="94050" cy="93875"/>
            </a:xfrm>
            <a:custGeom>
              <a:avLst/>
              <a:gdLst/>
              <a:ahLst/>
              <a:cxnLst/>
              <a:rect l="l" t="t" r="r" b="b"/>
              <a:pathLst>
                <a:path w="3762" h="3755" extrusionOk="0">
                  <a:moveTo>
                    <a:pt x="1882" y="1"/>
                  </a:moveTo>
                  <a:cubicBezTo>
                    <a:pt x="845" y="1"/>
                    <a:pt x="1" y="845"/>
                    <a:pt x="1" y="1880"/>
                  </a:cubicBezTo>
                  <a:cubicBezTo>
                    <a:pt x="1" y="2917"/>
                    <a:pt x="845" y="3755"/>
                    <a:pt x="1882" y="3755"/>
                  </a:cubicBezTo>
                  <a:cubicBezTo>
                    <a:pt x="2917" y="3755"/>
                    <a:pt x="3762" y="2917"/>
                    <a:pt x="3762" y="1880"/>
                  </a:cubicBezTo>
                  <a:cubicBezTo>
                    <a:pt x="3762" y="845"/>
                    <a:pt x="2917" y="1"/>
                    <a:pt x="1882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81225" y="3365775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54" y="0"/>
                  </a:moveTo>
                  <a:cubicBezTo>
                    <a:pt x="428" y="0"/>
                    <a:pt x="1" y="428"/>
                    <a:pt x="1" y="949"/>
                  </a:cubicBezTo>
                  <a:cubicBezTo>
                    <a:pt x="1" y="1475"/>
                    <a:pt x="428" y="1902"/>
                    <a:pt x="954" y="1902"/>
                  </a:cubicBezTo>
                  <a:cubicBezTo>
                    <a:pt x="1481" y="1902"/>
                    <a:pt x="1903" y="1475"/>
                    <a:pt x="1903" y="949"/>
                  </a:cubicBezTo>
                  <a:cubicBezTo>
                    <a:pt x="1903" y="428"/>
                    <a:pt x="1481" y="0"/>
                    <a:pt x="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941550" y="3410600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49" y="0"/>
                  </a:moveTo>
                  <a:cubicBezTo>
                    <a:pt x="423" y="0"/>
                    <a:pt x="0" y="428"/>
                    <a:pt x="0" y="954"/>
                  </a:cubicBezTo>
                  <a:cubicBezTo>
                    <a:pt x="0" y="1480"/>
                    <a:pt x="423" y="1902"/>
                    <a:pt x="949" y="1902"/>
                  </a:cubicBezTo>
                  <a:cubicBezTo>
                    <a:pt x="1475" y="1902"/>
                    <a:pt x="1903" y="1480"/>
                    <a:pt x="1903" y="954"/>
                  </a:cubicBezTo>
                  <a:cubicBezTo>
                    <a:pt x="1903" y="428"/>
                    <a:pt x="1475" y="0"/>
                    <a:pt x="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47450" y="3548250"/>
              <a:ext cx="207500" cy="156550"/>
            </a:xfrm>
            <a:custGeom>
              <a:avLst/>
              <a:gdLst/>
              <a:ahLst/>
              <a:cxnLst/>
              <a:rect l="l" t="t" r="r" b="b"/>
              <a:pathLst>
                <a:path w="8300" h="6262" extrusionOk="0">
                  <a:moveTo>
                    <a:pt x="794" y="0"/>
                  </a:moveTo>
                  <a:cubicBezTo>
                    <a:pt x="745" y="0"/>
                    <a:pt x="702" y="36"/>
                    <a:pt x="691" y="90"/>
                  </a:cubicBezTo>
                  <a:cubicBezTo>
                    <a:pt x="686" y="128"/>
                    <a:pt x="1" y="4343"/>
                    <a:pt x="3098" y="5724"/>
                  </a:cubicBezTo>
                  <a:cubicBezTo>
                    <a:pt x="3969" y="6113"/>
                    <a:pt x="4715" y="6262"/>
                    <a:pt x="5345" y="6262"/>
                  </a:cubicBezTo>
                  <a:cubicBezTo>
                    <a:pt x="7417" y="6262"/>
                    <a:pt x="8267" y="4661"/>
                    <a:pt x="8272" y="4639"/>
                  </a:cubicBezTo>
                  <a:cubicBezTo>
                    <a:pt x="8299" y="4585"/>
                    <a:pt x="8277" y="4524"/>
                    <a:pt x="8228" y="4497"/>
                  </a:cubicBezTo>
                  <a:cubicBezTo>
                    <a:pt x="8214" y="4488"/>
                    <a:pt x="8197" y="4485"/>
                    <a:pt x="8181" y="4485"/>
                  </a:cubicBezTo>
                  <a:cubicBezTo>
                    <a:pt x="8143" y="4485"/>
                    <a:pt x="8105" y="4506"/>
                    <a:pt x="8085" y="4540"/>
                  </a:cubicBezTo>
                  <a:cubicBezTo>
                    <a:pt x="8044" y="4624"/>
                    <a:pt x="7283" y="6057"/>
                    <a:pt x="5372" y="6057"/>
                  </a:cubicBezTo>
                  <a:cubicBezTo>
                    <a:pt x="4764" y="6057"/>
                    <a:pt x="4040" y="5912"/>
                    <a:pt x="3185" y="5532"/>
                  </a:cubicBezTo>
                  <a:cubicBezTo>
                    <a:pt x="1953" y="4985"/>
                    <a:pt x="1196" y="3910"/>
                    <a:pt x="928" y="2342"/>
                  </a:cubicBezTo>
                  <a:cubicBezTo>
                    <a:pt x="731" y="1165"/>
                    <a:pt x="900" y="133"/>
                    <a:pt x="900" y="123"/>
                  </a:cubicBezTo>
                  <a:cubicBezTo>
                    <a:pt x="911" y="68"/>
                    <a:pt x="873" y="14"/>
                    <a:pt x="812" y="2"/>
                  </a:cubicBezTo>
                  <a:cubicBezTo>
                    <a:pt x="806" y="1"/>
                    <a:pt x="800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93875" y="3868225"/>
              <a:ext cx="415500" cy="206850"/>
            </a:xfrm>
            <a:custGeom>
              <a:avLst/>
              <a:gdLst/>
              <a:ahLst/>
              <a:cxnLst/>
              <a:rect l="l" t="t" r="r" b="b"/>
              <a:pathLst>
                <a:path w="16620" h="8274" extrusionOk="0">
                  <a:moveTo>
                    <a:pt x="1584" y="0"/>
                  </a:moveTo>
                  <a:cubicBezTo>
                    <a:pt x="170" y="790"/>
                    <a:pt x="1" y="7663"/>
                    <a:pt x="1584" y="8184"/>
                  </a:cubicBezTo>
                  <a:cubicBezTo>
                    <a:pt x="1774" y="8246"/>
                    <a:pt x="2123" y="8273"/>
                    <a:pt x="2593" y="8273"/>
                  </a:cubicBezTo>
                  <a:cubicBezTo>
                    <a:pt x="5864" y="8273"/>
                    <a:pt x="14955" y="6949"/>
                    <a:pt x="16168" y="6949"/>
                  </a:cubicBezTo>
                  <a:cubicBezTo>
                    <a:pt x="16235" y="6949"/>
                    <a:pt x="16278" y="6953"/>
                    <a:pt x="16295" y="6962"/>
                  </a:cubicBezTo>
                  <a:cubicBezTo>
                    <a:pt x="16305" y="6967"/>
                    <a:pt x="16316" y="6970"/>
                    <a:pt x="16325" y="6970"/>
                  </a:cubicBezTo>
                  <a:cubicBezTo>
                    <a:pt x="16619" y="6970"/>
                    <a:pt x="16295" y="4254"/>
                    <a:pt x="16295" y="4254"/>
                  </a:cubicBezTo>
                  <a:cubicBezTo>
                    <a:pt x="16295" y="4254"/>
                    <a:pt x="15320" y="4320"/>
                    <a:pt x="13901" y="4320"/>
                  </a:cubicBezTo>
                  <a:cubicBezTo>
                    <a:pt x="11224" y="4320"/>
                    <a:pt x="6966" y="4088"/>
                    <a:pt x="4681" y="2752"/>
                  </a:cubicBezTo>
                  <a:cubicBezTo>
                    <a:pt x="1190" y="708"/>
                    <a:pt x="1584" y="0"/>
                    <a:pt x="1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814800" y="3696825"/>
              <a:ext cx="17700" cy="157600"/>
            </a:xfrm>
            <a:custGeom>
              <a:avLst/>
              <a:gdLst/>
              <a:ahLst/>
              <a:cxnLst/>
              <a:rect l="l" t="t" r="r" b="b"/>
              <a:pathLst>
                <a:path w="708" h="6304" extrusionOk="0">
                  <a:moveTo>
                    <a:pt x="598" y="0"/>
                  </a:moveTo>
                  <a:cubicBezTo>
                    <a:pt x="547" y="0"/>
                    <a:pt x="499" y="37"/>
                    <a:pt x="494" y="94"/>
                  </a:cubicBezTo>
                  <a:cubicBezTo>
                    <a:pt x="488" y="127"/>
                    <a:pt x="1" y="3684"/>
                    <a:pt x="55" y="6199"/>
                  </a:cubicBezTo>
                  <a:cubicBezTo>
                    <a:pt x="55" y="6254"/>
                    <a:pt x="100" y="6304"/>
                    <a:pt x="159" y="6304"/>
                  </a:cubicBezTo>
                  <a:cubicBezTo>
                    <a:pt x="219" y="6297"/>
                    <a:pt x="264" y="6254"/>
                    <a:pt x="264" y="6193"/>
                  </a:cubicBezTo>
                  <a:cubicBezTo>
                    <a:pt x="209" y="3694"/>
                    <a:pt x="697" y="154"/>
                    <a:pt x="702" y="122"/>
                  </a:cubicBezTo>
                  <a:cubicBezTo>
                    <a:pt x="707" y="61"/>
                    <a:pt x="669" y="11"/>
                    <a:pt x="609" y="1"/>
                  </a:cubicBezTo>
                  <a:cubicBezTo>
                    <a:pt x="605" y="0"/>
                    <a:pt x="602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648750" y="3519800"/>
              <a:ext cx="86050" cy="89075"/>
            </a:xfrm>
            <a:custGeom>
              <a:avLst/>
              <a:gdLst/>
              <a:ahLst/>
              <a:cxnLst/>
              <a:rect l="l" t="t" r="r" b="b"/>
              <a:pathLst>
                <a:path w="3442" h="3563" extrusionOk="0">
                  <a:moveTo>
                    <a:pt x="833" y="1"/>
                  </a:moveTo>
                  <a:lnTo>
                    <a:pt x="0" y="1244"/>
                  </a:lnTo>
                  <a:lnTo>
                    <a:pt x="3036" y="3563"/>
                  </a:lnTo>
                  <a:lnTo>
                    <a:pt x="3441" y="2592"/>
                  </a:lnTo>
                  <a:cubicBezTo>
                    <a:pt x="3441" y="2592"/>
                    <a:pt x="1847" y="1869"/>
                    <a:pt x="8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44025" y="3064475"/>
              <a:ext cx="618825" cy="325125"/>
            </a:xfrm>
            <a:custGeom>
              <a:avLst/>
              <a:gdLst/>
              <a:ahLst/>
              <a:cxnLst/>
              <a:rect l="l" t="t" r="r" b="b"/>
              <a:pathLst>
                <a:path w="24753" h="13005" extrusionOk="0">
                  <a:moveTo>
                    <a:pt x="10185" y="0"/>
                  </a:moveTo>
                  <a:cubicBezTo>
                    <a:pt x="9256" y="0"/>
                    <a:pt x="8220" y="176"/>
                    <a:pt x="7076" y="608"/>
                  </a:cubicBezTo>
                  <a:cubicBezTo>
                    <a:pt x="1032" y="2905"/>
                    <a:pt x="1" y="8605"/>
                    <a:pt x="1799" y="11801"/>
                  </a:cubicBezTo>
                  <a:cubicBezTo>
                    <a:pt x="1799" y="11801"/>
                    <a:pt x="3000" y="12059"/>
                    <a:pt x="4399" y="12059"/>
                  </a:cubicBezTo>
                  <a:cubicBezTo>
                    <a:pt x="5520" y="12059"/>
                    <a:pt x="6769" y="11894"/>
                    <a:pt x="7630" y="11296"/>
                  </a:cubicBezTo>
                  <a:cubicBezTo>
                    <a:pt x="9560" y="9953"/>
                    <a:pt x="8404" y="5865"/>
                    <a:pt x="11429" y="5136"/>
                  </a:cubicBezTo>
                  <a:cubicBezTo>
                    <a:pt x="11782" y="5051"/>
                    <a:pt x="12101" y="5013"/>
                    <a:pt x="12389" y="5013"/>
                  </a:cubicBezTo>
                  <a:cubicBezTo>
                    <a:pt x="14555" y="5013"/>
                    <a:pt x="14953" y="7153"/>
                    <a:pt x="14953" y="7153"/>
                  </a:cubicBezTo>
                  <a:cubicBezTo>
                    <a:pt x="14953" y="7153"/>
                    <a:pt x="16375" y="6267"/>
                    <a:pt x="17617" y="6267"/>
                  </a:cubicBezTo>
                  <a:cubicBezTo>
                    <a:pt x="18012" y="6267"/>
                    <a:pt x="18389" y="6356"/>
                    <a:pt x="18697" y="6593"/>
                  </a:cubicBezTo>
                  <a:cubicBezTo>
                    <a:pt x="21807" y="8987"/>
                    <a:pt x="17636" y="13004"/>
                    <a:pt x="20954" y="13004"/>
                  </a:cubicBezTo>
                  <a:cubicBezTo>
                    <a:pt x="21009" y="13004"/>
                    <a:pt x="21066" y="13003"/>
                    <a:pt x="21125" y="13001"/>
                  </a:cubicBezTo>
                  <a:cubicBezTo>
                    <a:pt x="24753" y="12864"/>
                    <a:pt x="24194" y="9783"/>
                    <a:pt x="24194" y="9783"/>
                  </a:cubicBezTo>
                  <a:lnTo>
                    <a:pt x="24194" y="9783"/>
                  </a:lnTo>
                  <a:cubicBezTo>
                    <a:pt x="24194" y="9783"/>
                    <a:pt x="24183" y="9784"/>
                    <a:pt x="24164" y="9784"/>
                  </a:cubicBezTo>
                  <a:cubicBezTo>
                    <a:pt x="24028" y="9784"/>
                    <a:pt x="23443" y="9742"/>
                    <a:pt x="22906" y="9055"/>
                  </a:cubicBezTo>
                  <a:cubicBezTo>
                    <a:pt x="22358" y="8361"/>
                    <a:pt x="24191" y="2936"/>
                    <a:pt x="18717" y="2936"/>
                  </a:cubicBezTo>
                  <a:cubicBezTo>
                    <a:pt x="18004" y="2936"/>
                    <a:pt x="17168" y="3028"/>
                    <a:pt x="16186" y="3234"/>
                  </a:cubicBezTo>
                  <a:cubicBezTo>
                    <a:pt x="16186" y="3234"/>
                    <a:pt x="14174" y="0"/>
                    <a:pt x="10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17325" y="3317450"/>
              <a:ext cx="142400" cy="134250"/>
            </a:xfrm>
            <a:custGeom>
              <a:avLst/>
              <a:gdLst/>
              <a:ahLst/>
              <a:cxnLst/>
              <a:rect l="l" t="t" r="r" b="b"/>
              <a:pathLst>
                <a:path w="5696" h="5370" extrusionOk="0">
                  <a:moveTo>
                    <a:pt x="4183" y="0"/>
                  </a:moveTo>
                  <a:cubicBezTo>
                    <a:pt x="3897" y="0"/>
                    <a:pt x="3557" y="109"/>
                    <a:pt x="3152" y="367"/>
                  </a:cubicBezTo>
                  <a:cubicBezTo>
                    <a:pt x="1" y="2378"/>
                    <a:pt x="2538" y="4910"/>
                    <a:pt x="4040" y="5326"/>
                  </a:cubicBezTo>
                  <a:cubicBezTo>
                    <a:pt x="4148" y="5356"/>
                    <a:pt x="4248" y="5369"/>
                    <a:pt x="4342" y="5369"/>
                  </a:cubicBezTo>
                  <a:cubicBezTo>
                    <a:pt x="5562" y="5369"/>
                    <a:pt x="5695" y="3036"/>
                    <a:pt x="5695" y="3036"/>
                  </a:cubicBezTo>
                  <a:cubicBezTo>
                    <a:pt x="5695" y="3036"/>
                    <a:pt x="5695" y="0"/>
                    <a:pt x="418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96525" y="3342075"/>
              <a:ext cx="31675" cy="82650"/>
            </a:xfrm>
            <a:custGeom>
              <a:avLst/>
              <a:gdLst/>
              <a:ahLst/>
              <a:cxnLst/>
              <a:rect l="l" t="t" r="r" b="b"/>
              <a:pathLst>
                <a:path w="1267" h="3306" extrusionOk="0">
                  <a:moveTo>
                    <a:pt x="164" y="0"/>
                  </a:moveTo>
                  <a:cubicBezTo>
                    <a:pt x="123" y="0"/>
                    <a:pt x="98" y="5"/>
                    <a:pt x="94" y="7"/>
                  </a:cubicBezTo>
                  <a:cubicBezTo>
                    <a:pt x="38" y="17"/>
                    <a:pt x="0" y="66"/>
                    <a:pt x="11" y="126"/>
                  </a:cubicBezTo>
                  <a:cubicBezTo>
                    <a:pt x="17" y="178"/>
                    <a:pt x="65" y="215"/>
                    <a:pt x="121" y="215"/>
                  </a:cubicBezTo>
                  <a:cubicBezTo>
                    <a:pt x="124" y="215"/>
                    <a:pt x="128" y="215"/>
                    <a:pt x="132" y="214"/>
                  </a:cubicBezTo>
                  <a:cubicBezTo>
                    <a:pt x="133" y="214"/>
                    <a:pt x="146" y="213"/>
                    <a:pt x="168" y="213"/>
                  </a:cubicBezTo>
                  <a:cubicBezTo>
                    <a:pt x="240" y="213"/>
                    <a:pt x="404" y="232"/>
                    <a:pt x="559" y="395"/>
                  </a:cubicBezTo>
                  <a:cubicBezTo>
                    <a:pt x="839" y="675"/>
                    <a:pt x="1102" y="1388"/>
                    <a:pt x="800" y="3185"/>
                  </a:cubicBezTo>
                  <a:cubicBezTo>
                    <a:pt x="795" y="3240"/>
                    <a:pt x="833" y="3295"/>
                    <a:pt x="888" y="3306"/>
                  </a:cubicBezTo>
                  <a:lnTo>
                    <a:pt x="905" y="3306"/>
                  </a:lnTo>
                  <a:cubicBezTo>
                    <a:pt x="959" y="3306"/>
                    <a:pt x="1004" y="3273"/>
                    <a:pt x="1009" y="3217"/>
                  </a:cubicBezTo>
                  <a:cubicBezTo>
                    <a:pt x="1267" y="1699"/>
                    <a:pt x="1162" y="697"/>
                    <a:pt x="708" y="242"/>
                  </a:cubicBezTo>
                  <a:cubicBezTo>
                    <a:pt x="499" y="33"/>
                    <a:pt x="275" y="0"/>
                    <a:pt x="164" y="0"/>
                  </a:cubicBezTo>
                  <a:close/>
                </a:path>
              </a:pathLst>
            </a:custGeom>
            <a:solidFill>
              <a:srgbClr val="2E25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869725" y="3413150"/>
              <a:ext cx="49775" cy="80500"/>
            </a:xfrm>
            <a:custGeom>
              <a:avLst/>
              <a:gdLst/>
              <a:ahLst/>
              <a:cxnLst/>
              <a:rect l="l" t="t" r="r" b="b"/>
              <a:pathLst>
                <a:path w="1991" h="3220" extrusionOk="0">
                  <a:moveTo>
                    <a:pt x="613" y="0"/>
                  </a:moveTo>
                  <a:cubicBezTo>
                    <a:pt x="565" y="0"/>
                    <a:pt x="520" y="36"/>
                    <a:pt x="511" y="84"/>
                  </a:cubicBezTo>
                  <a:lnTo>
                    <a:pt x="172" y="1877"/>
                  </a:lnTo>
                  <a:cubicBezTo>
                    <a:pt x="165" y="1904"/>
                    <a:pt x="172" y="1937"/>
                    <a:pt x="187" y="1958"/>
                  </a:cubicBezTo>
                  <a:cubicBezTo>
                    <a:pt x="210" y="1986"/>
                    <a:pt x="231" y="1998"/>
                    <a:pt x="264" y="2003"/>
                  </a:cubicBezTo>
                  <a:lnTo>
                    <a:pt x="1553" y="2145"/>
                  </a:lnTo>
                  <a:lnTo>
                    <a:pt x="73" y="3022"/>
                  </a:lnTo>
                  <a:cubicBezTo>
                    <a:pt x="18" y="3050"/>
                    <a:pt x="1" y="3116"/>
                    <a:pt x="33" y="3164"/>
                  </a:cubicBezTo>
                  <a:cubicBezTo>
                    <a:pt x="51" y="3197"/>
                    <a:pt x="89" y="3220"/>
                    <a:pt x="122" y="3220"/>
                  </a:cubicBezTo>
                  <a:cubicBezTo>
                    <a:pt x="144" y="3220"/>
                    <a:pt x="160" y="3214"/>
                    <a:pt x="177" y="3203"/>
                  </a:cubicBezTo>
                  <a:lnTo>
                    <a:pt x="1930" y="2167"/>
                  </a:lnTo>
                  <a:cubicBezTo>
                    <a:pt x="1968" y="2140"/>
                    <a:pt x="1991" y="2096"/>
                    <a:pt x="1980" y="2052"/>
                  </a:cubicBezTo>
                  <a:cubicBezTo>
                    <a:pt x="1974" y="2008"/>
                    <a:pt x="1936" y="1975"/>
                    <a:pt x="1892" y="1970"/>
                  </a:cubicBezTo>
                  <a:lnTo>
                    <a:pt x="402" y="1806"/>
                  </a:lnTo>
                  <a:lnTo>
                    <a:pt x="719" y="128"/>
                  </a:lnTo>
                  <a:cubicBezTo>
                    <a:pt x="731" y="68"/>
                    <a:pt x="691" y="13"/>
                    <a:pt x="632" y="2"/>
                  </a:cubicBezTo>
                  <a:cubicBezTo>
                    <a:pt x="626" y="1"/>
                    <a:pt x="620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14425" y="3545400"/>
              <a:ext cx="91950" cy="159550"/>
            </a:xfrm>
            <a:custGeom>
              <a:avLst/>
              <a:gdLst/>
              <a:ahLst/>
              <a:cxnLst/>
              <a:rect l="l" t="t" r="r" b="b"/>
              <a:pathLst>
                <a:path w="3678" h="6382" extrusionOk="0">
                  <a:moveTo>
                    <a:pt x="3560" y="0"/>
                  </a:moveTo>
                  <a:cubicBezTo>
                    <a:pt x="3534" y="0"/>
                    <a:pt x="3508" y="10"/>
                    <a:pt x="3487" y="29"/>
                  </a:cubicBezTo>
                  <a:cubicBezTo>
                    <a:pt x="872" y="2555"/>
                    <a:pt x="22" y="6211"/>
                    <a:pt x="11" y="6250"/>
                  </a:cubicBezTo>
                  <a:cubicBezTo>
                    <a:pt x="1" y="6304"/>
                    <a:pt x="39" y="6364"/>
                    <a:pt x="93" y="6376"/>
                  </a:cubicBezTo>
                  <a:cubicBezTo>
                    <a:pt x="99" y="6376"/>
                    <a:pt x="110" y="6381"/>
                    <a:pt x="115" y="6381"/>
                  </a:cubicBezTo>
                  <a:cubicBezTo>
                    <a:pt x="165" y="6381"/>
                    <a:pt x="209" y="6348"/>
                    <a:pt x="219" y="6298"/>
                  </a:cubicBezTo>
                  <a:cubicBezTo>
                    <a:pt x="224" y="6260"/>
                    <a:pt x="1064" y="2665"/>
                    <a:pt x="3634" y="182"/>
                  </a:cubicBezTo>
                  <a:cubicBezTo>
                    <a:pt x="3677" y="138"/>
                    <a:pt x="3677" y="72"/>
                    <a:pt x="3639" y="34"/>
                  </a:cubicBezTo>
                  <a:cubicBezTo>
                    <a:pt x="3617" y="11"/>
                    <a:pt x="3588" y="0"/>
                    <a:pt x="3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072950" y="4367975"/>
              <a:ext cx="12900" cy="30150"/>
            </a:xfrm>
            <a:custGeom>
              <a:avLst/>
              <a:gdLst/>
              <a:ahLst/>
              <a:cxnLst/>
              <a:rect l="l" t="t" r="r" b="b"/>
              <a:pathLst>
                <a:path w="516" h="1206" extrusionOk="0">
                  <a:moveTo>
                    <a:pt x="400" y="1"/>
                  </a:moveTo>
                  <a:cubicBezTo>
                    <a:pt x="354" y="1"/>
                    <a:pt x="310" y="31"/>
                    <a:pt x="297" y="77"/>
                  </a:cubicBezTo>
                  <a:lnTo>
                    <a:pt x="17" y="1069"/>
                  </a:lnTo>
                  <a:cubicBezTo>
                    <a:pt x="1" y="1123"/>
                    <a:pt x="34" y="1183"/>
                    <a:pt x="93" y="1200"/>
                  </a:cubicBezTo>
                  <a:cubicBezTo>
                    <a:pt x="99" y="1200"/>
                    <a:pt x="110" y="1206"/>
                    <a:pt x="121" y="1206"/>
                  </a:cubicBezTo>
                  <a:cubicBezTo>
                    <a:pt x="165" y="1206"/>
                    <a:pt x="209" y="1173"/>
                    <a:pt x="219" y="1129"/>
                  </a:cubicBezTo>
                  <a:lnTo>
                    <a:pt x="499" y="136"/>
                  </a:lnTo>
                  <a:cubicBezTo>
                    <a:pt x="515" y="82"/>
                    <a:pt x="482" y="22"/>
                    <a:pt x="428" y="5"/>
                  </a:cubicBezTo>
                  <a:cubicBezTo>
                    <a:pt x="419" y="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093075" y="4367425"/>
              <a:ext cx="5400" cy="25900"/>
            </a:xfrm>
            <a:custGeom>
              <a:avLst/>
              <a:gdLst/>
              <a:ahLst/>
              <a:cxnLst/>
              <a:rect l="l" t="t" r="r" b="b"/>
              <a:pathLst>
                <a:path w="216" h="1036" extrusionOk="0">
                  <a:moveTo>
                    <a:pt x="105" y="0"/>
                  </a:moveTo>
                  <a:cubicBezTo>
                    <a:pt x="44" y="0"/>
                    <a:pt x="1" y="49"/>
                    <a:pt x="1" y="104"/>
                  </a:cubicBezTo>
                  <a:lnTo>
                    <a:pt x="6" y="932"/>
                  </a:lnTo>
                  <a:cubicBezTo>
                    <a:pt x="6" y="987"/>
                    <a:pt x="56" y="1035"/>
                    <a:pt x="110" y="1035"/>
                  </a:cubicBezTo>
                  <a:cubicBezTo>
                    <a:pt x="171" y="1035"/>
                    <a:pt x="215" y="987"/>
                    <a:pt x="215" y="932"/>
                  </a:cubicBezTo>
                  <a:lnTo>
                    <a:pt x="209" y="104"/>
                  </a:lnTo>
                  <a:cubicBezTo>
                    <a:pt x="209" y="49"/>
                    <a:pt x="165" y="0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" name="Google Shape;151;p2"/>
          <p:cNvSpPr txBox="1">
            <a:spLocks noGrp="1"/>
          </p:cNvSpPr>
          <p:nvPr>
            <p:ph type="subTitle" idx="1"/>
          </p:nvPr>
        </p:nvSpPr>
        <p:spPr>
          <a:xfrm>
            <a:off x="2134650" y="3657500"/>
            <a:ext cx="4874700" cy="42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2" name="Google Shape;152;p2"/>
          <p:cNvSpPr txBox="1">
            <a:spLocks noGrp="1"/>
          </p:cNvSpPr>
          <p:nvPr>
            <p:ph type="ctrTitle"/>
          </p:nvPr>
        </p:nvSpPr>
        <p:spPr>
          <a:xfrm>
            <a:off x="2343000" y="849550"/>
            <a:ext cx="4458000" cy="280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bg>
      <p:bgPr>
        <a:solidFill>
          <a:schemeClr val="lt1"/>
        </a:solidFill>
        <a:effectLst/>
      </p:bgPr>
    </p:bg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1" name="Google Shape;1261;p18"/>
          <p:cNvGrpSpPr/>
          <p:nvPr/>
        </p:nvGrpSpPr>
        <p:grpSpPr>
          <a:xfrm rot="10800000" flipH="1">
            <a:off x="122308" y="68542"/>
            <a:ext cx="8966083" cy="5041129"/>
            <a:chOff x="122308" y="68542"/>
            <a:chExt cx="8966083" cy="5041129"/>
          </a:xfrm>
        </p:grpSpPr>
        <p:sp>
          <p:nvSpPr>
            <p:cNvPr id="1262" name="Google Shape;1262;p18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63" name="Google Shape;1263;p18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264" name="Google Shape;1264;p18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65" name="Google Shape;1265;p18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66" name="Google Shape;1266;p18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67" name="Google Shape;1267;p18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68" name="Google Shape;1268;p18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70" name="Google Shape;1270;p18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271" name="Google Shape;1271;p18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272" name="Google Shape;1272;p18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73" name="Google Shape;1273;p18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74" name="Google Shape;1274;p18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8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76" name="Google Shape;1276;p18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77" name="Google Shape;1277;p18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78" name="Google Shape;1278;p18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279" name="Google Shape;1279;p18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80" name="Google Shape;1280;p18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81" name="Google Shape;1281;p18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82" name="Google Shape;1282;p18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283" name="Google Shape;1283;p18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84" name="Google Shape;1284;p18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285" name="Google Shape;1285;p18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86" name="Google Shape;1286;p18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87" name="Google Shape;1287;p18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88" name="Google Shape;1288;p18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89" name="Google Shape;1289;p18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290" name="Google Shape;1290;p18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91" name="Google Shape;1291;p18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92" name="Google Shape;1292;p18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93" name="Google Shape;1293;p18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294" name="Google Shape;1294;p18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95" name="Google Shape;1295;p18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96" name="Google Shape;1296;p18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297" name="Google Shape;1297;p18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298" name="Google Shape;1298;p18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299" name="Google Shape;1299;p18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300" name="Google Shape;1300;p18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301" name="Google Shape;1301;p18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302" name="Google Shape;1302;p18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303" name="Google Shape;1303;p18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304" name="Google Shape;1304;p18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05" name="Google Shape;1305;p18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306" name="Google Shape;1306;p18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307" name="Google Shape;1307;p18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08" name="Google Shape;1308;p18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309" name="Google Shape;1309;p18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310" name="Google Shape;1310;p18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11" name="Google Shape;1311;p18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312" name="Google Shape;1312;p18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313" name="Google Shape;1313;p18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14" name="Google Shape;1314;p18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315" name="Google Shape;1315;p18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18"/>
          <p:cNvSpPr/>
          <p:nvPr/>
        </p:nvSpPr>
        <p:spPr>
          <a:xfrm rot="-5028676">
            <a:off x="525904" y="3714319"/>
            <a:ext cx="991612" cy="1999913"/>
          </a:xfrm>
          <a:custGeom>
            <a:avLst/>
            <a:gdLst/>
            <a:ahLst/>
            <a:cxnLst/>
            <a:rect l="l" t="t" r="r" b="b"/>
            <a:pathLst>
              <a:path w="22236" h="44844" extrusionOk="0">
                <a:moveTo>
                  <a:pt x="13245" y="0"/>
                </a:moveTo>
                <a:cubicBezTo>
                  <a:pt x="13209" y="0"/>
                  <a:pt x="13173" y="21"/>
                  <a:pt x="13154" y="54"/>
                </a:cubicBezTo>
                <a:cubicBezTo>
                  <a:pt x="13127" y="104"/>
                  <a:pt x="13144" y="170"/>
                  <a:pt x="13192" y="197"/>
                </a:cubicBezTo>
                <a:cubicBezTo>
                  <a:pt x="13198" y="197"/>
                  <a:pt x="13478" y="356"/>
                  <a:pt x="13921" y="635"/>
                </a:cubicBezTo>
                <a:cubicBezTo>
                  <a:pt x="13938" y="646"/>
                  <a:pt x="13954" y="646"/>
                  <a:pt x="13976" y="646"/>
                </a:cubicBezTo>
                <a:cubicBezTo>
                  <a:pt x="14009" y="646"/>
                  <a:pt x="14042" y="630"/>
                  <a:pt x="14064" y="597"/>
                </a:cubicBezTo>
                <a:cubicBezTo>
                  <a:pt x="14097" y="547"/>
                  <a:pt x="14080" y="481"/>
                  <a:pt x="14032" y="455"/>
                </a:cubicBezTo>
                <a:cubicBezTo>
                  <a:pt x="13582" y="175"/>
                  <a:pt x="13296" y="16"/>
                  <a:pt x="13296" y="16"/>
                </a:cubicBezTo>
                <a:cubicBezTo>
                  <a:pt x="13280" y="5"/>
                  <a:pt x="13263" y="0"/>
                  <a:pt x="13245" y="0"/>
                </a:cubicBezTo>
                <a:close/>
                <a:moveTo>
                  <a:pt x="14684" y="896"/>
                </a:moveTo>
                <a:cubicBezTo>
                  <a:pt x="14652" y="896"/>
                  <a:pt x="14621" y="912"/>
                  <a:pt x="14601" y="942"/>
                </a:cubicBezTo>
                <a:cubicBezTo>
                  <a:pt x="14568" y="992"/>
                  <a:pt x="14579" y="1058"/>
                  <a:pt x="14629" y="1090"/>
                </a:cubicBezTo>
                <a:cubicBezTo>
                  <a:pt x="14842" y="1232"/>
                  <a:pt x="15079" y="1397"/>
                  <a:pt x="15325" y="1567"/>
                </a:cubicBezTo>
                <a:cubicBezTo>
                  <a:pt x="15342" y="1584"/>
                  <a:pt x="15363" y="1589"/>
                  <a:pt x="15385" y="1589"/>
                </a:cubicBezTo>
                <a:cubicBezTo>
                  <a:pt x="15418" y="1589"/>
                  <a:pt x="15451" y="1573"/>
                  <a:pt x="15473" y="1546"/>
                </a:cubicBezTo>
                <a:cubicBezTo>
                  <a:pt x="15506" y="1496"/>
                  <a:pt x="15494" y="1430"/>
                  <a:pt x="15446" y="1397"/>
                </a:cubicBezTo>
                <a:cubicBezTo>
                  <a:pt x="15198" y="1222"/>
                  <a:pt x="14963" y="1063"/>
                  <a:pt x="14743" y="915"/>
                </a:cubicBezTo>
                <a:cubicBezTo>
                  <a:pt x="14724" y="903"/>
                  <a:pt x="14704" y="896"/>
                  <a:pt x="14684" y="896"/>
                </a:cubicBezTo>
                <a:close/>
                <a:moveTo>
                  <a:pt x="16073" y="1877"/>
                </a:moveTo>
                <a:cubicBezTo>
                  <a:pt x="16040" y="1877"/>
                  <a:pt x="16008" y="1891"/>
                  <a:pt x="15988" y="1918"/>
                </a:cubicBezTo>
                <a:cubicBezTo>
                  <a:pt x="15949" y="1968"/>
                  <a:pt x="15960" y="2034"/>
                  <a:pt x="16005" y="2066"/>
                </a:cubicBezTo>
                <a:cubicBezTo>
                  <a:pt x="16223" y="2231"/>
                  <a:pt x="16448" y="2406"/>
                  <a:pt x="16673" y="2586"/>
                </a:cubicBezTo>
                <a:cubicBezTo>
                  <a:pt x="16690" y="2598"/>
                  <a:pt x="16716" y="2608"/>
                  <a:pt x="16739" y="2608"/>
                </a:cubicBezTo>
                <a:cubicBezTo>
                  <a:pt x="16772" y="2608"/>
                  <a:pt x="16799" y="2593"/>
                  <a:pt x="16822" y="2570"/>
                </a:cubicBezTo>
                <a:cubicBezTo>
                  <a:pt x="16860" y="2520"/>
                  <a:pt x="16848" y="2454"/>
                  <a:pt x="16804" y="2416"/>
                </a:cubicBezTo>
                <a:cubicBezTo>
                  <a:pt x="16580" y="2236"/>
                  <a:pt x="16355" y="2060"/>
                  <a:pt x="16136" y="1895"/>
                </a:cubicBezTo>
                <a:cubicBezTo>
                  <a:pt x="16117" y="1883"/>
                  <a:pt x="16095" y="1877"/>
                  <a:pt x="16073" y="1877"/>
                </a:cubicBezTo>
                <a:close/>
                <a:moveTo>
                  <a:pt x="17389" y="2939"/>
                </a:moveTo>
                <a:cubicBezTo>
                  <a:pt x="17359" y="2939"/>
                  <a:pt x="17330" y="2952"/>
                  <a:pt x="17308" y="2975"/>
                </a:cubicBezTo>
                <a:cubicBezTo>
                  <a:pt x="17270" y="3020"/>
                  <a:pt x="17275" y="3086"/>
                  <a:pt x="17320" y="3124"/>
                </a:cubicBezTo>
                <a:cubicBezTo>
                  <a:pt x="17538" y="3309"/>
                  <a:pt x="17748" y="3502"/>
                  <a:pt x="17945" y="3688"/>
                </a:cubicBezTo>
                <a:cubicBezTo>
                  <a:pt x="17966" y="3704"/>
                  <a:pt x="17994" y="3716"/>
                  <a:pt x="18021" y="3716"/>
                </a:cubicBezTo>
                <a:cubicBezTo>
                  <a:pt x="18049" y="3716"/>
                  <a:pt x="18076" y="3704"/>
                  <a:pt x="18097" y="3683"/>
                </a:cubicBezTo>
                <a:cubicBezTo>
                  <a:pt x="18137" y="3638"/>
                  <a:pt x="18130" y="3573"/>
                  <a:pt x="18092" y="3534"/>
                </a:cubicBezTo>
                <a:cubicBezTo>
                  <a:pt x="17890" y="3342"/>
                  <a:pt x="17677" y="3152"/>
                  <a:pt x="17457" y="2965"/>
                </a:cubicBezTo>
                <a:cubicBezTo>
                  <a:pt x="17437" y="2948"/>
                  <a:pt x="17413" y="2939"/>
                  <a:pt x="17389" y="2939"/>
                </a:cubicBezTo>
                <a:close/>
                <a:moveTo>
                  <a:pt x="18624" y="4098"/>
                </a:moveTo>
                <a:cubicBezTo>
                  <a:pt x="18596" y="4098"/>
                  <a:pt x="18569" y="4107"/>
                  <a:pt x="18547" y="4126"/>
                </a:cubicBezTo>
                <a:cubicBezTo>
                  <a:pt x="18509" y="4165"/>
                  <a:pt x="18509" y="4237"/>
                  <a:pt x="18547" y="4275"/>
                </a:cubicBezTo>
                <a:cubicBezTo>
                  <a:pt x="18750" y="4483"/>
                  <a:pt x="18937" y="4691"/>
                  <a:pt x="19117" y="4895"/>
                </a:cubicBezTo>
                <a:cubicBezTo>
                  <a:pt x="19139" y="4916"/>
                  <a:pt x="19167" y="4933"/>
                  <a:pt x="19195" y="4933"/>
                </a:cubicBezTo>
                <a:cubicBezTo>
                  <a:pt x="19222" y="4933"/>
                  <a:pt x="19243" y="4921"/>
                  <a:pt x="19266" y="4905"/>
                </a:cubicBezTo>
                <a:cubicBezTo>
                  <a:pt x="19309" y="4867"/>
                  <a:pt x="19314" y="4801"/>
                  <a:pt x="19276" y="4756"/>
                </a:cubicBezTo>
                <a:cubicBezTo>
                  <a:pt x="19096" y="4549"/>
                  <a:pt x="18904" y="4336"/>
                  <a:pt x="18701" y="4126"/>
                </a:cubicBezTo>
                <a:cubicBezTo>
                  <a:pt x="18679" y="4107"/>
                  <a:pt x="18651" y="4098"/>
                  <a:pt x="18624" y="4098"/>
                </a:cubicBezTo>
                <a:close/>
                <a:moveTo>
                  <a:pt x="19731" y="5375"/>
                </a:moveTo>
                <a:cubicBezTo>
                  <a:pt x="19709" y="5375"/>
                  <a:pt x="19686" y="5383"/>
                  <a:pt x="19665" y="5398"/>
                </a:cubicBezTo>
                <a:cubicBezTo>
                  <a:pt x="19622" y="5431"/>
                  <a:pt x="19610" y="5497"/>
                  <a:pt x="19650" y="5546"/>
                </a:cubicBezTo>
                <a:cubicBezTo>
                  <a:pt x="19819" y="5776"/>
                  <a:pt x="19984" y="6006"/>
                  <a:pt x="20126" y="6231"/>
                </a:cubicBezTo>
                <a:cubicBezTo>
                  <a:pt x="20143" y="6264"/>
                  <a:pt x="20181" y="6281"/>
                  <a:pt x="20214" y="6281"/>
                </a:cubicBezTo>
                <a:cubicBezTo>
                  <a:pt x="20235" y="6281"/>
                  <a:pt x="20252" y="6276"/>
                  <a:pt x="20268" y="6264"/>
                </a:cubicBezTo>
                <a:cubicBezTo>
                  <a:pt x="20318" y="6231"/>
                  <a:pt x="20334" y="6165"/>
                  <a:pt x="20301" y="6117"/>
                </a:cubicBezTo>
                <a:cubicBezTo>
                  <a:pt x="20159" y="5886"/>
                  <a:pt x="19994" y="5651"/>
                  <a:pt x="19814" y="5421"/>
                </a:cubicBezTo>
                <a:cubicBezTo>
                  <a:pt x="19795" y="5391"/>
                  <a:pt x="19764" y="5375"/>
                  <a:pt x="19731" y="5375"/>
                </a:cubicBezTo>
                <a:close/>
                <a:moveTo>
                  <a:pt x="20629" y="6806"/>
                </a:moveTo>
                <a:cubicBezTo>
                  <a:pt x="20613" y="6806"/>
                  <a:pt x="20597" y="6810"/>
                  <a:pt x="20581" y="6818"/>
                </a:cubicBezTo>
                <a:cubicBezTo>
                  <a:pt x="20531" y="6845"/>
                  <a:pt x="20510" y="6906"/>
                  <a:pt x="20538" y="6960"/>
                </a:cubicBezTo>
                <a:cubicBezTo>
                  <a:pt x="20663" y="7218"/>
                  <a:pt x="20773" y="7475"/>
                  <a:pt x="20855" y="7723"/>
                </a:cubicBezTo>
                <a:cubicBezTo>
                  <a:pt x="20872" y="7766"/>
                  <a:pt x="20910" y="7799"/>
                  <a:pt x="20953" y="7799"/>
                </a:cubicBezTo>
                <a:cubicBezTo>
                  <a:pt x="20965" y="7799"/>
                  <a:pt x="20976" y="7794"/>
                  <a:pt x="20986" y="7788"/>
                </a:cubicBezTo>
                <a:cubicBezTo>
                  <a:pt x="21047" y="7771"/>
                  <a:pt x="21074" y="7711"/>
                  <a:pt x="21052" y="7657"/>
                </a:cubicBezTo>
                <a:cubicBezTo>
                  <a:pt x="20970" y="7399"/>
                  <a:pt x="20855" y="7131"/>
                  <a:pt x="20723" y="6868"/>
                </a:cubicBezTo>
                <a:cubicBezTo>
                  <a:pt x="20703" y="6828"/>
                  <a:pt x="20668" y="6806"/>
                  <a:pt x="20629" y="6806"/>
                </a:cubicBezTo>
                <a:close/>
                <a:moveTo>
                  <a:pt x="21151" y="8401"/>
                </a:moveTo>
                <a:cubicBezTo>
                  <a:pt x="21147" y="8401"/>
                  <a:pt x="21144" y="8401"/>
                  <a:pt x="21140" y="8401"/>
                </a:cubicBezTo>
                <a:cubicBezTo>
                  <a:pt x="21085" y="8413"/>
                  <a:pt x="21047" y="8467"/>
                  <a:pt x="21052" y="8522"/>
                </a:cubicBezTo>
                <a:cubicBezTo>
                  <a:pt x="21090" y="8742"/>
                  <a:pt x="21107" y="8960"/>
                  <a:pt x="21107" y="9175"/>
                </a:cubicBezTo>
                <a:cubicBezTo>
                  <a:pt x="21107" y="9229"/>
                  <a:pt x="21107" y="9289"/>
                  <a:pt x="21102" y="9345"/>
                </a:cubicBezTo>
                <a:cubicBezTo>
                  <a:pt x="21102" y="9405"/>
                  <a:pt x="21145" y="9454"/>
                  <a:pt x="21206" y="9454"/>
                </a:cubicBezTo>
                <a:lnTo>
                  <a:pt x="21211" y="9454"/>
                </a:lnTo>
                <a:cubicBezTo>
                  <a:pt x="21266" y="9454"/>
                  <a:pt x="21310" y="9410"/>
                  <a:pt x="21315" y="9355"/>
                </a:cubicBezTo>
                <a:lnTo>
                  <a:pt x="21315" y="9175"/>
                </a:lnTo>
                <a:cubicBezTo>
                  <a:pt x="21320" y="8950"/>
                  <a:pt x="21299" y="8720"/>
                  <a:pt x="21266" y="8490"/>
                </a:cubicBezTo>
                <a:cubicBezTo>
                  <a:pt x="21255" y="8438"/>
                  <a:pt x="21207" y="8401"/>
                  <a:pt x="21151" y="8401"/>
                </a:cubicBezTo>
                <a:close/>
                <a:moveTo>
                  <a:pt x="21086" y="10077"/>
                </a:moveTo>
                <a:cubicBezTo>
                  <a:pt x="21037" y="10077"/>
                  <a:pt x="20989" y="10108"/>
                  <a:pt x="20976" y="10156"/>
                </a:cubicBezTo>
                <a:cubicBezTo>
                  <a:pt x="20943" y="10276"/>
                  <a:pt x="20905" y="10402"/>
                  <a:pt x="20860" y="10523"/>
                </a:cubicBezTo>
                <a:cubicBezTo>
                  <a:pt x="20806" y="10665"/>
                  <a:pt x="20751" y="10802"/>
                  <a:pt x="20690" y="10934"/>
                </a:cubicBezTo>
                <a:cubicBezTo>
                  <a:pt x="20669" y="10984"/>
                  <a:pt x="20690" y="11049"/>
                  <a:pt x="20745" y="11070"/>
                </a:cubicBezTo>
                <a:cubicBezTo>
                  <a:pt x="20756" y="11077"/>
                  <a:pt x="20773" y="11082"/>
                  <a:pt x="20789" y="11082"/>
                </a:cubicBezTo>
                <a:cubicBezTo>
                  <a:pt x="20827" y="11082"/>
                  <a:pt x="20866" y="11055"/>
                  <a:pt x="20882" y="11016"/>
                </a:cubicBezTo>
                <a:cubicBezTo>
                  <a:pt x="20943" y="10885"/>
                  <a:pt x="21003" y="10742"/>
                  <a:pt x="21057" y="10594"/>
                </a:cubicBezTo>
                <a:cubicBezTo>
                  <a:pt x="21107" y="10468"/>
                  <a:pt x="21145" y="10342"/>
                  <a:pt x="21183" y="10210"/>
                </a:cubicBezTo>
                <a:cubicBezTo>
                  <a:pt x="21195" y="10156"/>
                  <a:pt x="21162" y="10096"/>
                  <a:pt x="21107" y="10079"/>
                </a:cubicBezTo>
                <a:cubicBezTo>
                  <a:pt x="21100" y="10077"/>
                  <a:pt x="21093" y="10077"/>
                  <a:pt x="21086" y="10077"/>
                </a:cubicBezTo>
                <a:close/>
                <a:moveTo>
                  <a:pt x="20403" y="11623"/>
                </a:moveTo>
                <a:cubicBezTo>
                  <a:pt x="20367" y="11623"/>
                  <a:pt x="20331" y="11641"/>
                  <a:pt x="20313" y="11674"/>
                </a:cubicBezTo>
                <a:cubicBezTo>
                  <a:pt x="20164" y="11915"/>
                  <a:pt x="20005" y="12145"/>
                  <a:pt x="19840" y="12353"/>
                </a:cubicBezTo>
                <a:cubicBezTo>
                  <a:pt x="19802" y="12403"/>
                  <a:pt x="19814" y="12469"/>
                  <a:pt x="19858" y="12507"/>
                </a:cubicBezTo>
                <a:cubicBezTo>
                  <a:pt x="19873" y="12517"/>
                  <a:pt x="19901" y="12529"/>
                  <a:pt x="19923" y="12529"/>
                </a:cubicBezTo>
                <a:cubicBezTo>
                  <a:pt x="19956" y="12529"/>
                  <a:pt x="19984" y="12512"/>
                  <a:pt x="20005" y="12491"/>
                </a:cubicBezTo>
                <a:cubicBezTo>
                  <a:pt x="20181" y="12271"/>
                  <a:pt x="20340" y="12036"/>
                  <a:pt x="20493" y="11778"/>
                </a:cubicBezTo>
                <a:cubicBezTo>
                  <a:pt x="20520" y="11728"/>
                  <a:pt x="20505" y="11662"/>
                  <a:pt x="20455" y="11636"/>
                </a:cubicBezTo>
                <a:cubicBezTo>
                  <a:pt x="20439" y="11627"/>
                  <a:pt x="20421" y="11623"/>
                  <a:pt x="20403" y="11623"/>
                </a:cubicBezTo>
                <a:close/>
                <a:moveTo>
                  <a:pt x="17177" y="12248"/>
                </a:moveTo>
                <a:cubicBezTo>
                  <a:pt x="17121" y="12248"/>
                  <a:pt x="17072" y="12285"/>
                  <a:pt x="17068" y="12337"/>
                </a:cubicBezTo>
                <a:cubicBezTo>
                  <a:pt x="17057" y="12398"/>
                  <a:pt x="17095" y="12452"/>
                  <a:pt x="17156" y="12458"/>
                </a:cubicBezTo>
                <a:cubicBezTo>
                  <a:pt x="17407" y="12502"/>
                  <a:pt x="17682" y="12567"/>
                  <a:pt x="17955" y="12661"/>
                </a:cubicBezTo>
                <a:cubicBezTo>
                  <a:pt x="17966" y="12661"/>
                  <a:pt x="17978" y="12666"/>
                  <a:pt x="17988" y="12666"/>
                </a:cubicBezTo>
                <a:cubicBezTo>
                  <a:pt x="18038" y="12666"/>
                  <a:pt x="18076" y="12633"/>
                  <a:pt x="18092" y="12590"/>
                </a:cubicBezTo>
                <a:cubicBezTo>
                  <a:pt x="18109" y="12534"/>
                  <a:pt x="18082" y="12474"/>
                  <a:pt x="18021" y="12458"/>
                </a:cubicBezTo>
                <a:cubicBezTo>
                  <a:pt x="17736" y="12365"/>
                  <a:pt x="17452" y="12294"/>
                  <a:pt x="17189" y="12249"/>
                </a:cubicBezTo>
                <a:cubicBezTo>
                  <a:pt x="17185" y="12249"/>
                  <a:pt x="17181" y="12248"/>
                  <a:pt x="17177" y="12248"/>
                </a:cubicBezTo>
                <a:close/>
                <a:moveTo>
                  <a:pt x="16326" y="12216"/>
                </a:moveTo>
                <a:cubicBezTo>
                  <a:pt x="16323" y="12216"/>
                  <a:pt x="16319" y="12216"/>
                  <a:pt x="16316" y="12216"/>
                </a:cubicBezTo>
                <a:cubicBezTo>
                  <a:pt x="16032" y="12254"/>
                  <a:pt x="15823" y="12342"/>
                  <a:pt x="15681" y="12479"/>
                </a:cubicBezTo>
                <a:cubicBezTo>
                  <a:pt x="15626" y="12540"/>
                  <a:pt x="15572" y="12600"/>
                  <a:pt x="15527" y="12661"/>
                </a:cubicBezTo>
                <a:cubicBezTo>
                  <a:pt x="15494" y="12704"/>
                  <a:pt x="15506" y="12770"/>
                  <a:pt x="15550" y="12808"/>
                </a:cubicBezTo>
                <a:cubicBezTo>
                  <a:pt x="15572" y="12820"/>
                  <a:pt x="15593" y="12825"/>
                  <a:pt x="15615" y="12825"/>
                </a:cubicBezTo>
                <a:cubicBezTo>
                  <a:pt x="15648" y="12825"/>
                  <a:pt x="15681" y="12813"/>
                  <a:pt x="15697" y="12780"/>
                </a:cubicBezTo>
                <a:cubicBezTo>
                  <a:pt x="15736" y="12732"/>
                  <a:pt x="15780" y="12682"/>
                  <a:pt x="15828" y="12633"/>
                </a:cubicBezTo>
                <a:cubicBezTo>
                  <a:pt x="15934" y="12529"/>
                  <a:pt x="16114" y="12458"/>
                  <a:pt x="16344" y="12431"/>
                </a:cubicBezTo>
                <a:cubicBezTo>
                  <a:pt x="16399" y="12419"/>
                  <a:pt x="16443" y="12370"/>
                  <a:pt x="16432" y="12309"/>
                </a:cubicBezTo>
                <a:cubicBezTo>
                  <a:pt x="16427" y="12257"/>
                  <a:pt x="16378" y="12216"/>
                  <a:pt x="16326" y="12216"/>
                </a:cubicBezTo>
                <a:close/>
                <a:moveTo>
                  <a:pt x="18773" y="12763"/>
                </a:moveTo>
                <a:cubicBezTo>
                  <a:pt x="18735" y="12763"/>
                  <a:pt x="18698" y="12786"/>
                  <a:pt x="18679" y="12825"/>
                </a:cubicBezTo>
                <a:cubicBezTo>
                  <a:pt x="18657" y="12879"/>
                  <a:pt x="18679" y="12940"/>
                  <a:pt x="18734" y="12967"/>
                </a:cubicBezTo>
                <a:cubicBezTo>
                  <a:pt x="18843" y="13017"/>
                  <a:pt x="18953" y="13076"/>
                  <a:pt x="19063" y="13132"/>
                </a:cubicBezTo>
                <a:cubicBezTo>
                  <a:pt x="18920" y="13247"/>
                  <a:pt x="18767" y="13357"/>
                  <a:pt x="18613" y="13445"/>
                </a:cubicBezTo>
                <a:cubicBezTo>
                  <a:pt x="18564" y="13478"/>
                  <a:pt x="18547" y="13543"/>
                  <a:pt x="18575" y="13592"/>
                </a:cubicBezTo>
                <a:cubicBezTo>
                  <a:pt x="18597" y="13625"/>
                  <a:pt x="18630" y="13642"/>
                  <a:pt x="18668" y="13642"/>
                </a:cubicBezTo>
                <a:cubicBezTo>
                  <a:pt x="18684" y="13642"/>
                  <a:pt x="18701" y="13635"/>
                  <a:pt x="18717" y="13630"/>
                </a:cubicBezTo>
                <a:cubicBezTo>
                  <a:pt x="18909" y="13516"/>
                  <a:pt x="19091" y="13389"/>
                  <a:pt x="19266" y="13247"/>
                </a:cubicBezTo>
                <a:cubicBezTo>
                  <a:pt x="19331" y="13286"/>
                  <a:pt x="19397" y="13324"/>
                  <a:pt x="19463" y="13362"/>
                </a:cubicBezTo>
                <a:cubicBezTo>
                  <a:pt x="19480" y="13374"/>
                  <a:pt x="19500" y="13379"/>
                  <a:pt x="19519" y="13379"/>
                </a:cubicBezTo>
                <a:cubicBezTo>
                  <a:pt x="19554" y="13379"/>
                  <a:pt x="19589" y="13361"/>
                  <a:pt x="19610" y="13329"/>
                </a:cubicBezTo>
                <a:cubicBezTo>
                  <a:pt x="19638" y="13280"/>
                  <a:pt x="19627" y="13214"/>
                  <a:pt x="19577" y="13187"/>
                </a:cubicBezTo>
                <a:cubicBezTo>
                  <a:pt x="19529" y="13154"/>
                  <a:pt x="19479" y="13126"/>
                  <a:pt x="19430" y="13099"/>
                </a:cubicBezTo>
                <a:cubicBezTo>
                  <a:pt x="19458" y="13055"/>
                  <a:pt x="19458" y="13005"/>
                  <a:pt x="19425" y="12967"/>
                </a:cubicBezTo>
                <a:cubicBezTo>
                  <a:pt x="19404" y="12943"/>
                  <a:pt x="19373" y="12931"/>
                  <a:pt x="19342" y="12931"/>
                </a:cubicBezTo>
                <a:cubicBezTo>
                  <a:pt x="19318" y="12931"/>
                  <a:pt x="19293" y="12939"/>
                  <a:pt x="19276" y="12957"/>
                </a:cubicBezTo>
                <a:cubicBezTo>
                  <a:pt x="19260" y="12967"/>
                  <a:pt x="19248" y="12978"/>
                  <a:pt x="19238" y="12990"/>
                </a:cubicBezTo>
                <a:cubicBezTo>
                  <a:pt x="19101" y="12912"/>
                  <a:pt x="18964" y="12841"/>
                  <a:pt x="18821" y="12775"/>
                </a:cubicBezTo>
                <a:cubicBezTo>
                  <a:pt x="18805" y="12767"/>
                  <a:pt x="18789" y="12763"/>
                  <a:pt x="18773" y="12763"/>
                </a:cubicBezTo>
                <a:close/>
                <a:moveTo>
                  <a:pt x="15547" y="13402"/>
                </a:moveTo>
                <a:cubicBezTo>
                  <a:pt x="15527" y="13402"/>
                  <a:pt x="15507" y="13407"/>
                  <a:pt x="15489" y="13417"/>
                </a:cubicBezTo>
                <a:cubicBezTo>
                  <a:pt x="15440" y="13450"/>
                  <a:pt x="15423" y="13516"/>
                  <a:pt x="15456" y="13564"/>
                </a:cubicBezTo>
                <a:cubicBezTo>
                  <a:pt x="15593" y="13789"/>
                  <a:pt x="15861" y="13964"/>
                  <a:pt x="16207" y="14063"/>
                </a:cubicBezTo>
                <a:cubicBezTo>
                  <a:pt x="16213" y="14069"/>
                  <a:pt x="16223" y="14069"/>
                  <a:pt x="16235" y="14069"/>
                </a:cubicBezTo>
                <a:cubicBezTo>
                  <a:pt x="16278" y="14069"/>
                  <a:pt x="16322" y="14042"/>
                  <a:pt x="16334" y="13992"/>
                </a:cubicBezTo>
                <a:cubicBezTo>
                  <a:pt x="16349" y="13938"/>
                  <a:pt x="16322" y="13877"/>
                  <a:pt x="16262" y="13860"/>
                </a:cubicBezTo>
                <a:cubicBezTo>
                  <a:pt x="15972" y="13779"/>
                  <a:pt x="15747" y="13630"/>
                  <a:pt x="15631" y="13450"/>
                </a:cubicBezTo>
                <a:cubicBezTo>
                  <a:pt x="15614" y="13418"/>
                  <a:pt x="15581" y="13402"/>
                  <a:pt x="15547" y="13402"/>
                </a:cubicBezTo>
                <a:close/>
                <a:moveTo>
                  <a:pt x="17903" y="13782"/>
                </a:moveTo>
                <a:cubicBezTo>
                  <a:pt x="17891" y="13782"/>
                  <a:pt x="17879" y="13784"/>
                  <a:pt x="17867" y="13789"/>
                </a:cubicBezTo>
                <a:cubicBezTo>
                  <a:pt x="17599" y="13877"/>
                  <a:pt x="17331" y="13926"/>
                  <a:pt x="17068" y="13943"/>
                </a:cubicBezTo>
                <a:cubicBezTo>
                  <a:pt x="17007" y="13948"/>
                  <a:pt x="16964" y="13997"/>
                  <a:pt x="16964" y="14052"/>
                </a:cubicBezTo>
                <a:cubicBezTo>
                  <a:pt x="16969" y="14113"/>
                  <a:pt x="17019" y="14156"/>
                  <a:pt x="17073" y="14156"/>
                </a:cubicBezTo>
                <a:lnTo>
                  <a:pt x="17078" y="14151"/>
                </a:lnTo>
                <a:cubicBezTo>
                  <a:pt x="17358" y="14135"/>
                  <a:pt x="17649" y="14080"/>
                  <a:pt x="17933" y="13987"/>
                </a:cubicBezTo>
                <a:cubicBezTo>
                  <a:pt x="17988" y="13971"/>
                  <a:pt x="18016" y="13910"/>
                  <a:pt x="17999" y="13855"/>
                </a:cubicBezTo>
                <a:cubicBezTo>
                  <a:pt x="17986" y="13812"/>
                  <a:pt x="17947" y="13782"/>
                  <a:pt x="17903" y="13782"/>
                </a:cubicBezTo>
                <a:close/>
                <a:moveTo>
                  <a:pt x="20211" y="13657"/>
                </a:moveTo>
                <a:cubicBezTo>
                  <a:pt x="20179" y="13657"/>
                  <a:pt x="20148" y="13671"/>
                  <a:pt x="20126" y="13696"/>
                </a:cubicBezTo>
                <a:cubicBezTo>
                  <a:pt x="20088" y="13741"/>
                  <a:pt x="20098" y="13806"/>
                  <a:pt x="20143" y="13845"/>
                </a:cubicBezTo>
                <a:cubicBezTo>
                  <a:pt x="20361" y="14020"/>
                  <a:pt x="20564" y="14212"/>
                  <a:pt x="20751" y="14409"/>
                </a:cubicBezTo>
                <a:cubicBezTo>
                  <a:pt x="20773" y="14431"/>
                  <a:pt x="20801" y="14442"/>
                  <a:pt x="20827" y="14442"/>
                </a:cubicBezTo>
                <a:cubicBezTo>
                  <a:pt x="20855" y="14442"/>
                  <a:pt x="20882" y="14431"/>
                  <a:pt x="20905" y="14414"/>
                </a:cubicBezTo>
                <a:cubicBezTo>
                  <a:pt x="20943" y="14371"/>
                  <a:pt x="20948" y="14305"/>
                  <a:pt x="20905" y="14267"/>
                </a:cubicBezTo>
                <a:cubicBezTo>
                  <a:pt x="20713" y="14058"/>
                  <a:pt x="20505" y="13860"/>
                  <a:pt x="20274" y="13680"/>
                </a:cubicBezTo>
                <a:cubicBezTo>
                  <a:pt x="20256" y="13664"/>
                  <a:pt x="20233" y="13657"/>
                  <a:pt x="20211" y="13657"/>
                </a:cubicBezTo>
                <a:close/>
                <a:moveTo>
                  <a:pt x="21360" y="14889"/>
                </a:moveTo>
                <a:cubicBezTo>
                  <a:pt x="21339" y="14889"/>
                  <a:pt x="21318" y="14895"/>
                  <a:pt x="21299" y="14907"/>
                </a:cubicBezTo>
                <a:cubicBezTo>
                  <a:pt x="21249" y="14940"/>
                  <a:pt x="21239" y="15006"/>
                  <a:pt x="21272" y="15056"/>
                </a:cubicBezTo>
                <a:cubicBezTo>
                  <a:pt x="21425" y="15286"/>
                  <a:pt x="21562" y="15527"/>
                  <a:pt x="21671" y="15773"/>
                </a:cubicBezTo>
                <a:cubicBezTo>
                  <a:pt x="21689" y="15812"/>
                  <a:pt x="21727" y="15839"/>
                  <a:pt x="21770" y="15839"/>
                </a:cubicBezTo>
                <a:cubicBezTo>
                  <a:pt x="21781" y="15839"/>
                  <a:pt x="21798" y="15833"/>
                  <a:pt x="21808" y="15828"/>
                </a:cubicBezTo>
                <a:cubicBezTo>
                  <a:pt x="21864" y="15806"/>
                  <a:pt x="21886" y="15740"/>
                  <a:pt x="21864" y="15691"/>
                </a:cubicBezTo>
                <a:cubicBezTo>
                  <a:pt x="21748" y="15428"/>
                  <a:pt x="21611" y="15176"/>
                  <a:pt x="21447" y="14935"/>
                </a:cubicBezTo>
                <a:cubicBezTo>
                  <a:pt x="21426" y="14904"/>
                  <a:pt x="21394" y="14889"/>
                  <a:pt x="21360" y="14889"/>
                </a:cubicBezTo>
                <a:close/>
                <a:moveTo>
                  <a:pt x="22033" y="16427"/>
                </a:moveTo>
                <a:cubicBezTo>
                  <a:pt x="22024" y="16427"/>
                  <a:pt x="22015" y="16428"/>
                  <a:pt x="22006" y="16431"/>
                </a:cubicBezTo>
                <a:cubicBezTo>
                  <a:pt x="21952" y="16442"/>
                  <a:pt x="21912" y="16496"/>
                  <a:pt x="21929" y="16557"/>
                </a:cubicBezTo>
                <a:cubicBezTo>
                  <a:pt x="21985" y="16820"/>
                  <a:pt x="22017" y="17095"/>
                  <a:pt x="22023" y="17374"/>
                </a:cubicBezTo>
                <a:cubicBezTo>
                  <a:pt x="22023" y="17429"/>
                  <a:pt x="22071" y="17472"/>
                  <a:pt x="22127" y="17472"/>
                </a:cubicBezTo>
                <a:lnTo>
                  <a:pt x="22132" y="17472"/>
                </a:lnTo>
                <a:cubicBezTo>
                  <a:pt x="22192" y="17472"/>
                  <a:pt x="22236" y="17424"/>
                  <a:pt x="22236" y="17369"/>
                </a:cubicBezTo>
                <a:cubicBezTo>
                  <a:pt x="22231" y="17078"/>
                  <a:pt x="22198" y="16787"/>
                  <a:pt x="22132" y="16508"/>
                </a:cubicBezTo>
                <a:cubicBezTo>
                  <a:pt x="22123" y="16462"/>
                  <a:pt x="22082" y="16427"/>
                  <a:pt x="22033" y="16427"/>
                </a:cubicBezTo>
                <a:close/>
                <a:moveTo>
                  <a:pt x="22065" y="18106"/>
                </a:moveTo>
                <a:cubicBezTo>
                  <a:pt x="22016" y="18106"/>
                  <a:pt x="21972" y="18142"/>
                  <a:pt x="21962" y="18196"/>
                </a:cubicBezTo>
                <a:cubicBezTo>
                  <a:pt x="21919" y="18459"/>
                  <a:pt x="21853" y="18727"/>
                  <a:pt x="21765" y="18996"/>
                </a:cubicBezTo>
                <a:cubicBezTo>
                  <a:pt x="21742" y="19051"/>
                  <a:pt x="21775" y="19111"/>
                  <a:pt x="21831" y="19127"/>
                </a:cubicBezTo>
                <a:cubicBezTo>
                  <a:pt x="21841" y="19134"/>
                  <a:pt x="21853" y="19134"/>
                  <a:pt x="21864" y="19134"/>
                </a:cubicBezTo>
                <a:cubicBezTo>
                  <a:pt x="21907" y="19134"/>
                  <a:pt x="21952" y="19106"/>
                  <a:pt x="21962" y="19061"/>
                </a:cubicBezTo>
                <a:cubicBezTo>
                  <a:pt x="22056" y="18783"/>
                  <a:pt x="22127" y="18502"/>
                  <a:pt x="22170" y="18229"/>
                </a:cubicBezTo>
                <a:cubicBezTo>
                  <a:pt x="22182" y="18168"/>
                  <a:pt x="22142" y="18114"/>
                  <a:pt x="22083" y="18108"/>
                </a:cubicBezTo>
                <a:cubicBezTo>
                  <a:pt x="22077" y="18107"/>
                  <a:pt x="22071" y="18106"/>
                  <a:pt x="22065" y="18106"/>
                </a:cubicBezTo>
                <a:close/>
                <a:moveTo>
                  <a:pt x="21552" y="19706"/>
                </a:moveTo>
                <a:cubicBezTo>
                  <a:pt x="21511" y="19706"/>
                  <a:pt x="21472" y="19727"/>
                  <a:pt x="21452" y="19764"/>
                </a:cubicBezTo>
                <a:cubicBezTo>
                  <a:pt x="21337" y="20005"/>
                  <a:pt x="21201" y="20252"/>
                  <a:pt x="21052" y="20498"/>
                </a:cubicBezTo>
                <a:cubicBezTo>
                  <a:pt x="21024" y="20548"/>
                  <a:pt x="21036" y="20614"/>
                  <a:pt x="21085" y="20640"/>
                </a:cubicBezTo>
                <a:cubicBezTo>
                  <a:pt x="21107" y="20652"/>
                  <a:pt x="21123" y="20657"/>
                  <a:pt x="21140" y="20657"/>
                </a:cubicBezTo>
                <a:cubicBezTo>
                  <a:pt x="21178" y="20657"/>
                  <a:pt x="21211" y="20640"/>
                  <a:pt x="21233" y="20607"/>
                </a:cubicBezTo>
                <a:cubicBezTo>
                  <a:pt x="21386" y="20356"/>
                  <a:pt x="21524" y="20103"/>
                  <a:pt x="21644" y="19857"/>
                </a:cubicBezTo>
                <a:cubicBezTo>
                  <a:pt x="21666" y="19802"/>
                  <a:pt x="21644" y="19742"/>
                  <a:pt x="21595" y="19714"/>
                </a:cubicBezTo>
                <a:cubicBezTo>
                  <a:pt x="21581" y="19708"/>
                  <a:pt x="21566" y="19706"/>
                  <a:pt x="21552" y="19706"/>
                </a:cubicBezTo>
                <a:close/>
                <a:moveTo>
                  <a:pt x="20672" y="21147"/>
                </a:moveTo>
                <a:cubicBezTo>
                  <a:pt x="20639" y="21147"/>
                  <a:pt x="20606" y="21162"/>
                  <a:pt x="20586" y="21188"/>
                </a:cubicBezTo>
                <a:cubicBezTo>
                  <a:pt x="20427" y="21408"/>
                  <a:pt x="20252" y="21626"/>
                  <a:pt x="20065" y="21846"/>
                </a:cubicBezTo>
                <a:cubicBezTo>
                  <a:pt x="20027" y="21890"/>
                  <a:pt x="20032" y="21955"/>
                  <a:pt x="20077" y="21995"/>
                </a:cubicBezTo>
                <a:cubicBezTo>
                  <a:pt x="20098" y="22011"/>
                  <a:pt x="20121" y="22021"/>
                  <a:pt x="20148" y="22021"/>
                </a:cubicBezTo>
                <a:cubicBezTo>
                  <a:pt x="20176" y="22021"/>
                  <a:pt x="20209" y="22005"/>
                  <a:pt x="20225" y="21983"/>
                </a:cubicBezTo>
                <a:cubicBezTo>
                  <a:pt x="20417" y="21758"/>
                  <a:pt x="20592" y="21534"/>
                  <a:pt x="20756" y="21315"/>
                </a:cubicBezTo>
                <a:cubicBezTo>
                  <a:pt x="20789" y="21271"/>
                  <a:pt x="20778" y="21199"/>
                  <a:pt x="20735" y="21166"/>
                </a:cubicBezTo>
                <a:cubicBezTo>
                  <a:pt x="20715" y="21153"/>
                  <a:pt x="20693" y="21147"/>
                  <a:pt x="20672" y="21147"/>
                </a:cubicBezTo>
                <a:close/>
                <a:moveTo>
                  <a:pt x="19581" y="22438"/>
                </a:moveTo>
                <a:cubicBezTo>
                  <a:pt x="19553" y="22438"/>
                  <a:pt x="19526" y="22449"/>
                  <a:pt x="19506" y="22471"/>
                </a:cubicBezTo>
                <a:cubicBezTo>
                  <a:pt x="19321" y="22668"/>
                  <a:pt x="19117" y="22866"/>
                  <a:pt x="18909" y="23063"/>
                </a:cubicBezTo>
                <a:cubicBezTo>
                  <a:pt x="18871" y="23106"/>
                  <a:pt x="18866" y="23172"/>
                  <a:pt x="18909" y="23217"/>
                </a:cubicBezTo>
                <a:cubicBezTo>
                  <a:pt x="18931" y="23233"/>
                  <a:pt x="18959" y="23244"/>
                  <a:pt x="18985" y="23244"/>
                </a:cubicBezTo>
                <a:cubicBezTo>
                  <a:pt x="19013" y="23244"/>
                  <a:pt x="19035" y="23238"/>
                  <a:pt x="19058" y="23217"/>
                </a:cubicBezTo>
                <a:cubicBezTo>
                  <a:pt x="19266" y="23019"/>
                  <a:pt x="19468" y="22817"/>
                  <a:pt x="19660" y="22613"/>
                </a:cubicBezTo>
                <a:cubicBezTo>
                  <a:pt x="19698" y="22575"/>
                  <a:pt x="19698" y="22509"/>
                  <a:pt x="19655" y="22466"/>
                </a:cubicBezTo>
                <a:cubicBezTo>
                  <a:pt x="19633" y="22447"/>
                  <a:pt x="19607" y="22438"/>
                  <a:pt x="19581" y="22438"/>
                </a:cubicBezTo>
                <a:close/>
                <a:moveTo>
                  <a:pt x="18360" y="23607"/>
                </a:moveTo>
                <a:cubicBezTo>
                  <a:pt x="18335" y="23607"/>
                  <a:pt x="18310" y="23615"/>
                  <a:pt x="18290" y="23632"/>
                </a:cubicBezTo>
                <a:cubicBezTo>
                  <a:pt x="18087" y="23809"/>
                  <a:pt x="17874" y="23994"/>
                  <a:pt x="17649" y="24176"/>
                </a:cubicBezTo>
                <a:cubicBezTo>
                  <a:pt x="17604" y="24214"/>
                  <a:pt x="17599" y="24280"/>
                  <a:pt x="17637" y="24323"/>
                </a:cubicBezTo>
                <a:cubicBezTo>
                  <a:pt x="17654" y="24351"/>
                  <a:pt x="17687" y="24363"/>
                  <a:pt x="17720" y="24363"/>
                </a:cubicBezTo>
                <a:cubicBezTo>
                  <a:pt x="17742" y="24363"/>
                  <a:pt x="17763" y="24356"/>
                  <a:pt x="17786" y="24340"/>
                </a:cubicBezTo>
                <a:cubicBezTo>
                  <a:pt x="18011" y="24153"/>
                  <a:pt x="18224" y="23973"/>
                  <a:pt x="18433" y="23792"/>
                </a:cubicBezTo>
                <a:cubicBezTo>
                  <a:pt x="18476" y="23753"/>
                  <a:pt x="18482" y="23688"/>
                  <a:pt x="18443" y="23644"/>
                </a:cubicBezTo>
                <a:cubicBezTo>
                  <a:pt x="18422" y="23620"/>
                  <a:pt x="18391" y="23607"/>
                  <a:pt x="18360" y="23607"/>
                </a:cubicBezTo>
                <a:close/>
                <a:moveTo>
                  <a:pt x="17052" y="24677"/>
                </a:moveTo>
                <a:cubicBezTo>
                  <a:pt x="17030" y="24677"/>
                  <a:pt x="17009" y="24684"/>
                  <a:pt x="16991" y="24697"/>
                </a:cubicBezTo>
                <a:cubicBezTo>
                  <a:pt x="16772" y="24866"/>
                  <a:pt x="16547" y="25031"/>
                  <a:pt x="16316" y="25200"/>
                </a:cubicBezTo>
                <a:cubicBezTo>
                  <a:pt x="16268" y="25239"/>
                  <a:pt x="16256" y="25304"/>
                  <a:pt x="16295" y="25349"/>
                </a:cubicBezTo>
                <a:cubicBezTo>
                  <a:pt x="16311" y="25375"/>
                  <a:pt x="16344" y="25392"/>
                  <a:pt x="16377" y="25392"/>
                </a:cubicBezTo>
                <a:cubicBezTo>
                  <a:pt x="16399" y="25392"/>
                  <a:pt x="16420" y="25387"/>
                  <a:pt x="16437" y="25375"/>
                </a:cubicBezTo>
                <a:cubicBezTo>
                  <a:pt x="16673" y="25200"/>
                  <a:pt x="16903" y="25036"/>
                  <a:pt x="17118" y="24866"/>
                </a:cubicBezTo>
                <a:cubicBezTo>
                  <a:pt x="17166" y="24833"/>
                  <a:pt x="17171" y="24762"/>
                  <a:pt x="17139" y="24718"/>
                </a:cubicBezTo>
                <a:cubicBezTo>
                  <a:pt x="17119" y="24692"/>
                  <a:pt x="17085" y="24677"/>
                  <a:pt x="17052" y="24677"/>
                </a:cubicBezTo>
                <a:close/>
                <a:moveTo>
                  <a:pt x="15688" y="25670"/>
                </a:moveTo>
                <a:cubicBezTo>
                  <a:pt x="15667" y="25670"/>
                  <a:pt x="15645" y="25676"/>
                  <a:pt x="15626" y="25688"/>
                </a:cubicBezTo>
                <a:cubicBezTo>
                  <a:pt x="15401" y="25842"/>
                  <a:pt x="15171" y="26000"/>
                  <a:pt x="14930" y="26159"/>
                </a:cubicBezTo>
                <a:cubicBezTo>
                  <a:pt x="14881" y="26192"/>
                  <a:pt x="14864" y="26258"/>
                  <a:pt x="14897" y="26308"/>
                </a:cubicBezTo>
                <a:cubicBezTo>
                  <a:pt x="14919" y="26336"/>
                  <a:pt x="14952" y="26351"/>
                  <a:pt x="14985" y="26351"/>
                </a:cubicBezTo>
                <a:cubicBezTo>
                  <a:pt x="15006" y="26351"/>
                  <a:pt x="15029" y="26346"/>
                  <a:pt x="15046" y="26336"/>
                </a:cubicBezTo>
                <a:cubicBezTo>
                  <a:pt x="15286" y="26176"/>
                  <a:pt x="15522" y="26017"/>
                  <a:pt x="15747" y="25863"/>
                </a:cubicBezTo>
                <a:cubicBezTo>
                  <a:pt x="15796" y="25831"/>
                  <a:pt x="15807" y="25765"/>
                  <a:pt x="15774" y="25716"/>
                </a:cubicBezTo>
                <a:cubicBezTo>
                  <a:pt x="15754" y="25685"/>
                  <a:pt x="15722" y="25670"/>
                  <a:pt x="15688" y="25670"/>
                </a:cubicBezTo>
                <a:close/>
                <a:moveTo>
                  <a:pt x="14274" y="26598"/>
                </a:moveTo>
                <a:cubicBezTo>
                  <a:pt x="14254" y="26598"/>
                  <a:pt x="14235" y="26603"/>
                  <a:pt x="14217" y="26614"/>
                </a:cubicBezTo>
                <a:cubicBezTo>
                  <a:pt x="13987" y="26763"/>
                  <a:pt x="13746" y="26910"/>
                  <a:pt x="13505" y="27059"/>
                </a:cubicBezTo>
                <a:cubicBezTo>
                  <a:pt x="13450" y="27085"/>
                  <a:pt x="13434" y="27151"/>
                  <a:pt x="13467" y="27201"/>
                </a:cubicBezTo>
                <a:cubicBezTo>
                  <a:pt x="13488" y="27234"/>
                  <a:pt x="13521" y="27256"/>
                  <a:pt x="13559" y="27256"/>
                </a:cubicBezTo>
                <a:cubicBezTo>
                  <a:pt x="13576" y="27256"/>
                  <a:pt x="13592" y="27250"/>
                  <a:pt x="13609" y="27239"/>
                </a:cubicBezTo>
                <a:cubicBezTo>
                  <a:pt x="13855" y="27092"/>
                  <a:pt x="14097" y="26943"/>
                  <a:pt x="14333" y="26796"/>
                </a:cubicBezTo>
                <a:cubicBezTo>
                  <a:pt x="14381" y="26763"/>
                  <a:pt x="14399" y="26697"/>
                  <a:pt x="14366" y="26647"/>
                </a:cubicBezTo>
                <a:cubicBezTo>
                  <a:pt x="14344" y="26616"/>
                  <a:pt x="14309" y="26598"/>
                  <a:pt x="14274" y="26598"/>
                </a:cubicBezTo>
                <a:close/>
                <a:moveTo>
                  <a:pt x="12829" y="27478"/>
                </a:moveTo>
                <a:cubicBezTo>
                  <a:pt x="12811" y="27478"/>
                  <a:pt x="12793" y="27483"/>
                  <a:pt x="12777" y="27492"/>
                </a:cubicBezTo>
                <a:cubicBezTo>
                  <a:pt x="12535" y="27639"/>
                  <a:pt x="12294" y="27788"/>
                  <a:pt x="12058" y="27935"/>
                </a:cubicBezTo>
                <a:cubicBezTo>
                  <a:pt x="12008" y="27968"/>
                  <a:pt x="11993" y="28029"/>
                  <a:pt x="12020" y="28084"/>
                </a:cubicBezTo>
                <a:cubicBezTo>
                  <a:pt x="12041" y="28111"/>
                  <a:pt x="12074" y="28132"/>
                  <a:pt x="12112" y="28132"/>
                </a:cubicBezTo>
                <a:cubicBezTo>
                  <a:pt x="12129" y="28132"/>
                  <a:pt x="12152" y="28127"/>
                  <a:pt x="12168" y="28117"/>
                </a:cubicBezTo>
                <a:cubicBezTo>
                  <a:pt x="12403" y="27968"/>
                  <a:pt x="12645" y="27821"/>
                  <a:pt x="12886" y="27672"/>
                </a:cubicBezTo>
                <a:cubicBezTo>
                  <a:pt x="12935" y="27644"/>
                  <a:pt x="12952" y="27579"/>
                  <a:pt x="12924" y="27530"/>
                </a:cubicBezTo>
                <a:cubicBezTo>
                  <a:pt x="12902" y="27497"/>
                  <a:pt x="12865" y="27478"/>
                  <a:pt x="12829" y="27478"/>
                </a:cubicBezTo>
                <a:close/>
                <a:moveTo>
                  <a:pt x="11397" y="28370"/>
                </a:moveTo>
                <a:cubicBezTo>
                  <a:pt x="11377" y="28370"/>
                  <a:pt x="11358" y="28375"/>
                  <a:pt x="11340" y="28385"/>
                </a:cubicBezTo>
                <a:cubicBezTo>
                  <a:pt x="11100" y="28544"/>
                  <a:pt x="10863" y="28697"/>
                  <a:pt x="10633" y="28851"/>
                </a:cubicBezTo>
                <a:cubicBezTo>
                  <a:pt x="10584" y="28878"/>
                  <a:pt x="10567" y="28944"/>
                  <a:pt x="10600" y="28993"/>
                </a:cubicBezTo>
                <a:cubicBezTo>
                  <a:pt x="10622" y="29026"/>
                  <a:pt x="10655" y="29043"/>
                  <a:pt x="10688" y="29043"/>
                </a:cubicBezTo>
                <a:cubicBezTo>
                  <a:pt x="10710" y="29043"/>
                  <a:pt x="10731" y="29037"/>
                  <a:pt x="10748" y="29026"/>
                </a:cubicBezTo>
                <a:cubicBezTo>
                  <a:pt x="10979" y="28873"/>
                  <a:pt x="11214" y="28719"/>
                  <a:pt x="11455" y="28565"/>
                </a:cubicBezTo>
                <a:cubicBezTo>
                  <a:pt x="11505" y="28532"/>
                  <a:pt x="11515" y="28467"/>
                  <a:pt x="11488" y="28418"/>
                </a:cubicBezTo>
                <a:cubicBezTo>
                  <a:pt x="11467" y="28386"/>
                  <a:pt x="11432" y="28370"/>
                  <a:pt x="11397" y="28370"/>
                </a:cubicBezTo>
                <a:close/>
                <a:moveTo>
                  <a:pt x="9986" y="29303"/>
                </a:moveTo>
                <a:cubicBezTo>
                  <a:pt x="9966" y="29303"/>
                  <a:pt x="9945" y="29309"/>
                  <a:pt x="9926" y="29322"/>
                </a:cubicBezTo>
                <a:cubicBezTo>
                  <a:pt x="9691" y="29481"/>
                  <a:pt x="9461" y="29645"/>
                  <a:pt x="9230" y="29804"/>
                </a:cubicBezTo>
                <a:cubicBezTo>
                  <a:pt x="9186" y="29837"/>
                  <a:pt x="9175" y="29903"/>
                  <a:pt x="9208" y="29953"/>
                </a:cubicBezTo>
                <a:cubicBezTo>
                  <a:pt x="9230" y="29979"/>
                  <a:pt x="9263" y="29996"/>
                  <a:pt x="9296" y="29996"/>
                </a:cubicBezTo>
                <a:cubicBezTo>
                  <a:pt x="9312" y="29996"/>
                  <a:pt x="9334" y="29991"/>
                  <a:pt x="9357" y="29974"/>
                </a:cubicBezTo>
                <a:cubicBezTo>
                  <a:pt x="9580" y="29815"/>
                  <a:pt x="9810" y="29657"/>
                  <a:pt x="10047" y="29493"/>
                </a:cubicBezTo>
                <a:cubicBezTo>
                  <a:pt x="10096" y="29460"/>
                  <a:pt x="10106" y="29394"/>
                  <a:pt x="10074" y="29349"/>
                </a:cubicBezTo>
                <a:cubicBezTo>
                  <a:pt x="10053" y="29319"/>
                  <a:pt x="10020" y="29303"/>
                  <a:pt x="9986" y="29303"/>
                </a:cubicBezTo>
                <a:close/>
                <a:moveTo>
                  <a:pt x="8611" y="30277"/>
                </a:moveTo>
                <a:cubicBezTo>
                  <a:pt x="8588" y="30277"/>
                  <a:pt x="8565" y="30284"/>
                  <a:pt x="8545" y="30298"/>
                </a:cubicBezTo>
                <a:cubicBezTo>
                  <a:pt x="8315" y="30467"/>
                  <a:pt x="8085" y="30637"/>
                  <a:pt x="7865" y="30801"/>
                </a:cubicBezTo>
                <a:cubicBezTo>
                  <a:pt x="7822" y="30841"/>
                  <a:pt x="7811" y="30907"/>
                  <a:pt x="7849" y="30950"/>
                </a:cubicBezTo>
                <a:cubicBezTo>
                  <a:pt x="7865" y="30978"/>
                  <a:pt x="7898" y="30993"/>
                  <a:pt x="7931" y="30993"/>
                </a:cubicBezTo>
                <a:cubicBezTo>
                  <a:pt x="7953" y="30993"/>
                  <a:pt x="7975" y="30988"/>
                  <a:pt x="7996" y="30972"/>
                </a:cubicBezTo>
                <a:cubicBezTo>
                  <a:pt x="8216" y="30808"/>
                  <a:pt x="8441" y="30637"/>
                  <a:pt x="8671" y="30467"/>
                </a:cubicBezTo>
                <a:cubicBezTo>
                  <a:pt x="8715" y="30434"/>
                  <a:pt x="8725" y="30369"/>
                  <a:pt x="8692" y="30320"/>
                </a:cubicBezTo>
                <a:cubicBezTo>
                  <a:pt x="8673" y="30291"/>
                  <a:pt x="8643" y="30277"/>
                  <a:pt x="8611" y="30277"/>
                </a:cubicBezTo>
                <a:close/>
                <a:moveTo>
                  <a:pt x="7265" y="31301"/>
                </a:moveTo>
                <a:cubicBezTo>
                  <a:pt x="7241" y="31301"/>
                  <a:pt x="7218" y="31308"/>
                  <a:pt x="7197" y="31322"/>
                </a:cubicBezTo>
                <a:cubicBezTo>
                  <a:pt x="6972" y="31504"/>
                  <a:pt x="6752" y="31684"/>
                  <a:pt x="6539" y="31860"/>
                </a:cubicBezTo>
                <a:cubicBezTo>
                  <a:pt x="6496" y="31898"/>
                  <a:pt x="6489" y="31964"/>
                  <a:pt x="6528" y="32008"/>
                </a:cubicBezTo>
                <a:cubicBezTo>
                  <a:pt x="6550" y="32035"/>
                  <a:pt x="6577" y="32046"/>
                  <a:pt x="6610" y="32046"/>
                </a:cubicBezTo>
                <a:cubicBezTo>
                  <a:pt x="6632" y="32046"/>
                  <a:pt x="6653" y="32035"/>
                  <a:pt x="6676" y="32018"/>
                </a:cubicBezTo>
                <a:cubicBezTo>
                  <a:pt x="6890" y="31843"/>
                  <a:pt x="7103" y="31668"/>
                  <a:pt x="7328" y="31492"/>
                </a:cubicBezTo>
                <a:cubicBezTo>
                  <a:pt x="7377" y="31454"/>
                  <a:pt x="7383" y="31388"/>
                  <a:pt x="7344" y="31339"/>
                </a:cubicBezTo>
                <a:cubicBezTo>
                  <a:pt x="7325" y="31314"/>
                  <a:pt x="7296" y="31301"/>
                  <a:pt x="7265" y="31301"/>
                </a:cubicBezTo>
                <a:close/>
                <a:moveTo>
                  <a:pt x="5966" y="32382"/>
                </a:moveTo>
                <a:cubicBezTo>
                  <a:pt x="5941" y="32382"/>
                  <a:pt x="5917" y="32390"/>
                  <a:pt x="5897" y="32408"/>
                </a:cubicBezTo>
                <a:cubicBezTo>
                  <a:pt x="5679" y="32600"/>
                  <a:pt x="5470" y="32786"/>
                  <a:pt x="5267" y="32972"/>
                </a:cubicBezTo>
                <a:cubicBezTo>
                  <a:pt x="5224" y="33011"/>
                  <a:pt x="5218" y="33082"/>
                  <a:pt x="5256" y="33126"/>
                </a:cubicBezTo>
                <a:cubicBezTo>
                  <a:pt x="5279" y="33148"/>
                  <a:pt x="5305" y="33159"/>
                  <a:pt x="5338" y="33159"/>
                </a:cubicBezTo>
                <a:cubicBezTo>
                  <a:pt x="5360" y="33159"/>
                  <a:pt x="5388" y="33148"/>
                  <a:pt x="5410" y="33131"/>
                </a:cubicBezTo>
                <a:cubicBezTo>
                  <a:pt x="5608" y="32946"/>
                  <a:pt x="5821" y="32759"/>
                  <a:pt x="6035" y="32567"/>
                </a:cubicBezTo>
                <a:cubicBezTo>
                  <a:pt x="6079" y="32529"/>
                  <a:pt x="6084" y="32463"/>
                  <a:pt x="6046" y="32419"/>
                </a:cubicBezTo>
                <a:cubicBezTo>
                  <a:pt x="6025" y="32395"/>
                  <a:pt x="5995" y="32382"/>
                  <a:pt x="5966" y="32382"/>
                </a:cubicBezTo>
                <a:close/>
                <a:moveTo>
                  <a:pt x="4725" y="33526"/>
                </a:moveTo>
                <a:cubicBezTo>
                  <a:pt x="4697" y="33526"/>
                  <a:pt x="4670" y="33537"/>
                  <a:pt x="4647" y="33559"/>
                </a:cubicBezTo>
                <a:cubicBezTo>
                  <a:pt x="4440" y="33761"/>
                  <a:pt x="4242" y="33958"/>
                  <a:pt x="4050" y="34156"/>
                </a:cubicBezTo>
                <a:cubicBezTo>
                  <a:pt x="4012" y="34200"/>
                  <a:pt x="4012" y="34266"/>
                  <a:pt x="4056" y="34310"/>
                </a:cubicBezTo>
                <a:cubicBezTo>
                  <a:pt x="4078" y="34327"/>
                  <a:pt x="4100" y="34337"/>
                  <a:pt x="4128" y="34337"/>
                </a:cubicBezTo>
                <a:cubicBezTo>
                  <a:pt x="4154" y="34337"/>
                  <a:pt x="4182" y="34327"/>
                  <a:pt x="4204" y="34304"/>
                </a:cubicBezTo>
                <a:cubicBezTo>
                  <a:pt x="4396" y="34107"/>
                  <a:pt x="4594" y="33910"/>
                  <a:pt x="4796" y="33707"/>
                </a:cubicBezTo>
                <a:cubicBezTo>
                  <a:pt x="4839" y="33669"/>
                  <a:pt x="4839" y="33603"/>
                  <a:pt x="4801" y="33559"/>
                </a:cubicBezTo>
                <a:cubicBezTo>
                  <a:pt x="4780" y="33537"/>
                  <a:pt x="4752" y="33526"/>
                  <a:pt x="4725" y="33526"/>
                </a:cubicBezTo>
                <a:close/>
                <a:moveTo>
                  <a:pt x="3555" y="34744"/>
                </a:moveTo>
                <a:cubicBezTo>
                  <a:pt x="3526" y="34744"/>
                  <a:pt x="3496" y="34757"/>
                  <a:pt x="3475" y="34781"/>
                </a:cubicBezTo>
                <a:cubicBezTo>
                  <a:pt x="3283" y="34995"/>
                  <a:pt x="3097" y="35208"/>
                  <a:pt x="2922" y="35422"/>
                </a:cubicBezTo>
                <a:cubicBezTo>
                  <a:pt x="2883" y="35471"/>
                  <a:pt x="2889" y="35537"/>
                  <a:pt x="2937" y="35576"/>
                </a:cubicBezTo>
                <a:cubicBezTo>
                  <a:pt x="2955" y="35587"/>
                  <a:pt x="2982" y="35597"/>
                  <a:pt x="3003" y="35597"/>
                </a:cubicBezTo>
                <a:cubicBezTo>
                  <a:pt x="3031" y="35597"/>
                  <a:pt x="3064" y="35587"/>
                  <a:pt x="3086" y="35559"/>
                </a:cubicBezTo>
                <a:cubicBezTo>
                  <a:pt x="3261" y="35346"/>
                  <a:pt x="3443" y="35132"/>
                  <a:pt x="3635" y="34924"/>
                </a:cubicBezTo>
                <a:cubicBezTo>
                  <a:pt x="3673" y="34879"/>
                  <a:pt x="3667" y="34813"/>
                  <a:pt x="3623" y="34770"/>
                </a:cubicBezTo>
                <a:cubicBezTo>
                  <a:pt x="3603" y="34753"/>
                  <a:pt x="3579" y="34744"/>
                  <a:pt x="3555" y="34744"/>
                </a:cubicBezTo>
                <a:close/>
                <a:moveTo>
                  <a:pt x="2482" y="36050"/>
                </a:moveTo>
                <a:cubicBezTo>
                  <a:pt x="2449" y="36050"/>
                  <a:pt x="2415" y="36065"/>
                  <a:pt x="2395" y="36091"/>
                </a:cubicBezTo>
                <a:cubicBezTo>
                  <a:pt x="2226" y="36321"/>
                  <a:pt x="2056" y="36551"/>
                  <a:pt x="1902" y="36781"/>
                </a:cubicBezTo>
                <a:cubicBezTo>
                  <a:pt x="1869" y="36831"/>
                  <a:pt x="1880" y="36897"/>
                  <a:pt x="1930" y="36930"/>
                </a:cubicBezTo>
                <a:cubicBezTo>
                  <a:pt x="1946" y="36940"/>
                  <a:pt x="1968" y="36946"/>
                  <a:pt x="1990" y="36946"/>
                </a:cubicBezTo>
                <a:cubicBezTo>
                  <a:pt x="2023" y="36946"/>
                  <a:pt x="2056" y="36930"/>
                  <a:pt x="2077" y="36902"/>
                </a:cubicBezTo>
                <a:cubicBezTo>
                  <a:pt x="2231" y="36677"/>
                  <a:pt x="2395" y="36447"/>
                  <a:pt x="2565" y="36217"/>
                </a:cubicBezTo>
                <a:cubicBezTo>
                  <a:pt x="2598" y="36174"/>
                  <a:pt x="2593" y="36108"/>
                  <a:pt x="2543" y="36070"/>
                </a:cubicBezTo>
                <a:cubicBezTo>
                  <a:pt x="2526" y="36057"/>
                  <a:pt x="2504" y="36050"/>
                  <a:pt x="2482" y="36050"/>
                </a:cubicBezTo>
                <a:close/>
                <a:moveTo>
                  <a:pt x="1534" y="37450"/>
                </a:moveTo>
                <a:cubicBezTo>
                  <a:pt x="1499" y="37450"/>
                  <a:pt x="1465" y="37468"/>
                  <a:pt x="1447" y="37499"/>
                </a:cubicBezTo>
                <a:cubicBezTo>
                  <a:pt x="1300" y="37747"/>
                  <a:pt x="1162" y="37998"/>
                  <a:pt x="1037" y="38245"/>
                </a:cubicBezTo>
                <a:cubicBezTo>
                  <a:pt x="1009" y="38299"/>
                  <a:pt x="1030" y="38360"/>
                  <a:pt x="1080" y="38387"/>
                </a:cubicBezTo>
                <a:cubicBezTo>
                  <a:pt x="1096" y="38398"/>
                  <a:pt x="1113" y="38398"/>
                  <a:pt x="1129" y="38398"/>
                </a:cubicBezTo>
                <a:cubicBezTo>
                  <a:pt x="1168" y="38398"/>
                  <a:pt x="1206" y="38377"/>
                  <a:pt x="1222" y="38344"/>
                </a:cubicBezTo>
                <a:cubicBezTo>
                  <a:pt x="1348" y="38097"/>
                  <a:pt x="1485" y="37851"/>
                  <a:pt x="1629" y="37609"/>
                </a:cubicBezTo>
                <a:cubicBezTo>
                  <a:pt x="1655" y="37560"/>
                  <a:pt x="1639" y="37494"/>
                  <a:pt x="1589" y="37467"/>
                </a:cubicBezTo>
                <a:cubicBezTo>
                  <a:pt x="1572" y="37455"/>
                  <a:pt x="1553" y="37450"/>
                  <a:pt x="1534" y="37450"/>
                </a:cubicBezTo>
                <a:close/>
                <a:moveTo>
                  <a:pt x="774" y="38955"/>
                </a:moveTo>
                <a:cubicBezTo>
                  <a:pt x="733" y="38955"/>
                  <a:pt x="694" y="38978"/>
                  <a:pt x="675" y="39017"/>
                </a:cubicBezTo>
                <a:cubicBezTo>
                  <a:pt x="564" y="39286"/>
                  <a:pt x="466" y="39555"/>
                  <a:pt x="384" y="39819"/>
                </a:cubicBezTo>
                <a:cubicBezTo>
                  <a:pt x="362" y="39878"/>
                  <a:pt x="395" y="39933"/>
                  <a:pt x="450" y="39955"/>
                </a:cubicBezTo>
                <a:cubicBezTo>
                  <a:pt x="461" y="39955"/>
                  <a:pt x="471" y="39961"/>
                  <a:pt x="483" y="39961"/>
                </a:cubicBezTo>
                <a:cubicBezTo>
                  <a:pt x="526" y="39961"/>
                  <a:pt x="570" y="39928"/>
                  <a:pt x="582" y="39884"/>
                </a:cubicBezTo>
                <a:cubicBezTo>
                  <a:pt x="663" y="39626"/>
                  <a:pt x="762" y="39363"/>
                  <a:pt x="872" y="39100"/>
                </a:cubicBezTo>
                <a:cubicBezTo>
                  <a:pt x="893" y="39045"/>
                  <a:pt x="866" y="38985"/>
                  <a:pt x="817" y="38964"/>
                </a:cubicBezTo>
                <a:cubicBezTo>
                  <a:pt x="803" y="38958"/>
                  <a:pt x="788" y="38955"/>
                  <a:pt x="774" y="38955"/>
                </a:cubicBezTo>
                <a:close/>
                <a:moveTo>
                  <a:pt x="267" y="40561"/>
                </a:moveTo>
                <a:cubicBezTo>
                  <a:pt x="218" y="40561"/>
                  <a:pt x="173" y="40597"/>
                  <a:pt x="159" y="40646"/>
                </a:cubicBezTo>
                <a:cubicBezTo>
                  <a:pt x="99" y="40930"/>
                  <a:pt x="55" y="41215"/>
                  <a:pt x="28" y="41489"/>
                </a:cubicBezTo>
                <a:cubicBezTo>
                  <a:pt x="22" y="41550"/>
                  <a:pt x="66" y="41600"/>
                  <a:pt x="126" y="41610"/>
                </a:cubicBezTo>
                <a:lnTo>
                  <a:pt x="137" y="41610"/>
                </a:lnTo>
                <a:cubicBezTo>
                  <a:pt x="187" y="41610"/>
                  <a:pt x="236" y="41567"/>
                  <a:pt x="241" y="41511"/>
                </a:cubicBezTo>
                <a:cubicBezTo>
                  <a:pt x="268" y="41243"/>
                  <a:pt x="307" y="40963"/>
                  <a:pt x="367" y="40689"/>
                </a:cubicBezTo>
                <a:cubicBezTo>
                  <a:pt x="379" y="40634"/>
                  <a:pt x="346" y="40575"/>
                  <a:pt x="286" y="40563"/>
                </a:cubicBezTo>
                <a:cubicBezTo>
                  <a:pt x="279" y="40562"/>
                  <a:pt x="273" y="40561"/>
                  <a:pt x="267" y="40561"/>
                </a:cubicBezTo>
                <a:close/>
                <a:moveTo>
                  <a:pt x="104" y="42240"/>
                </a:moveTo>
                <a:cubicBezTo>
                  <a:pt x="44" y="42240"/>
                  <a:pt x="0" y="42290"/>
                  <a:pt x="0" y="42351"/>
                </a:cubicBezTo>
                <a:cubicBezTo>
                  <a:pt x="11" y="42640"/>
                  <a:pt x="38" y="42931"/>
                  <a:pt x="88" y="43206"/>
                </a:cubicBezTo>
                <a:cubicBezTo>
                  <a:pt x="99" y="43254"/>
                  <a:pt x="142" y="43292"/>
                  <a:pt x="192" y="43292"/>
                </a:cubicBezTo>
                <a:lnTo>
                  <a:pt x="208" y="43292"/>
                </a:lnTo>
                <a:cubicBezTo>
                  <a:pt x="268" y="43282"/>
                  <a:pt x="307" y="43227"/>
                  <a:pt x="296" y="43166"/>
                </a:cubicBezTo>
                <a:cubicBezTo>
                  <a:pt x="247" y="42903"/>
                  <a:pt x="220" y="42624"/>
                  <a:pt x="215" y="42344"/>
                </a:cubicBezTo>
                <a:cubicBezTo>
                  <a:pt x="208" y="42285"/>
                  <a:pt x="159" y="42240"/>
                  <a:pt x="104" y="42240"/>
                </a:cubicBezTo>
                <a:close/>
                <a:moveTo>
                  <a:pt x="407" y="43899"/>
                </a:moveTo>
                <a:cubicBezTo>
                  <a:pt x="393" y="43899"/>
                  <a:pt x="380" y="43902"/>
                  <a:pt x="367" y="43907"/>
                </a:cubicBezTo>
                <a:cubicBezTo>
                  <a:pt x="313" y="43923"/>
                  <a:pt x="286" y="43983"/>
                  <a:pt x="301" y="44038"/>
                </a:cubicBezTo>
                <a:cubicBezTo>
                  <a:pt x="307" y="44049"/>
                  <a:pt x="597" y="44843"/>
                  <a:pt x="751" y="44843"/>
                </a:cubicBezTo>
                <a:cubicBezTo>
                  <a:pt x="812" y="44843"/>
                  <a:pt x="860" y="44800"/>
                  <a:pt x="860" y="44739"/>
                </a:cubicBezTo>
                <a:cubicBezTo>
                  <a:pt x="860" y="44718"/>
                  <a:pt x="850" y="44696"/>
                  <a:pt x="839" y="44679"/>
                </a:cubicBezTo>
                <a:cubicBezTo>
                  <a:pt x="828" y="44663"/>
                  <a:pt x="663" y="44416"/>
                  <a:pt x="504" y="43967"/>
                </a:cubicBezTo>
                <a:cubicBezTo>
                  <a:pt x="488" y="43925"/>
                  <a:pt x="449" y="43899"/>
                  <a:pt x="407" y="43899"/>
                </a:cubicBezTo>
                <a:close/>
              </a:path>
            </a:pathLst>
          </a:custGeom>
          <a:solidFill>
            <a:srgbClr val="2E24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18"/>
          <p:cNvSpPr txBox="1">
            <a:spLocks noGrp="1"/>
          </p:cNvSpPr>
          <p:nvPr>
            <p:ph type="subTitle" idx="1"/>
          </p:nvPr>
        </p:nvSpPr>
        <p:spPr>
          <a:xfrm>
            <a:off x="2833800" y="2809650"/>
            <a:ext cx="34764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8" name="Google Shape;1318;p18"/>
          <p:cNvSpPr txBox="1">
            <a:spLocks noGrp="1"/>
          </p:cNvSpPr>
          <p:nvPr>
            <p:ph type="title"/>
          </p:nvPr>
        </p:nvSpPr>
        <p:spPr>
          <a:xfrm>
            <a:off x="2833800" y="1184250"/>
            <a:ext cx="3476400" cy="16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4000" b="1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19" name="Google Shape;1319;p18"/>
          <p:cNvSpPr/>
          <p:nvPr/>
        </p:nvSpPr>
        <p:spPr>
          <a:xfrm>
            <a:off x="4107375" y="4397112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18"/>
          <p:cNvSpPr/>
          <p:nvPr/>
        </p:nvSpPr>
        <p:spPr>
          <a:xfrm rot="-8099864">
            <a:off x="7155988" y="3866717"/>
            <a:ext cx="991625" cy="1999918"/>
          </a:xfrm>
          <a:custGeom>
            <a:avLst/>
            <a:gdLst/>
            <a:ahLst/>
            <a:cxnLst/>
            <a:rect l="l" t="t" r="r" b="b"/>
            <a:pathLst>
              <a:path w="22236" h="44844" extrusionOk="0">
                <a:moveTo>
                  <a:pt x="13245" y="0"/>
                </a:moveTo>
                <a:cubicBezTo>
                  <a:pt x="13209" y="0"/>
                  <a:pt x="13173" y="21"/>
                  <a:pt x="13154" y="54"/>
                </a:cubicBezTo>
                <a:cubicBezTo>
                  <a:pt x="13127" y="104"/>
                  <a:pt x="13144" y="170"/>
                  <a:pt x="13192" y="197"/>
                </a:cubicBezTo>
                <a:cubicBezTo>
                  <a:pt x="13198" y="197"/>
                  <a:pt x="13478" y="356"/>
                  <a:pt x="13921" y="635"/>
                </a:cubicBezTo>
                <a:cubicBezTo>
                  <a:pt x="13938" y="646"/>
                  <a:pt x="13954" y="646"/>
                  <a:pt x="13976" y="646"/>
                </a:cubicBezTo>
                <a:cubicBezTo>
                  <a:pt x="14009" y="646"/>
                  <a:pt x="14042" y="630"/>
                  <a:pt x="14064" y="597"/>
                </a:cubicBezTo>
                <a:cubicBezTo>
                  <a:pt x="14097" y="547"/>
                  <a:pt x="14080" y="481"/>
                  <a:pt x="14032" y="455"/>
                </a:cubicBezTo>
                <a:cubicBezTo>
                  <a:pt x="13582" y="175"/>
                  <a:pt x="13296" y="16"/>
                  <a:pt x="13296" y="16"/>
                </a:cubicBezTo>
                <a:cubicBezTo>
                  <a:pt x="13280" y="5"/>
                  <a:pt x="13263" y="0"/>
                  <a:pt x="13245" y="0"/>
                </a:cubicBezTo>
                <a:close/>
                <a:moveTo>
                  <a:pt x="14684" y="896"/>
                </a:moveTo>
                <a:cubicBezTo>
                  <a:pt x="14652" y="896"/>
                  <a:pt x="14621" y="912"/>
                  <a:pt x="14601" y="942"/>
                </a:cubicBezTo>
                <a:cubicBezTo>
                  <a:pt x="14568" y="992"/>
                  <a:pt x="14579" y="1058"/>
                  <a:pt x="14629" y="1090"/>
                </a:cubicBezTo>
                <a:cubicBezTo>
                  <a:pt x="14842" y="1232"/>
                  <a:pt x="15079" y="1397"/>
                  <a:pt x="15325" y="1567"/>
                </a:cubicBezTo>
                <a:cubicBezTo>
                  <a:pt x="15342" y="1584"/>
                  <a:pt x="15363" y="1589"/>
                  <a:pt x="15385" y="1589"/>
                </a:cubicBezTo>
                <a:cubicBezTo>
                  <a:pt x="15418" y="1589"/>
                  <a:pt x="15451" y="1573"/>
                  <a:pt x="15473" y="1546"/>
                </a:cubicBezTo>
                <a:cubicBezTo>
                  <a:pt x="15506" y="1496"/>
                  <a:pt x="15494" y="1430"/>
                  <a:pt x="15446" y="1397"/>
                </a:cubicBezTo>
                <a:cubicBezTo>
                  <a:pt x="15198" y="1222"/>
                  <a:pt x="14963" y="1063"/>
                  <a:pt x="14743" y="915"/>
                </a:cubicBezTo>
                <a:cubicBezTo>
                  <a:pt x="14724" y="903"/>
                  <a:pt x="14704" y="896"/>
                  <a:pt x="14684" y="896"/>
                </a:cubicBezTo>
                <a:close/>
                <a:moveTo>
                  <a:pt x="16073" y="1877"/>
                </a:moveTo>
                <a:cubicBezTo>
                  <a:pt x="16040" y="1877"/>
                  <a:pt x="16008" y="1891"/>
                  <a:pt x="15988" y="1918"/>
                </a:cubicBezTo>
                <a:cubicBezTo>
                  <a:pt x="15949" y="1968"/>
                  <a:pt x="15960" y="2034"/>
                  <a:pt x="16005" y="2066"/>
                </a:cubicBezTo>
                <a:cubicBezTo>
                  <a:pt x="16223" y="2231"/>
                  <a:pt x="16448" y="2406"/>
                  <a:pt x="16673" y="2586"/>
                </a:cubicBezTo>
                <a:cubicBezTo>
                  <a:pt x="16690" y="2598"/>
                  <a:pt x="16716" y="2608"/>
                  <a:pt x="16739" y="2608"/>
                </a:cubicBezTo>
                <a:cubicBezTo>
                  <a:pt x="16772" y="2608"/>
                  <a:pt x="16799" y="2593"/>
                  <a:pt x="16822" y="2570"/>
                </a:cubicBezTo>
                <a:cubicBezTo>
                  <a:pt x="16860" y="2520"/>
                  <a:pt x="16848" y="2454"/>
                  <a:pt x="16804" y="2416"/>
                </a:cubicBezTo>
                <a:cubicBezTo>
                  <a:pt x="16580" y="2236"/>
                  <a:pt x="16355" y="2060"/>
                  <a:pt x="16136" y="1895"/>
                </a:cubicBezTo>
                <a:cubicBezTo>
                  <a:pt x="16117" y="1883"/>
                  <a:pt x="16095" y="1877"/>
                  <a:pt x="16073" y="1877"/>
                </a:cubicBezTo>
                <a:close/>
                <a:moveTo>
                  <a:pt x="17389" y="2939"/>
                </a:moveTo>
                <a:cubicBezTo>
                  <a:pt x="17359" y="2939"/>
                  <a:pt x="17330" y="2952"/>
                  <a:pt x="17308" y="2975"/>
                </a:cubicBezTo>
                <a:cubicBezTo>
                  <a:pt x="17270" y="3020"/>
                  <a:pt x="17275" y="3086"/>
                  <a:pt x="17320" y="3124"/>
                </a:cubicBezTo>
                <a:cubicBezTo>
                  <a:pt x="17538" y="3309"/>
                  <a:pt x="17748" y="3502"/>
                  <a:pt x="17945" y="3688"/>
                </a:cubicBezTo>
                <a:cubicBezTo>
                  <a:pt x="17966" y="3704"/>
                  <a:pt x="17994" y="3716"/>
                  <a:pt x="18021" y="3716"/>
                </a:cubicBezTo>
                <a:cubicBezTo>
                  <a:pt x="18049" y="3716"/>
                  <a:pt x="18076" y="3704"/>
                  <a:pt x="18097" y="3683"/>
                </a:cubicBezTo>
                <a:cubicBezTo>
                  <a:pt x="18137" y="3638"/>
                  <a:pt x="18130" y="3573"/>
                  <a:pt x="18092" y="3534"/>
                </a:cubicBezTo>
                <a:cubicBezTo>
                  <a:pt x="17890" y="3342"/>
                  <a:pt x="17677" y="3152"/>
                  <a:pt x="17457" y="2965"/>
                </a:cubicBezTo>
                <a:cubicBezTo>
                  <a:pt x="17437" y="2948"/>
                  <a:pt x="17413" y="2939"/>
                  <a:pt x="17389" y="2939"/>
                </a:cubicBezTo>
                <a:close/>
                <a:moveTo>
                  <a:pt x="18624" y="4098"/>
                </a:moveTo>
                <a:cubicBezTo>
                  <a:pt x="18596" y="4098"/>
                  <a:pt x="18569" y="4107"/>
                  <a:pt x="18547" y="4126"/>
                </a:cubicBezTo>
                <a:cubicBezTo>
                  <a:pt x="18509" y="4165"/>
                  <a:pt x="18509" y="4237"/>
                  <a:pt x="18547" y="4275"/>
                </a:cubicBezTo>
                <a:cubicBezTo>
                  <a:pt x="18750" y="4483"/>
                  <a:pt x="18937" y="4691"/>
                  <a:pt x="19117" y="4895"/>
                </a:cubicBezTo>
                <a:cubicBezTo>
                  <a:pt x="19139" y="4916"/>
                  <a:pt x="19167" y="4933"/>
                  <a:pt x="19195" y="4933"/>
                </a:cubicBezTo>
                <a:cubicBezTo>
                  <a:pt x="19222" y="4933"/>
                  <a:pt x="19243" y="4921"/>
                  <a:pt x="19266" y="4905"/>
                </a:cubicBezTo>
                <a:cubicBezTo>
                  <a:pt x="19309" y="4867"/>
                  <a:pt x="19314" y="4801"/>
                  <a:pt x="19276" y="4756"/>
                </a:cubicBezTo>
                <a:cubicBezTo>
                  <a:pt x="19096" y="4549"/>
                  <a:pt x="18904" y="4336"/>
                  <a:pt x="18701" y="4126"/>
                </a:cubicBezTo>
                <a:cubicBezTo>
                  <a:pt x="18679" y="4107"/>
                  <a:pt x="18651" y="4098"/>
                  <a:pt x="18624" y="4098"/>
                </a:cubicBezTo>
                <a:close/>
                <a:moveTo>
                  <a:pt x="19731" y="5375"/>
                </a:moveTo>
                <a:cubicBezTo>
                  <a:pt x="19709" y="5375"/>
                  <a:pt x="19686" y="5383"/>
                  <a:pt x="19665" y="5398"/>
                </a:cubicBezTo>
                <a:cubicBezTo>
                  <a:pt x="19622" y="5431"/>
                  <a:pt x="19610" y="5497"/>
                  <a:pt x="19650" y="5546"/>
                </a:cubicBezTo>
                <a:cubicBezTo>
                  <a:pt x="19819" y="5776"/>
                  <a:pt x="19984" y="6006"/>
                  <a:pt x="20126" y="6231"/>
                </a:cubicBezTo>
                <a:cubicBezTo>
                  <a:pt x="20143" y="6264"/>
                  <a:pt x="20181" y="6281"/>
                  <a:pt x="20214" y="6281"/>
                </a:cubicBezTo>
                <a:cubicBezTo>
                  <a:pt x="20235" y="6281"/>
                  <a:pt x="20252" y="6276"/>
                  <a:pt x="20268" y="6264"/>
                </a:cubicBezTo>
                <a:cubicBezTo>
                  <a:pt x="20318" y="6231"/>
                  <a:pt x="20334" y="6165"/>
                  <a:pt x="20301" y="6117"/>
                </a:cubicBezTo>
                <a:cubicBezTo>
                  <a:pt x="20159" y="5886"/>
                  <a:pt x="19994" y="5651"/>
                  <a:pt x="19814" y="5421"/>
                </a:cubicBezTo>
                <a:cubicBezTo>
                  <a:pt x="19795" y="5391"/>
                  <a:pt x="19764" y="5375"/>
                  <a:pt x="19731" y="5375"/>
                </a:cubicBezTo>
                <a:close/>
                <a:moveTo>
                  <a:pt x="20629" y="6806"/>
                </a:moveTo>
                <a:cubicBezTo>
                  <a:pt x="20613" y="6806"/>
                  <a:pt x="20597" y="6810"/>
                  <a:pt x="20581" y="6818"/>
                </a:cubicBezTo>
                <a:cubicBezTo>
                  <a:pt x="20531" y="6845"/>
                  <a:pt x="20510" y="6906"/>
                  <a:pt x="20538" y="6960"/>
                </a:cubicBezTo>
                <a:cubicBezTo>
                  <a:pt x="20663" y="7218"/>
                  <a:pt x="20773" y="7475"/>
                  <a:pt x="20855" y="7723"/>
                </a:cubicBezTo>
                <a:cubicBezTo>
                  <a:pt x="20872" y="7766"/>
                  <a:pt x="20910" y="7799"/>
                  <a:pt x="20953" y="7799"/>
                </a:cubicBezTo>
                <a:cubicBezTo>
                  <a:pt x="20965" y="7799"/>
                  <a:pt x="20976" y="7794"/>
                  <a:pt x="20986" y="7788"/>
                </a:cubicBezTo>
                <a:cubicBezTo>
                  <a:pt x="21047" y="7771"/>
                  <a:pt x="21074" y="7711"/>
                  <a:pt x="21052" y="7657"/>
                </a:cubicBezTo>
                <a:cubicBezTo>
                  <a:pt x="20970" y="7399"/>
                  <a:pt x="20855" y="7131"/>
                  <a:pt x="20723" y="6868"/>
                </a:cubicBezTo>
                <a:cubicBezTo>
                  <a:pt x="20703" y="6828"/>
                  <a:pt x="20668" y="6806"/>
                  <a:pt x="20629" y="6806"/>
                </a:cubicBezTo>
                <a:close/>
                <a:moveTo>
                  <a:pt x="21151" y="8401"/>
                </a:moveTo>
                <a:cubicBezTo>
                  <a:pt x="21147" y="8401"/>
                  <a:pt x="21144" y="8401"/>
                  <a:pt x="21140" y="8401"/>
                </a:cubicBezTo>
                <a:cubicBezTo>
                  <a:pt x="21085" y="8413"/>
                  <a:pt x="21047" y="8467"/>
                  <a:pt x="21052" y="8522"/>
                </a:cubicBezTo>
                <a:cubicBezTo>
                  <a:pt x="21090" y="8742"/>
                  <a:pt x="21107" y="8960"/>
                  <a:pt x="21107" y="9175"/>
                </a:cubicBezTo>
                <a:cubicBezTo>
                  <a:pt x="21107" y="9229"/>
                  <a:pt x="21107" y="9289"/>
                  <a:pt x="21102" y="9345"/>
                </a:cubicBezTo>
                <a:cubicBezTo>
                  <a:pt x="21102" y="9405"/>
                  <a:pt x="21145" y="9454"/>
                  <a:pt x="21206" y="9454"/>
                </a:cubicBezTo>
                <a:lnTo>
                  <a:pt x="21211" y="9454"/>
                </a:lnTo>
                <a:cubicBezTo>
                  <a:pt x="21266" y="9454"/>
                  <a:pt x="21310" y="9410"/>
                  <a:pt x="21315" y="9355"/>
                </a:cubicBezTo>
                <a:lnTo>
                  <a:pt x="21315" y="9175"/>
                </a:lnTo>
                <a:cubicBezTo>
                  <a:pt x="21320" y="8950"/>
                  <a:pt x="21299" y="8720"/>
                  <a:pt x="21266" y="8490"/>
                </a:cubicBezTo>
                <a:cubicBezTo>
                  <a:pt x="21255" y="8438"/>
                  <a:pt x="21207" y="8401"/>
                  <a:pt x="21151" y="8401"/>
                </a:cubicBezTo>
                <a:close/>
                <a:moveTo>
                  <a:pt x="21086" y="10077"/>
                </a:moveTo>
                <a:cubicBezTo>
                  <a:pt x="21037" y="10077"/>
                  <a:pt x="20989" y="10108"/>
                  <a:pt x="20976" y="10156"/>
                </a:cubicBezTo>
                <a:cubicBezTo>
                  <a:pt x="20943" y="10276"/>
                  <a:pt x="20905" y="10402"/>
                  <a:pt x="20860" y="10523"/>
                </a:cubicBezTo>
                <a:cubicBezTo>
                  <a:pt x="20806" y="10665"/>
                  <a:pt x="20751" y="10802"/>
                  <a:pt x="20690" y="10934"/>
                </a:cubicBezTo>
                <a:cubicBezTo>
                  <a:pt x="20669" y="10984"/>
                  <a:pt x="20690" y="11049"/>
                  <a:pt x="20745" y="11070"/>
                </a:cubicBezTo>
                <a:cubicBezTo>
                  <a:pt x="20756" y="11077"/>
                  <a:pt x="20773" y="11082"/>
                  <a:pt x="20789" y="11082"/>
                </a:cubicBezTo>
                <a:cubicBezTo>
                  <a:pt x="20827" y="11082"/>
                  <a:pt x="20866" y="11055"/>
                  <a:pt x="20882" y="11016"/>
                </a:cubicBezTo>
                <a:cubicBezTo>
                  <a:pt x="20943" y="10885"/>
                  <a:pt x="21003" y="10742"/>
                  <a:pt x="21057" y="10594"/>
                </a:cubicBezTo>
                <a:cubicBezTo>
                  <a:pt x="21107" y="10468"/>
                  <a:pt x="21145" y="10342"/>
                  <a:pt x="21183" y="10210"/>
                </a:cubicBezTo>
                <a:cubicBezTo>
                  <a:pt x="21195" y="10156"/>
                  <a:pt x="21162" y="10096"/>
                  <a:pt x="21107" y="10079"/>
                </a:cubicBezTo>
                <a:cubicBezTo>
                  <a:pt x="21100" y="10077"/>
                  <a:pt x="21093" y="10077"/>
                  <a:pt x="21086" y="10077"/>
                </a:cubicBezTo>
                <a:close/>
                <a:moveTo>
                  <a:pt x="20403" y="11623"/>
                </a:moveTo>
                <a:cubicBezTo>
                  <a:pt x="20367" y="11623"/>
                  <a:pt x="20331" y="11641"/>
                  <a:pt x="20313" y="11674"/>
                </a:cubicBezTo>
                <a:cubicBezTo>
                  <a:pt x="20164" y="11915"/>
                  <a:pt x="20005" y="12145"/>
                  <a:pt x="19840" y="12353"/>
                </a:cubicBezTo>
                <a:cubicBezTo>
                  <a:pt x="19802" y="12403"/>
                  <a:pt x="19814" y="12469"/>
                  <a:pt x="19858" y="12507"/>
                </a:cubicBezTo>
                <a:cubicBezTo>
                  <a:pt x="19873" y="12517"/>
                  <a:pt x="19901" y="12529"/>
                  <a:pt x="19923" y="12529"/>
                </a:cubicBezTo>
                <a:cubicBezTo>
                  <a:pt x="19956" y="12529"/>
                  <a:pt x="19984" y="12512"/>
                  <a:pt x="20005" y="12491"/>
                </a:cubicBezTo>
                <a:cubicBezTo>
                  <a:pt x="20181" y="12271"/>
                  <a:pt x="20340" y="12036"/>
                  <a:pt x="20493" y="11778"/>
                </a:cubicBezTo>
                <a:cubicBezTo>
                  <a:pt x="20520" y="11728"/>
                  <a:pt x="20505" y="11662"/>
                  <a:pt x="20455" y="11636"/>
                </a:cubicBezTo>
                <a:cubicBezTo>
                  <a:pt x="20439" y="11627"/>
                  <a:pt x="20421" y="11623"/>
                  <a:pt x="20403" y="11623"/>
                </a:cubicBezTo>
                <a:close/>
                <a:moveTo>
                  <a:pt x="17177" y="12248"/>
                </a:moveTo>
                <a:cubicBezTo>
                  <a:pt x="17121" y="12248"/>
                  <a:pt x="17072" y="12285"/>
                  <a:pt x="17068" y="12337"/>
                </a:cubicBezTo>
                <a:cubicBezTo>
                  <a:pt x="17057" y="12398"/>
                  <a:pt x="17095" y="12452"/>
                  <a:pt x="17156" y="12458"/>
                </a:cubicBezTo>
                <a:cubicBezTo>
                  <a:pt x="17407" y="12502"/>
                  <a:pt x="17682" y="12567"/>
                  <a:pt x="17955" y="12661"/>
                </a:cubicBezTo>
                <a:cubicBezTo>
                  <a:pt x="17966" y="12661"/>
                  <a:pt x="17978" y="12666"/>
                  <a:pt x="17988" y="12666"/>
                </a:cubicBezTo>
                <a:cubicBezTo>
                  <a:pt x="18038" y="12666"/>
                  <a:pt x="18076" y="12633"/>
                  <a:pt x="18092" y="12590"/>
                </a:cubicBezTo>
                <a:cubicBezTo>
                  <a:pt x="18109" y="12534"/>
                  <a:pt x="18082" y="12474"/>
                  <a:pt x="18021" y="12458"/>
                </a:cubicBezTo>
                <a:cubicBezTo>
                  <a:pt x="17736" y="12365"/>
                  <a:pt x="17452" y="12294"/>
                  <a:pt x="17189" y="12249"/>
                </a:cubicBezTo>
                <a:cubicBezTo>
                  <a:pt x="17185" y="12249"/>
                  <a:pt x="17181" y="12248"/>
                  <a:pt x="17177" y="12248"/>
                </a:cubicBezTo>
                <a:close/>
                <a:moveTo>
                  <a:pt x="16326" y="12216"/>
                </a:moveTo>
                <a:cubicBezTo>
                  <a:pt x="16323" y="12216"/>
                  <a:pt x="16319" y="12216"/>
                  <a:pt x="16316" y="12216"/>
                </a:cubicBezTo>
                <a:cubicBezTo>
                  <a:pt x="16032" y="12254"/>
                  <a:pt x="15823" y="12342"/>
                  <a:pt x="15681" y="12479"/>
                </a:cubicBezTo>
                <a:cubicBezTo>
                  <a:pt x="15626" y="12540"/>
                  <a:pt x="15572" y="12600"/>
                  <a:pt x="15527" y="12661"/>
                </a:cubicBezTo>
                <a:cubicBezTo>
                  <a:pt x="15494" y="12704"/>
                  <a:pt x="15506" y="12770"/>
                  <a:pt x="15550" y="12808"/>
                </a:cubicBezTo>
                <a:cubicBezTo>
                  <a:pt x="15572" y="12820"/>
                  <a:pt x="15593" y="12825"/>
                  <a:pt x="15615" y="12825"/>
                </a:cubicBezTo>
                <a:cubicBezTo>
                  <a:pt x="15648" y="12825"/>
                  <a:pt x="15681" y="12813"/>
                  <a:pt x="15697" y="12780"/>
                </a:cubicBezTo>
                <a:cubicBezTo>
                  <a:pt x="15736" y="12732"/>
                  <a:pt x="15780" y="12682"/>
                  <a:pt x="15828" y="12633"/>
                </a:cubicBezTo>
                <a:cubicBezTo>
                  <a:pt x="15934" y="12529"/>
                  <a:pt x="16114" y="12458"/>
                  <a:pt x="16344" y="12431"/>
                </a:cubicBezTo>
                <a:cubicBezTo>
                  <a:pt x="16399" y="12419"/>
                  <a:pt x="16443" y="12370"/>
                  <a:pt x="16432" y="12309"/>
                </a:cubicBezTo>
                <a:cubicBezTo>
                  <a:pt x="16427" y="12257"/>
                  <a:pt x="16378" y="12216"/>
                  <a:pt x="16326" y="12216"/>
                </a:cubicBezTo>
                <a:close/>
                <a:moveTo>
                  <a:pt x="18773" y="12763"/>
                </a:moveTo>
                <a:cubicBezTo>
                  <a:pt x="18735" y="12763"/>
                  <a:pt x="18698" y="12786"/>
                  <a:pt x="18679" y="12825"/>
                </a:cubicBezTo>
                <a:cubicBezTo>
                  <a:pt x="18657" y="12879"/>
                  <a:pt x="18679" y="12940"/>
                  <a:pt x="18734" y="12967"/>
                </a:cubicBezTo>
                <a:cubicBezTo>
                  <a:pt x="18843" y="13017"/>
                  <a:pt x="18953" y="13076"/>
                  <a:pt x="19063" y="13132"/>
                </a:cubicBezTo>
                <a:cubicBezTo>
                  <a:pt x="18920" y="13247"/>
                  <a:pt x="18767" y="13357"/>
                  <a:pt x="18613" y="13445"/>
                </a:cubicBezTo>
                <a:cubicBezTo>
                  <a:pt x="18564" y="13478"/>
                  <a:pt x="18547" y="13543"/>
                  <a:pt x="18575" y="13592"/>
                </a:cubicBezTo>
                <a:cubicBezTo>
                  <a:pt x="18597" y="13625"/>
                  <a:pt x="18630" y="13642"/>
                  <a:pt x="18668" y="13642"/>
                </a:cubicBezTo>
                <a:cubicBezTo>
                  <a:pt x="18684" y="13642"/>
                  <a:pt x="18701" y="13635"/>
                  <a:pt x="18717" y="13630"/>
                </a:cubicBezTo>
                <a:cubicBezTo>
                  <a:pt x="18909" y="13516"/>
                  <a:pt x="19091" y="13389"/>
                  <a:pt x="19266" y="13247"/>
                </a:cubicBezTo>
                <a:cubicBezTo>
                  <a:pt x="19331" y="13286"/>
                  <a:pt x="19397" y="13324"/>
                  <a:pt x="19463" y="13362"/>
                </a:cubicBezTo>
                <a:cubicBezTo>
                  <a:pt x="19480" y="13374"/>
                  <a:pt x="19500" y="13379"/>
                  <a:pt x="19519" y="13379"/>
                </a:cubicBezTo>
                <a:cubicBezTo>
                  <a:pt x="19554" y="13379"/>
                  <a:pt x="19589" y="13361"/>
                  <a:pt x="19610" y="13329"/>
                </a:cubicBezTo>
                <a:cubicBezTo>
                  <a:pt x="19638" y="13280"/>
                  <a:pt x="19627" y="13214"/>
                  <a:pt x="19577" y="13187"/>
                </a:cubicBezTo>
                <a:cubicBezTo>
                  <a:pt x="19529" y="13154"/>
                  <a:pt x="19479" y="13126"/>
                  <a:pt x="19430" y="13099"/>
                </a:cubicBezTo>
                <a:cubicBezTo>
                  <a:pt x="19458" y="13055"/>
                  <a:pt x="19458" y="13005"/>
                  <a:pt x="19425" y="12967"/>
                </a:cubicBezTo>
                <a:cubicBezTo>
                  <a:pt x="19404" y="12943"/>
                  <a:pt x="19373" y="12931"/>
                  <a:pt x="19342" y="12931"/>
                </a:cubicBezTo>
                <a:cubicBezTo>
                  <a:pt x="19318" y="12931"/>
                  <a:pt x="19293" y="12939"/>
                  <a:pt x="19276" y="12957"/>
                </a:cubicBezTo>
                <a:cubicBezTo>
                  <a:pt x="19260" y="12967"/>
                  <a:pt x="19248" y="12978"/>
                  <a:pt x="19238" y="12990"/>
                </a:cubicBezTo>
                <a:cubicBezTo>
                  <a:pt x="19101" y="12912"/>
                  <a:pt x="18964" y="12841"/>
                  <a:pt x="18821" y="12775"/>
                </a:cubicBezTo>
                <a:cubicBezTo>
                  <a:pt x="18805" y="12767"/>
                  <a:pt x="18789" y="12763"/>
                  <a:pt x="18773" y="12763"/>
                </a:cubicBezTo>
                <a:close/>
                <a:moveTo>
                  <a:pt x="15547" y="13402"/>
                </a:moveTo>
                <a:cubicBezTo>
                  <a:pt x="15527" y="13402"/>
                  <a:pt x="15507" y="13407"/>
                  <a:pt x="15489" y="13417"/>
                </a:cubicBezTo>
                <a:cubicBezTo>
                  <a:pt x="15440" y="13450"/>
                  <a:pt x="15423" y="13516"/>
                  <a:pt x="15456" y="13564"/>
                </a:cubicBezTo>
                <a:cubicBezTo>
                  <a:pt x="15593" y="13789"/>
                  <a:pt x="15861" y="13964"/>
                  <a:pt x="16207" y="14063"/>
                </a:cubicBezTo>
                <a:cubicBezTo>
                  <a:pt x="16213" y="14069"/>
                  <a:pt x="16223" y="14069"/>
                  <a:pt x="16235" y="14069"/>
                </a:cubicBezTo>
                <a:cubicBezTo>
                  <a:pt x="16278" y="14069"/>
                  <a:pt x="16322" y="14042"/>
                  <a:pt x="16334" y="13992"/>
                </a:cubicBezTo>
                <a:cubicBezTo>
                  <a:pt x="16349" y="13938"/>
                  <a:pt x="16322" y="13877"/>
                  <a:pt x="16262" y="13860"/>
                </a:cubicBezTo>
                <a:cubicBezTo>
                  <a:pt x="15972" y="13779"/>
                  <a:pt x="15747" y="13630"/>
                  <a:pt x="15631" y="13450"/>
                </a:cubicBezTo>
                <a:cubicBezTo>
                  <a:pt x="15614" y="13418"/>
                  <a:pt x="15581" y="13402"/>
                  <a:pt x="15547" y="13402"/>
                </a:cubicBezTo>
                <a:close/>
                <a:moveTo>
                  <a:pt x="17903" y="13782"/>
                </a:moveTo>
                <a:cubicBezTo>
                  <a:pt x="17891" y="13782"/>
                  <a:pt x="17879" y="13784"/>
                  <a:pt x="17867" y="13789"/>
                </a:cubicBezTo>
                <a:cubicBezTo>
                  <a:pt x="17599" y="13877"/>
                  <a:pt x="17331" y="13926"/>
                  <a:pt x="17068" y="13943"/>
                </a:cubicBezTo>
                <a:cubicBezTo>
                  <a:pt x="17007" y="13948"/>
                  <a:pt x="16964" y="13997"/>
                  <a:pt x="16964" y="14052"/>
                </a:cubicBezTo>
                <a:cubicBezTo>
                  <a:pt x="16969" y="14113"/>
                  <a:pt x="17019" y="14156"/>
                  <a:pt x="17073" y="14156"/>
                </a:cubicBezTo>
                <a:lnTo>
                  <a:pt x="17078" y="14151"/>
                </a:lnTo>
                <a:cubicBezTo>
                  <a:pt x="17358" y="14135"/>
                  <a:pt x="17649" y="14080"/>
                  <a:pt x="17933" y="13987"/>
                </a:cubicBezTo>
                <a:cubicBezTo>
                  <a:pt x="17988" y="13971"/>
                  <a:pt x="18016" y="13910"/>
                  <a:pt x="17999" y="13855"/>
                </a:cubicBezTo>
                <a:cubicBezTo>
                  <a:pt x="17986" y="13812"/>
                  <a:pt x="17947" y="13782"/>
                  <a:pt x="17903" y="13782"/>
                </a:cubicBezTo>
                <a:close/>
                <a:moveTo>
                  <a:pt x="20211" y="13657"/>
                </a:moveTo>
                <a:cubicBezTo>
                  <a:pt x="20179" y="13657"/>
                  <a:pt x="20148" y="13671"/>
                  <a:pt x="20126" y="13696"/>
                </a:cubicBezTo>
                <a:cubicBezTo>
                  <a:pt x="20088" y="13741"/>
                  <a:pt x="20098" y="13806"/>
                  <a:pt x="20143" y="13845"/>
                </a:cubicBezTo>
                <a:cubicBezTo>
                  <a:pt x="20361" y="14020"/>
                  <a:pt x="20564" y="14212"/>
                  <a:pt x="20751" y="14409"/>
                </a:cubicBezTo>
                <a:cubicBezTo>
                  <a:pt x="20773" y="14431"/>
                  <a:pt x="20801" y="14442"/>
                  <a:pt x="20827" y="14442"/>
                </a:cubicBezTo>
                <a:cubicBezTo>
                  <a:pt x="20855" y="14442"/>
                  <a:pt x="20882" y="14431"/>
                  <a:pt x="20905" y="14414"/>
                </a:cubicBezTo>
                <a:cubicBezTo>
                  <a:pt x="20943" y="14371"/>
                  <a:pt x="20948" y="14305"/>
                  <a:pt x="20905" y="14267"/>
                </a:cubicBezTo>
                <a:cubicBezTo>
                  <a:pt x="20713" y="14058"/>
                  <a:pt x="20505" y="13860"/>
                  <a:pt x="20274" y="13680"/>
                </a:cubicBezTo>
                <a:cubicBezTo>
                  <a:pt x="20256" y="13664"/>
                  <a:pt x="20233" y="13657"/>
                  <a:pt x="20211" y="13657"/>
                </a:cubicBezTo>
                <a:close/>
                <a:moveTo>
                  <a:pt x="21360" y="14889"/>
                </a:moveTo>
                <a:cubicBezTo>
                  <a:pt x="21339" y="14889"/>
                  <a:pt x="21318" y="14895"/>
                  <a:pt x="21299" y="14907"/>
                </a:cubicBezTo>
                <a:cubicBezTo>
                  <a:pt x="21249" y="14940"/>
                  <a:pt x="21239" y="15006"/>
                  <a:pt x="21272" y="15056"/>
                </a:cubicBezTo>
                <a:cubicBezTo>
                  <a:pt x="21425" y="15286"/>
                  <a:pt x="21562" y="15527"/>
                  <a:pt x="21671" y="15773"/>
                </a:cubicBezTo>
                <a:cubicBezTo>
                  <a:pt x="21689" y="15812"/>
                  <a:pt x="21727" y="15839"/>
                  <a:pt x="21770" y="15839"/>
                </a:cubicBezTo>
                <a:cubicBezTo>
                  <a:pt x="21781" y="15839"/>
                  <a:pt x="21798" y="15833"/>
                  <a:pt x="21808" y="15828"/>
                </a:cubicBezTo>
                <a:cubicBezTo>
                  <a:pt x="21864" y="15806"/>
                  <a:pt x="21886" y="15740"/>
                  <a:pt x="21864" y="15691"/>
                </a:cubicBezTo>
                <a:cubicBezTo>
                  <a:pt x="21748" y="15428"/>
                  <a:pt x="21611" y="15176"/>
                  <a:pt x="21447" y="14935"/>
                </a:cubicBezTo>
                <a:cubicBezTo>
                  <a:pt x="21426" y="14904"/>
                  <a:pt x="21394" y="14889"/>
                  <a:pt x="21360" y="14889"/>
                </a:cubicBezTo>
                <a:close/>
                <a:moveTo>
                  <a:pt x="22033" y="16427"/>
                </a:moveTo>
                <a:cubicBezTo>
                  <a:pt x="22024" y="16427"/>
                  <a:pt x="22015" y="16428"/>
                  <a:pt x="22006" y="16431"/>
                </a:cubicBezTo>
                <a:cubicBezTo>
                  <a:pt x="21952" y="16442"/>
                  <a:pt x="21912" y="16496"/>
                  <a:pt x="21929" y="16557"/>
                </a:cubicBezTo>
                <a:cubicBezTo>
                  <a:pt x="21985" y="16820"/>
                  <a:pt x="22017" y="17095"/>
                  <a:pt x="22023" y="17374"/>
                </a:cubicBezTo>
                <a:cubicBezTo>
                  <a:pt x="22023" y="17429"/>
                  <a:pt x="22071" y="17472"/>
                  <a:pt x="22127" y="17472"/>
                </a:cubicBezTo>
                <a:lnTo>
                  <a:pt x="22132" y="17472"/>
                </a:lnTo>
                <a:cubicBezTo>
                  <a:pt x="22192" y="17472"/>
                  <a:pt x="22236" y="17424"/>
                  <a:pt x="22236" y="17369"/>
                </a:cubicBezTo>
                <a:cubicBezTo>
                  <a:pt x="22231" y="17078"/>
                  <a:pt x="22198" y="16787"/>
                  <a:pt x="22132" y="16508"/>
                </a:cubicBezTo>
                <a:cubicBezTo>
                  <a:pt x="22123" y="16462"/>
                  <a:pt x="22082" y="16427"/>
                  <a:pt x="22033" y="16427"/>
                </a:cubicBezTo>
                <a:close/>
                <a:moveTo>
                  <a:pt x="22065" y="18106"/>
                </a:moveTo>
                <a:cubicBezTo>
                  <a:pt x="22016" y="18106"/>
                  <a:pt x="21972" y="18142"/>
                  <a:pt x="21962" y="18196"/>
                </a:cubicBezTo>
                <a:cubicBezTo>
                  <a:pt x="21919" y="18459"/>
                  <a:pt x="21853" y="18727"/>
                  <a:pt x="21765" y="18996"/>
                </a:cubicBezTo>
                <a:cubicBezTo>
                  <a:pt x="21742" y="19051"/>
                  <a:pt x="21775" y="19111"/>
                  <a:pt x="21831" y="19127"/>
                </a:cubicBezTo>
                <a:cubicBezTo>
                  <a:pt x="21841" y="19134"/>
                  <a:pt x="21853" y="19134"/>
                  <a:pt x="21864" y="19134"/>
                </a:cubicBezTo>
                <a:cubicBezTo>
                  <a:pt x="21907" y="19134"/>
                  <a:pt x="21952" y="19106"/>
                  <a:pt x="21962" y="19061"/>
                </a:cubicBezTo>
                <a:cubicBezTo>
                  <a:pt x="22056" y="18783"/>
                  <a:pt x="22127" y="18502"/>
                  <a:pt x="22170" y="18229"/>
                </a:cubicBezTo>
                <a:cubicBezTo>
                  <a:pt x="22182" y="18168"/>
                  <a:pt x="22142" y="18114"/>
                  <a:pt x="22083" y="18108"/>
                </a:cubicBezTo>
                <a:cubicBezTo>
                  <a:pt x="22077" y="18107"/>
                  <a:pt x="22071" y="18106"/>
                  <a:pt x="22065" y="18106"/>
                </a:cubicBezTo>
                <a:close/>
                <a:moveTo>
                  <a:pt x="21552" y="19706"/>
                </a:moveTo>
                <a:cubicBezTo>
                  <a:pt x="21511" y="19706"/>
                  <a:pt x="21472" y="19727"/>
                  <a:pt x="21452" y="19764"/>
                </a:cubicBezTo>
                <a:cubicBezTo>
                  <a:pt x="21337" y="20005"/>
                  <a:pt x="21201" y="20252"/>
                  <a:pt x="21052" y="20498"/>
                </a:cubicBezTo>
                <a:cubicBezTo>
                  <a:pt x="21024" y="20548"/>
                  <a:pt x="21036" y="20614"/>
                  <a:pt x="21085" y="20640"/>
                </a:cubicBezTo>
                <a:cubicBezTo>
                  <a:pt x="21107" y="20652"/>
                  <a:pt x="21123" y="20657"/>
                  <a:pt x="21140" y="20657"/>
                </a:cubicBezTo>
                <a:cubicBezTo>
                  <a:pt x="21178" y="20657"/>
                  <a:pt x="21211" y="20640"/>
                  <a:pt x="21233" y="20607"/>
                </a:cubicBezTo>
                <a:cubicBezTo>
                  <a:pt x="21386" y="20356"/>
                  <a:pt x="21524" y="20103"/>
                  <a:pt x="21644" y="19857"/>
                </a:cubicBezTo>
                <a:cubicBezTo>
                  <a:pt x="21666" y="19802"/>
                  <a:pt x="21644" y="19742"/>
                  <a:pt x="21595" y="19714"/>
                </a:cubicBezTo>
                <a:cubicBezTo>
                  <a:pt x="21581" y="19708"/>
                  <a:pt x="21566" y="19706"/>
                  <a:pt x="21552" y="19706"/>
                </a:cubicBezTo>
                <a:close/>
                <a:moveTo>
                  <a:pt x="20672" y="21147"/>
                </a:moveTo>
                <a:cubicBezTo>
                  <a:pt x="20639" y="21147"/>
                  <a:pt x="20606" y="21162"/>
                  <a:pt x="20586" y="21188"/>
                </a:cubicBezTo>
                <a:cubicBezTo>
                  <a:pt x="20427" y="21408"/>
                  <a:pt x="20252" y="21626"/>
                  <a:pt x="20065" y="21846"/>
                </a:cubicBezTo>
                <a:cubicBezTo>
                  <a:pt x="20027" y="21890"/>
                  <a:pt x="20032" y="21955"/>
                  <a:pt x="20077" y="21995"/>
                </a:cubicBezTo>
                <a:cubicBezTo>
                  <a:pt x="20098" y="22011"/>
                  <a:pt x="20121" y="22021"/>
                  <a:pt x="20148" y="22021"/>
                </a:cubicBezTo>
                <a:cubicBezTo>
                  <a:pt x="20176" y="22021"/>
                  <a:pt x="20209" y="22005"/>
                  <a:pt x="20225" y="21983"/>
                </a:cubicBezTo>
                <a:cubicBezTo>
                  <a:pt x="20417" y="21758"/>
                  <a:pt x="20592" y="21534"/>
                  <a:pt x="20756" y="21315"/>
                </a:cubicBezTo>
                <a:cubicBezTo>
                  <a:pt x="20789" y="21271"/>
                  <a:pt x="20778" y="21199"/>
                  <a:pt x="20735" y="21166"/>
                </a:cubicBezTo>
                <a:cubicBezTo>
                  <a:pt x="20715" y="21153"/>
                  <a:pt x="20693" y="21147"/>
                  <a:pt x="20672" y="21147"/>
                </a:cubicBezTo>
                <a:close/>
                <a:moveTo>
                  <a:pt x="19581" y="22438"/>
                </a:moveTo>
                <a:cubicBezTo>
                  <a:pt x="19553" y="22438"/>
                  <a:pt x="19526" y="22449"/>
                  <a:pt x="19506" y="22471"/>
                </a:cubicBezTo>
                <a:cubicBezTo>
                  <a:pt x="19321" y="22668"/>
                  <a:pt x="19117" y="22866"/>
                  <a:pt x="18909" y="23063"/>
                </a:cubicBezTo>
                <a:cubicBezTo>
                  <a:pt x="18871" y="23106"/>
                  <a:pt x="18866" y="23172"/>
                  <a:pt x="18909" y="23217"/>
                </a:cubicBezTo>
                <a:cubicBezTo>
                  <a:pt x="18931" y="23233"/>
                  <a:pt x="18959" y="23244"/>
                  <a:pt x="18985" y="23244"/>
                </a:cubicBezTo>
                <a:cubicBezTo>
                  <a:pt x="19013" y="23244"/>
                  <a:pt x="19035" y="23238"/>
                  <a:pt x="19058" y="23217"/>
                </a:cubicBezTo>
                <a:cubicBezTo>
                  <a:pt x="19266" y="23019"/>
                  <a:pt x="19468" y="22817"/>
                  <a:pt x="19660" y="22613"/>
                </a:cubicBezTo>
                <a:cubicBezTo>
                  <a:pt x="19698" y="22575"/>
                  <a:pt x="19698" y="22509"/>
                  <a:pt x="19655" y="22466"/>
                </a:cubicBezTo>
                <a:cubicBezTo>
                  <a:pt x="19633" y="22447"/>
                  <a:pt x="19607" y="22438"/>
                  <a:pt x="19581" y="22438"/>
                </a:cubicBezTo>
                <a:close/>
                <a:moveTo>
                  <a:pt x="18360" y="23607"/>
                </a:moveTo>
                <a:cubicBezTo>
                  <a:pt x="18335" y="23607"/>
                  <a:pt x="18310" y="23615"/>
                  <a:pt x="18290" y="23632"/>
                </a:cubicBezTo>
                <a:cubicBezTo>
                  <a:pt x="18087" y="23809"/>
                  <a:pt x="17874" y="23994"/>
                  <a:pt x="17649" y="24176"/>
                </a:cubicBezTo>
                <a:cubicBezTo>
                  <a:pt x="17604" y="24214"/>
                  <a:pt x="17599" y="24280"/>
                  <a:pt x="17637" y="24323"/>
                </a:cubicBezTo>
                <a:cubicBezTo>
                  <a:pt x="17654" y="24351"/>
                  <a:pt x="17687" y="24363"/>
                  <a:pt x="17720" y="24363"/>
                </a:cubicBezTo>
                <a:cubicBezTo>
                  <a:pt x="17742" y="24363"/>
                  <a:pt x="17763" y="24356"/>
                  <a:pt x="17786" y="24340"/>
                </a:cubicBezTo>
                <a:cubicBezTo>
                  <a:pt x="18011" y="24153"/>
                  <a:pt x="18224" y="23973"/>
                  <a:pt x="18433" y="23792"/>
                </a:cubicBezTo>
                <a:cubicBezTo>
                  <a:pt x="18476" y="23753"/>
                  <a:pt x="18482" y="23688"/>
                  <a:pt x="18443" y="23644"/>
                </a:cubicBezTo>
                <a:cubicBezTo>
                  <a:pt x="18422" y="23620"/>
                  <a:pt x="18391" y="23607"/>
                  <a:pt x="18360" y="23607"/>
                </a:cubicBezTo>
                <a:close/>
                <a:moveTo>
                  <a:pt x="17052" y="24677"/>
                </a:moveTo>
                <a:cubicBezTo>
                  <a:pt x="17030" y="24677"/>
                  <a:pt x="17009" y="24684"/>
                  <a:pt x="16991" y="24697"/>
                </a:cubicBezTo>
                <a:cubicBezTo>
                  <a:pt x="16772" y="24866"/>
                  <a:pt x="16547" y="25031"/>
                  <a:pt x="16316" y="25200"/>
                </a:cubicBezTo>
                <a:cubicBezTo>
                  <a:pt x="16268" y="25239"/>
                  <a:pt x="16256" y="25304"/>
                  <a:pt x="16295" y="25349"/>
                </a:cubicBezTo>
                <a:cubicBezTo>
                  <a:pt x="16311" y="25375"/>
                  <a:pt x="16344" y="25392"/>
                  <a:pt x="16377" y="25392"/>
                </a:cubicBezTo>
                <a:cubicBezTo>
                  <a:pt x="16399" y="25392"/>
                  <a:pt x="16420" y="25387"/>
                  <a:pt x="16437" y="25375"/>
                </a:cubicBezTo>
                <a:cubicBezTo>
                  <a:pt x="16673" y="25200"/>
                  <a:pt x="16903" y="25036"/>
                  <a:pt x="17118" y="24866"/>
                </a:cubicBezTo>
                <a:cubicBezTo>
                  <a:pt x="17166" y="24833"/>
                  <a:pt x="17171" y="24762"/>
                  <a:pt x="17139" y="24718"/>
                </a:cubicBezTo>
                <a:cubicBezTo>
                  <a:pt x="17119" y="24692"/>
                  <a:pt x="17085" y="24677"/>
                  <a:pt x="17052" y="24677"/>
                </a:cubicBezTo>
                <a:close/>
                <a:moveTo>
                  <a:pt x="15688" y="25670"/>
                </a:moveTo>
                <a:cubicBezTo>
                  <a:pt x="15667" y="25670"/>
                  <a:pt x="15645" y="25676"/>
                  <a:pt x="15626" y="25688"/>
                </a:cubicBezTo>
                <a:cubicBezTo>
                  <a:pt x="15401" y="25842"/>
                  <a:pt x="15171" y="26000"/>
                  <a:pt x="14930" y="26159"/>
                </a:cubicBezTo>
                <a:cubicBezTo>
                  <a:pt x="14881" y="26192"/>
                  <a:pt x="14864" y="26258"/>
                  <a:pt x="14897" y="26308"/>
                </a:cubicBezTo>
                <a:cubicBezTo>
                  <a:pt x="14919" y="26336"/>
                  <a:pt x="14952" y="26351"/>
                  <a:pt x="14985" y="26351"/>
                </a:cubicBezTo>
                <a:cubicBezTo>
                  <a:pt x="15006" y="26351"/>
                  <a:pt x="15029" y="26346"/>
                  <a:pt x="15046" y="26336"/>
                </a:cubicBezTo>
                <a:cubicBezTo>
                  <a:pt x="15286" y="26176"/>
                  <a:pt x="15522" y="26017"/>
                  <a:pt x="15747" y="25863"/>
                </a:cubicBezTo>
                <a:cubicBezTo>
                  <a:pt x="15796" y="25831"/>
                  <a:pt x="15807" y="25765"/>
                  <a:pt x="15774" y="25716"/>
                </a:cubicBezTo>
                <a:cubicBezTo>
                  <a:pt x="15754" y="25685"/>
                  <a:pt x="15722" y="25670"/>
                  <a:pt x="15688" y="25670"/>
                </a:cubicBezTo>
                <a:close/>
                <a:moveTo>
                  <a:pt x="14274" y="26598"/>
                </a:moveTo>
                <a:cubicBezTo>
                  <a:pt x="14254" y="26598"/>
                  <a:pt x="14235" y="26603"/>
                  <a:pt x="14217" y="26614"/>
                </a:cubicBezTo>
                <a:cubicBezTo>
                  <a:pt x="13987" y="26763"/>
                  <a:pt x="13746" y="26910"/>
                  <a:pt x="13505" y="27059"/>
                </a:cubicBezTo>
                <a:cubicBezTo>
                  <a:pt x="13450" y="27085"/>
                  <a:pt x="13434" y="27151"/>
                  <a:pt x="13467" y="27201"/>
                </a:cubicBezTo>
                <a:cubicBezTo>
                  <a:pt x="13488" y="27234"/>
                  <a:pt x="13521" y="27256"/>
                  <a:pt x="13559" y="27256"/>
                </a:cubicBezTo>
                <a:cubicBezTo>
                  <a:pt x="13576" y="27256"/>
                  <a:pt x="13592" y="27250"/>
                  <a:pt x="13609" y="27239"/>
                </a:cubicBezTo>
                <a:cubicBezTo>
                  <a:pt x="13855" y="27092"/>
                  <a:pt x="14097" y="26943"/>
                  <a:pt x="14333" y="26796"/>
                </a:cubicBezTo>
                <a:cubicBezTo>
                  <a:pt x="14381" y="26763"/>
                  <a:pt x="14399" y="26697"/>
                  <a:pt x="14366" y="26647"/>
                </a:cubicBezTo>
                <a:cubicBezTo>
                  <a:pt x="14344" y="26616"/>
                  <a:pt x="14309" y="26598"/>
                  <a:pt x="14274" y="26598"/>
                </a:cubicBezTo>
                <a:close/>
                <a:moveTo>
                  <a:pt x="12829" y="27478"/>
                </a:moveTo>
                <a:cubicBezTo>
                  <a:pt x="12811" y="27478"/>
                  <a:pt x="12793" y="27483"/>
                  <a:pt x="12777" y="27492"/>
                </a:cubicBezTo>
                <a:cubicBezTo>
                  <a:pt x="12535" y="27639"/>
                  <a:pt x="12294" y="27788"/>
                  <a:pt x="12058" y="27935"/>
                </a:cubicBezTo>
                <a:cubicBezTo>
                  <a:pt x="12008" y="27968"/>
                  <a:pt x="11993" y="28029"/>
                  <a:pt x="12020" y="28084"/>
                </a:cubicBezTo>
                <a:cubicBezTo>
                  <a:pt x="12041" y="28111"/>
                  <a:pt x="12074" y="28132"/>
                  <a:pt x="12112" y="28132"/>
                </a:cubicBezTo>
                <a:cubicBezTo>
                  <a:pt x="12129" y="28132"/>
                  <a:pt x="12152" y="28127"/>
                  <a:pt x="12168" y="28117"/>
                </a:cubicBezTo>
                <a:cubicBezTo>
                  <a:pt x="12403" y="27968"/>
                  <a:pt x="12645" y="27821"/>
                  <a:pt x="12886" y="27672"/>
                </a:cubicBezTo>
                <a:cubicBezTo>
                  <a:pt x="12935" y="27644"/>
                  <a:pt x="12952" y="27579"/>
                  <a:pt x="12924" y="27530"/>
                </a:cubicBezTo>
                <a:cubicBezTo>
                  <a:pt x="12902" y="27497"/>
                  <a:pt x="12865" y="27478"/>
                  <a:pt x="12829" y="27478"/>
                </a:cubicBezTo>
                <a:close/>
                <a:moveTo>
                  <a:pt x="11397" y="28370"/>
                </a:moveTo>
                <a:cubicBezTo>
                  <a:pt x="11377" y="28370"/>
                  <a:pt x="11358" y="28375"/>
                  <a:pt x="11340" y="28385"/>
                </a:cubicBezTo>
                <a:cubicBezTo>
                  <a:pt x="11100" y="28544"/>
                  <a:pt x="10863" y="28697"/>
                  <a:pt x="10633" y="28851"/>
                </a:cubicBezTo>
                <a:cubicBezTo>
                  <a:pt x="10584" y="28878"/>
                  <a:pt x="10567" y="28944"/>
                  <a:pt x="10600" y="28993"/>
                </a:cubicBezTo>
                <a:cubicBezTo>
                  <a:pt x="10622" y="29026"/>
                  <a:pt x="10655" y="29043"/>
                  <a:pt x="10688" y="29043"/>
                </a:cubicBezTo>
                <a:cubicBezTo>
                  <a:pt x="10710" y="29043"/>
                  <a:pt x="10731" y="29037"/>
                  <a:pt x="10748" y="29026"/>
                </a:cubicBezTo>
                <a:cubicBezTo>
                  <a:pt x="10979" y="28873"/>
                  <a:pt x="11214" y="28719"/>
                  <a:pt x="11455" y="28565"/>
                </a:cubicBezTo>
                <a:cubicBezTo>
                  <a:pt x="11505" y="28532"/>
                  <a:pt x="11515" y="28467"/>
                  <a:pt x="11488" y="28418"/>
                </a:cubicBezTo>
                <a:cubicBezTo>
                  <a:pt x="11467" y="28386"/>
                  <a:pt x="11432" y="28370"/>
                  <a:pt x="11397" y="28370"/>
                </a:cubicBezTo>
                <a:close/>
                <a:moveTo>
                  <a:pt x="9986" y="29303"/>
                </a:moveTo>
                <a:cubicBezTo>
                  <a:pt x="9966" y="29303"/>
                  <a:pt x="9945" y="29309"/>
                  <a:pt x="9926" y="29322"/>
                </a:cubicBezTo>
                <a:cubicBezTo>
                  <a:pt x="9691" y="29481"/>
                  <a:pt x="9461" y="29645"/>
                  <a:pt x="9230" y="29804"/>
                </a:cubicBezTo>
                <a:cubicBezTo>
                  <a:pt x="9186" y="29837"/>
                  <a:pt x="9175" y="29903"/>
                  <a:pt x="9208" y="29953"/>
                </a:cubicBezTo>
                <a:cubicBezTo>
                  <a:pt x="9230" y="29979"/>
                  <a:pt x="9263" y="29996"/>
                  <a:pt x="9296" y="29996"/>
                </a:cubicBezTo>
                <a:cubicBezTo>
                  <a:pt x="9312" y="29996"/>
                  <a:pt x="9334" y="29991"/>
                  <a:pt x="9357" y="29974"/>
                </a:cubicBezTo>
                <a:cubicBezTo>
                  <a:pt x="9580" y="29815"/>
                  <a:pt x="9810" y="29657"/>
                  <a:pt x="10047" y="29493"/>
                </a:cubicBezTo>
                <a:cubicBezTo>
                  <a:pt x="10096" y="29460"/>
                  <a:pt x="10106" y="29394"/>
                  <a:pt x="10074" y="29349"/>
                </a:cubicBezTo>
                <a:cubicBezTo>
                  <a:pt x="10053" y="29319"/>
                  <a:pt x="10020" y="29303"/>
                  <a:pt x="9986" y="29303"/>
                </a:cubicBezTo>
                <a:close/>
                <a:moveTo>
                  <a:pt x="8611" y="30277"/>
                </a:moveTo>
                <a:cubicBezTo>
                  <a:pt x="8588" y="30277"/>
                  <a:pt x="8565" y="30284"/>
                  <a:pt x="8545" y="30298"/>
                </a:cubicBezTo>
                <a:cubicBezTo>
                  <a:pt x="8315" y="30467"/>
                  <a:pt x="8085" y="30637"/>
                  <a:pt x="7865" y="30801"/>
                </a:cubicBezTo>
                <a:cubicBezTo>
                  <a:pt x="7822" y="30841"/>
                  <a:pt x="7811" y="30907"/>
                  <a:pt x="7849" y="30950"/>
                </a:cubicBezTo>
                <a:cubicBezTo>
                  <a:pt x="7865" y="30978"/>
                  <a:pt x="7898" y="30993"/>
                  <a:pt x="7931" y="30993"/>
                </a:cubicBezTo>
                <a:cubicBezTo>
                  <a:pt x="7953" y="30993"/>
                  <a:pt x="7975" y="30988"/>
                  <a:pt x="7996" y="30972"/>
                </a:cubicBezTo>
                <a:cubicBezTo>
                  <a:pt x="8216" y="30808"/>
                  <a:pt x="8441" y="30637"/>
                  <a:pt x="8671" y="30467"/>
                </a:cubicBezTo>
                <a:cubicBezTo>
                  <a:pt x="8715" y="30434"/>
                  <a:pt x="8725" y="30369"/>
                  <a:pt x="8692" y="30320"/>
                </a:cubicBezTo>
                <a:cubicBezTo>
                  <a:pt x="8673" y="30291"/>
                  <a:pt x="8643" y="30277"/>
                  <a:pt x="8611" y="30277"/>
                </a:cubicBezTo>
                <a:close/>
                <a:moveTo>
                  <a:pt x="7265" y="31301"/>
                </a:moveTo>
                <a:cubicBezTo>
                  <a:pt x="7241" y="31301"/>
                  <a:pt x="7218" y="31308"/>
                  <a:pt x="7197" y="31322"/>
                </a:cubicBezTo>
                <a:cubicBezTo>
                  <a:pt x="6972" y="31504"/>
                  <a:pt x="6752" y="31684"/>
                  <a:pt x="6539" y="31860"/>
                </a:cubicBezTo>
                <a:cubicBezTo>
                  <a:pt x="6496" y="31898"/>
                  <a:pt x="6489" y="31964"/>
                  <a:pt x="6528" y="32008"/>
                </a:cubicBezTo>
                <a:cubicBezTo>
                  <a:pt x="6550" y="32035"/>
                  <a:pt x="6577" y="32046"/>
                  <a:pt x="6610" y="32046"/>
                </a:cubicBezTo>
                <a:cubicBezTo>
                  <a:pt x="6632" y="32046"/>
                  <a:pt x="6653" y="32035"/>
                  <a:pt x="6676" y="32018"/>
                </a:cubicBezTo>
                <a:cubicBezTo>
                  <a:pt x="6890" y="31843"/>
                  <a:pt x="7103" y="31668"/>
                  <a:pt x="7328" y="31492"/>
                </a:cubicBezTo>
                <a:cubicBezTo>
                  <a:pt x="7377" y="31454"/>
                  <a:pt x="7383" y="31388"/>
                  <a:pt x="7344" y="31339"/>
                </a:cubicBezTo>
                <a:cubicBezTo>
                  <a:pt x="7325" y="31314"/>
                  <a:pt x="7296" y="31301"/>
                  <a:pt x="7265" y="31301"/>
                </a:cubicBezTo>
                <a:close/>
                <a:moveTo>
                  <a:pt x="5966" y="32382"/>
                </a:moveTo>
                <a:cubicBezTo>
                  <a:pt x="5941" y="32382"/>
                  <a:pt x="5917" y="32390"/>
                  <a:pt x="5897" y="32408"/>
                </a:cubicBezTo>
                <a:cubicBezTo>
                  <a:pt x="5679" y="32600"/>
                  <a:pt x="5470" y="32786"/>
                  <a:pt x="5267" y="32972"/>
                </a:cubicBezTo>
                <a:cubicBezTo>
                  <a:pt x="5224" y="33011"/>
                  <a:pt x="5218" y="33082"/>
                  <a:pt x="5256" y="33126"/>
                </a:cubicBezTo>
                <a:cubicBezTo>
                  <a:pt x="5279" y="33148"/>
                  <a:pt x="5305" y="33159"/>
                  <a:pt x="5338" y="33159"/>
                </a:cubicBezTo>
                <a:cubicBezTo>
                  <a:pt x="5360" y="33159"/>
                  <a:pt x="5388" y="33148"/>
                  <a:pt x="5410" y="33131"/>
                </a:cubicBezTo>
                <a:cubicBezTo>
                  <a:pt x="5608" y="32946"/>
                  <a:pt x="5821" y="32759"/>
                  <a:pt x="6035" y="32567"/>
                </a:cubicBezTo>
                <a:cubicBezTo>
                  <a:pt x="6079" y="32529"/>
                  <a:pt x="6084" y="32463"/>
                  <a:pt x="6046" y="32419"/>
                </a:cubicBezTo>
                <a:cubicBezTo>
                  <a:pt x="6025" y="32395"/>
                  <a:pt x="5995" y="32382"/>
                  <a:pt x="5966" y="32382"/>
                </a:cubicBezTo>
                <a:close/>
                <a:moveTo>
                  <a:pt x="4725" y="33526"/>
                </a:moveTo>
                <a:cubicBezTo>
                  <a:pt x="4697" y="33526"/>
                  <a:pt x="4670" y="33537"/>
                  <a:pt x="4647" y="33559"/>
                </a:cubicBezTo>
                <a:cubicBezTo>
                  <a:pt x="4440" y="33761"/>
                  <a:pt x="4242" y="33958"/>
                  <a:pt x="4050" y="34156"/>
                </a:cubicBezTo>
                <a:cubicBezTo>
                  <a:pt x="4012" y="34200"/>
                  <a:pt x="4012" y="34266"/>
                  <a:pt x="4056" y="34310"/>
                </a:cubicBezTo>
                <a:cubicBezTo>
                  <a:pt x="4078" y="34327"/>
                  <a:pt x="4100" y="34337"/>
                  <a:pt x="4128" y="34337"/>
                </a:cubicBezTo>
                <a:cubicBezTo>
                  <a:pt x="4154" y="34337"/>
                  <a:pt x="4182" y="34327"/>
                  <a:pt x="4204" y="34304"/>
                </a:cubicBezTo>
                <a:cubicBezTo>
                  <a:pt x="4396" y="34107"/>
                  <a:pt x="4594" y="33910"/>
                  <a:pt x="4796" y="33707"/>
                </a:cubicBezTo>
                <a:cubicBezTo>
                  <a:pt x="4839" y="33669"/>
                  <a:pt x="4839" y="33603"/>
                  <a:pt x="4801" y="33559"/>
                </a:cubicBezTo>
                <a:cubicBezTo>
                  <a:pt x="4780" y="33537"/>
                  <a:pt x="4752" y="33526"/>
                  <a:pt x="4725" y="33526"/>
                </a:cubicBezTo>
                <a:close/>
                <a:moveTo>
                  <a:pt x="3555" y="34744"/>
                </a:moveTo>
                <a:cubicBezTo>
                  <a:pt x="3526" y="34744"/>
                  <a:pt x="3496" y="34757"/>
                  <a:pt x="3475" y="34781"/>
                </a:cubicBezTo>
                <a:cubicBezTo>
                  <a:pt x="3283" y="34995"/>
                  <a:pt x="3097" y="35208"/>
                  <a:pt x="2922" y="35422"/>
                </a:cubicBezTo>
                <a:cubicBezTo>
                  <a:pt x="2883" y="35471"/>
                  <a:pt x="2889" y="35537"/>
                  <a:pt x="2937" y="35576"/>
                </a:cubicBezTo>
                <a:cubicBezTo>
                  <a:pt x="2955" y="35587"/>
                  <a:pt x="2982" y="35597"/>
                  <a:pt x="3003" y="35597"/>
                </a:cubicBezTo>
                <a:cubicBezTo>
                  <a:pt x="3031" y="35597"/>
                  <a:pt x="3064" y="35587"/>
                  <a:pt x="3086" y="35559"/>
                </a:cubicBezTo>
                <a:cubicBezTo>
                  <a:pt x="3261" y="35346"/>
                  <a:pt x="3443" y="35132"/>
                  <a:pt x="3635" y="34924"/>
                </a:cubicBezTo>
                <a:cubicBezTo>
                  <a:pt x="3673" y="34879"/>
                  <a:pt x="3667" y="34813"/>
                  <a:pt x="3623" y="34770"/>
                </a:cubicBezTo>
                <a:cubicBezTo>
                  <a:pt x="3603" y="34753"/>
                  <a:pt x="3579" y="34744"/>
                  <a:pt x="3555" y="34744"/>
                </a:cubicBezTo>
                <a:close/>
                <a:moveTo>
                  <a:pt x="2482" y="36050"/>
                </a:moveTo>
                <a:cubicBezTo>
                  <a:pt x="2449" y="36050"/>
                  <a:pt x="2415" y="36065"/>
                  <a:pt x="2395" y="36091"/>
                </a:cubicBezTo>
                <a:cubicBezTo>
                  <a:pt x="2226" y="36321"/>
                  <a:pt x="2056" y="36551"/>
                  <a:pt x="1902" y="36781"/>
                </a:cubicBezTo>
                <a:cubicBezTo>
                  <a:pt x="1869" y="36831"/>
                  <a:pt x="1880" y="36897"/>
                  <a:pt x="1930" y="36930"/>
                </a:cubicBezTo>
                <a:cubicBezTo>
                  <a:pt x="1946" y="36940"/>
                  <a:pt x="1968" y="36946"/>
                  <a:pt x="1990" y="36946"/>
                </a:cubicBezTo>
                <a:cubicBezTo>
                  <a:pt x="2023" y="36946"/>
                  <a:pt x="2056" y="36930"/>
                  <a:pt x="2077" y="36902"/>
                </a:cubicBezTo>
                <a:cubicBezTo>
                  <a:pt x="2231" y="36677"/>
                  <a:pt x="2395" y="36447"/>
                  <a:pt x="2565" y="36217"/>
                </a:cubicBezTo>
                <a:cubicBezTo>
                  <a:pt x="2598" y="36174"/>
                  <a:pt x="2593" y="36108"/>
                  <a:pt x="2543" y="36070"/>
                </a:cubicBezTo>
                <a:cubicBezTo>
                  <a:pt x="2526" y="36057"/>
                  <a:pt x="2504" y="36050"/>
                  <a:pt x="2482" y="36050"/>
                </a:cubicBezTo>
                <a:close/>
                <a:moveTo>
                  <a:pt x="1534" y="37450"/>
                </a:moveTo>
                <a:cubicBezTo>
                  <a:pt x="1499" y="37450"/>
                  <a:pt x="1465" y="37468"/>
                  <a:pt x="1447" y="37499"/>
                </a:cubicBezTo>
                <a:cubicBezTo>
                  <a:pt x="1300" y="37747"/>
                  <a:pt x="1162" y="37998"/>
                  <a:pt x="1037" y="38245"/>
                </a:cubicBezTo>
                <a:cubicBezTo>
                  <a:pt x="1009" y="38299"/>
                  <a:pt x="1030" y="38360"/>
                  <a:pt x="1080" y="38387"/>
                </a:cubicBezTo>
                <a:cubicBezTo>
                  <a:pt x="1096" y="38398"/>
                  <a:pt x="1113" y="38398"/>
                  <a:pt x="1129" y="38398"/>
                </a:cubicBezTo>
                <a:cubicBezTo>
                  <a:pt x="1168" y="38398"/>
                  <a:pt x="1206" y="38377"/>
                  <a:pt x="1222" y="38344"/>
                </a:cubicBezTo>
                <a:cubicBezTo>
                  <a:pt x="1348" y="38097"/>
                  <a:pt x="1485" y="37851"/>
                  <a:pt x="1629" y="37609"/>
                </a:cubicBezTo>
                <a:cubicBezTo>
                  <a:pt x="1655" y="37560"/>
                  <a:pt x="1639" y="37494"/>
                  <a:pt x="1589" y="37467"/>
                </a:cubicBezTo>
                <a:cubicBezTo>
                  <a:pt x="1572" y="37455"/>
                  <a:pt x="1553" y="37450"/>
                  <a:pt x="1534" y="37450"/>
                </a:cubicBezTo>
                <a:close/>
                <a:moveTo>
                  <a:pt x="774" y="38955"/>
                </a:moveTo>
                <a:cubicBezTo>
                  <a:pt x="733" y="38955"/>
                  <a:pt x="694" y="38978"/>
                  <a:pt x="675" y="39017"/>
                </a:cubicBezTo>
                <a:cubicBezTo>
                  <a:pt x="564" y="39286"/>
                  <a:pt x="466" y="39555"/>
                  <a:pt x="384" y="39819"/>
                </a:cubicBezTo>
                <a:cubicBezTo>
                  <a:pt x="362" y="39878"/>
                  <a:pt x="395" y="39933"/>
                  <a:pt x="450" y="39955"/>
                </a:cubicBezTo>
                <a:cubicBezTo>
                  <a:pt x="461" y="39955"/>
                  <a:pt x="471" y="39961"/>
                  <a:pt x="483" y="39961"/>
                </a:cubicBezTo>
                <a:cubicBezTo>
                  <a:pt x="526" y="39961"/>
                  <a:pt x="570" y="39928"/>
                  <a:pt x="582" y="39884"/>
                </a:cubicBezTo>
                <a:cubicBezTo>
                  <a:pt x="663" y="39626"/>
                  <a:pt x="762" y="39363"/>
                  <a:pt x="872" y="39100"/>
                </a:cubicBezTo>
                <a:cubicBezTo>
                  <a:pt x="893" y="39045"/>
                  <a:pt x="866" y="38985"/>
                  <a:pt x="817" y="38964"/>
                </a:cubicBezTo>
                <a:cubicBezTo>
                  <a:pt x="803" y="38958"/>
                  <a:pt x="788" y="38955"/>
                  <a:pt x="774" y="38955"/>
                </a:cubicBezTo>
                <a:close/>
                <a:moveTo>
                  <a:pt x="267" y="40561"/>
                </a:moveTo>
                <a:cubicBezTo>
                  <a:pt x="218" y="40561"/>
                  <a:pt x="173" y="40597"/>
                  <a:pt x="159" y="40646"/>
                </a:cubicBezTo>
                <a:cubicBezTo>
                  <a:pt x="99" y="40930"/>
                  <a:pt x="55" y="41215"/>
                  <a:pt x="28" y="41489"/>
                </a:cubicBezTo>
                <a:cubicBezTo>
                  <a:pt x="22" y="41550"/>
                  <a:pt x="66" y="41600"/>
                  <a:pt x="126" y="41610"/>
                </a:cubicBezTo>
                <a:lnTo>
                  <a:pt x="137" y="41610"/>
                </a:lnTo>
                <a:cubicBezTo>
                  <a:pt x="187" y="41610"/>
                  <a:pt x="236" y="41567"/>
                  <a:pt x="241" y="41511"/>
                </a:cubicBezTo>
                <a:cubicBezTo>
                  <a:pt x="268" y="41243"/>
                  <a:pt x="307" y="40963"/>
                  <a:pt x="367" y="40689"/>
                </a:cubicBezTo>
                <a:cubicBezTo>
                  <a:pt x="379" y="40634"/>
                  <a:pt x="346" y="40575"/>
                  <a:pt x="286" y="40563"/>
                </a:cubicBezTo>
                <a:cubicBezTo>
                  <a:pt x="279" y="40562"/>
                  <a:pt x="273" y="40561"/>
                  <a:pt x="267" y="40561"/>
                </a:cubicBezTo>
                <a:close/>
                <a:moveTo>
                  <a:pt x="104" y="42240"/>
                </a:moveTo>
                <a:cubicBezTo>
                  <a:pt x="44" y="42240"/>
                  <a:pt x="0" y="42290"/>
                  <a:pt x="0" y="42351"/>
                </a:cubicBezTo>
                <a:cubicBezTo>
                  <a:pt x="11" y="42640"/>
                  <a:pt x="38" y="42931"/>
                  <a:pt x="88" y="43206"/>
                </a:cubicBezTo>
                <a:cubicBezTo>
                  <a:pt x="99" y="43254"/>
                  <a:pt x="142" y="43292"/>
                  <a:pt x="192" y="43292"/>
                </a:cubicBezTo>
                <a:lnTo>
                  <a:pt x="208" y="43292"/>
                </a:lnTo>
                <a:cubicBezTo>
                  <a:pt x="268" y="43282"/>
                  <a:pt x="307" y="43227"/>
                  <a:pt x="296" y="43166"/>
                </a:cubicBezTo>
                <a:cubicBezTo>
                  <a:pt x="247" y="42903"/>
                  <a:pt x="220" y="42624"/>
                  <a:pt x="215" y="42344"/>
                </a:cubicBezTo>
                <a:cubicBezTo>
                  <a:pt x="208" y="42285"/>
                  <a:pt x="159" y="42240"/>
                  <a:pt x="104" y="42240"/>
                </a:cubicBezTo>
                <a:close/>
                <a:moveTo>
                  <a:pt x="407" y="43899"/>
                </a:moveTo>
                <a:cubicBezTo>
                  <a:pt x="393" y="43899"/>
                  <a:pt x="380" y="43902"/>
                  <a:pt x="367" y="43907"/>
                </a:cubicBezTo>
                <a:cubicBezTo>
                  <a:pt x="313" y="43923"/>
                  <a:pt x="286" y="43983"/>
                  <a:pt x="301" y="44038"/>
                </a:cubicBezTo>
                <a:cubicBezTo>
                  <a:pt x="307" y="44049"/>
                  <a:pt x="597" y="44843"/>
                  <a:pt x="751" y="44843"/>
                </a:cubicBezTo>
                <a:cubicBezTo>
                  <a:pt x="812" y="44843"/>
                  <a:pt x="860" y="44800"/>
                  <a:pt x="860" y="44739"/>
                </a:cubicBezTo>
                <a:cubicBezTo>
                  <a:pt x="860" y="44718"/>
                  <a:pt x="850" y="44696"/>
                  <a:pt x="839" y="44679"/>
                </a:cubicBezTo>
                <a:cubicBezTo>
                  <a:pt x="828" y="44663"/>
                  <a:pt x="663" y="44416"/>
                  <a:pt x="504" y="43967"/>
                </a:cubicBezTo>
                <a:cubicBezTo>
                  <a:pt x="488" y="43925"/>
                  <a:pt x="449" y="43899"/>
                  <a:pt x="407" y="43899"/>
                </a:cubicBezTo>
                <a:close/>
              </a:path>
            </a:pathLst>
          </a:custGeom>
          <a:solidFill>
            <a:srgbClr val="2E24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4">
    <p:spTree>
      <p:nvGrpSpPr>
        <p:cNvPr id="1" name="Shape 3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0" name="Google Shape;3590;p56"/>
          <p:cNvGrpSpPr/>
          <p:nvPr/>
        </p:nvGrpSpPr>
        <p:grpSpPr>
          <a:xfrm flipH="1">
            <a:off x="122308" y="68542"/>
            <a:ext cx="8966083" cy="5004412"/>
            <a:chOff x="122308" y="68542"/>
            <a:chExt cx="8966083" cy="5004412"/>
          </a:xfrm>
        </p:grpSpPr>
        <p:sp>
          <p:nvSpPr>
            <p:cNvPr id="3591" name="Google Shape;3591;p56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592" name="Google Shape;3592;p56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593" name="Google Shape;3593;p56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594" name="Google Shape;3594;p56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595" name="Google Shape;3595;p56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596" name="Google Shape;3596;p56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597" name="Google Shape;3597;p56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56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599" name="Google Shape;3599;p56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00" name="Google Shape;3600;p56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01" name="Google Shape;3601;p56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02" name="Google Shape;3602;p56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03" name="Google Shape;3603;p56"/>
            <p:cNvSpPr/>
            <p:nvPr/>
          </p:nvSpPr>
          <p:spPr>
            <a:xfrm>
              <a:off x="8745575" y="16693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56"/>
            <p:cNvSpPr/>
            <p:nvPr/>
          </p:nvSpPr>
          <p:spPr>
            <a:xfrm rot="8100000" flipH="1">
              <a:off x="7666007" y="3724200"/>
              <a:ext cx="215157" cy="75922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05" name="Google Shape;3605;p56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06" name="Google Shape;3606;p56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07" name="Google Shape;3607;p56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08" name="Google Shape;3608;p56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09" name="Google Shape;3609;p56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10" name="Google Shape;3610;p56"/>
            <p:cNvSpPr/>
            <p:nvPr/>
          </p:nvSpPr>
          <p:spPr>
            <a:xfrm rot="-5400000">
              <a:off x="1958004" y="48102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11" name="Google Shape;3611;p56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12" name="Google Shape;3612;p56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613" name="Google Shape;3613;p56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14" name="Google Shape;3614;p56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615" name="Google Shape;3615;p56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16" name="Google Shape;3616;p56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17" name="Google Shape;3617;p56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18" name="Google Shape;3618;p56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19" name="Google Shape;3619;p56"/>
            <p:cNvSpPr/>
            <p:nvPr/>
          </p:nvSpPr>
          <p:spPr>
            <a:xfrm>
              <a:off x="8826439" y="12317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620" name="Google Shape;3620;p56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21" name="Google Shape;3621;p56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22" name="Google Shape;3622;p56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23" name="Google Shape;3623;p56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624" name="Google Shape;3624;p56"/>
            <p:cNvSpPr/>
            <p:nvPr/>
          </p:nvSpPr>
          <p:spPr>
            <a:xfrm rot="-2700000">
              <a:off x="1136415" y="485027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25" name="Google Shape;3625;p56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26" name="Google Shape;3626;p56"/>
            <p:cNvSpPr/>
            <p:nvPr/>
          </p:nvSpPr>
          <p:spPr>
            <a:xfrm>
              <a:off x="8786727" y="2313837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27" name="Google Shape;3627;p56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28" name="Google Shape;3628;p56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29" name="Google Shape;3629;p56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630" name="Google Shape;3630;p56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1" name="Google Shape;3631;p56"/>
            <p:cNvSpPr/>
            <p:nvPr/>
          </p:nvSpPr>
          <p:spPr>
            <a:xfrm rot="2700000">
              <a:off x="5251239" y="49225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32" name="Google Shape;3632;p56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33" name="Google Shape;3633;p56"/>
            <p:cNvSpPr/>
            <p:nvPr/>
          </p:nvSpPr>
          <p:spPr>
            <a:xfrm rot="-900406" flipH="1">
              <a:off x="4506035" y="484745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34" name="Google Shape;3634;p56"/>
            <p:cNvSpPr/>
            <p:nvPr/>
          </p:nvSpPr>
          <p:spPr>
            <a:xfrm rot="8100000" flipH="1">
              <a:off x="3923331" y="4888307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35" name="Google Shape;3635;p56"/>
            <p:cNvSpPr/>
            <p:nvPr/>
          </p:nvSpPr>
          <p:spPr>
            <a:xfrm>
              <a:off x="5554514" y="4723512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6" name="Google Shape;3636;p56"/>
            <p:cNvSpPr/>
            <p:nvPr/>
          </p:nvSpPr>
          <p:spPr>
            <a:xfrm rot="8999773">
              <a:off x="6729972" y="4778001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637" name="Google Shape;3637;p56"/>
            <p:cNvSpPr/>
            <p:nvPr/>
          </p:nvSpPr>
          <p:spPr>
            <a:xfrm>
              <a:off x="6184714" y="49847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38" name="Google Shape;3638;p56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39" name="Google Shape;3639;p56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640" name="Google Shape;3640;p56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41" name="Google Shape;3641;p56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2" name="Google Shape;3642;p56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43" name="Google Shape;3643;p56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44" name="Google Shape;3644;p56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3645" name="Google Shape;3645;p56"/>
          <p:cNvSpPr/>
          <p:nvPr/>
        </p:nvSpPr>
        <p:spPr>
          <a:xfrm>
            <a:off x="711425" y="540000"/>
            <a:ext cx="77211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6" name="Google Shape;3646;p56"/>
          <p:cNvSpPr txBox="1">
            <a:spLocks noGrp="1"/>
          </p:cNvSpPr>
          <p:nvPr>
            <p:ph type="title"/>
          </p:nvPr>
        </p:nvSpPr>
        <p:spPr>
          <a:xfrm>
            <a:off x="3174075" y="2085300"/>
            <a:ext cx="4517400" cy="13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47" name="Google Shape;3647;p56"/>
          <p:cNvSpPr txBox="1">
            <a:spLocks noGrp="1"/>
          </p:cNvSpPr>
          <p:nvPr>
            <p:ph type="title" idx="2" hasCustomPrompt="1"/>
          </p:nvPr>
        </p:nvSpPr>
        <p:spPr>
          <a:xfrm>
            <a:off x="6710713" y="1147925"/>
            <a:ext cx="929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648" name="Google Shape;3648;p56"/>
          <p:cNvSpPr txBox="1">
            <a:spLocks noGrp="1"/>
          </p:cNvSpPr>
          <p:nvPr>
            <p:ph type="subTitle" idx="1"/>
          </p:nvPr>
        </p:nvSpPr>
        <p:spPr>
          <a:xfrm>
            <a:off x="3295175" y="3418500"/>
            <a:ext cx="4396500" cy="67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USTOM_18">
    <p:spTree>
      <p:nvGrpSpPr>
        <p:cNvPr id="1" name="Shape 3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0" name="Google Shape;3900;p61"/>
          <p:cNvGrpSpPr/>
          <p:nvPr/>
        </p:nvGrpSpPr>
        <p:grpSpPr>
          <a:xfrm rot="559992">
            <a:off x="103753" y="857953"/>
            <a:ext cx="952867" cy="934232"/>
            <a:chOff x="471614" y="518150"/>
            <a:chExt cx="1106961" cy="1085313"/>
          </a:xfrm>
        </p:grpSpPr>
        <p:grpSp>
          <p:nvGrpSpPr>
            <p:cNvPr id="3901" name="Google Shape;3901;p61"/>
            <p:cNvGrpSpPr/>
            <p:nvPr/>
          </p:nvGrpSpPr>
          <p:grpSpPr>
            <a:xfrm>
              <a:off x="471614" y="870443"/>
              <a:ext cx="1038872" cy="416520"/>
              <a:chOff x="1386725" y="2623225"/>
              <a:chExt cx="550775" cy="220825"/>
            </a:xfrm>
          </p:grpSpPr>
          <p:sp>
            <p:nvSpPr>
              <p:cNvPr id="3902" name="Google Shape;3902;p61"/>
              <p:cNvSpPr/>
              <p:nvPr/>
            </p:nvSpPr>
            <p:spPr>
              <a:xfrm>
                <a:off x="1585975" y="2746100"/>
                <a:ext cx="156050" cy="97325"/>
              </a:xfrm>
              <a:custGeom>
                <a:avLst/>
                <a:gdLst/>
                <a:ahLst/>
                <a:cxnLst/>
                <a:rect l="l" t="t" r="r" b="b"/>
                <a:pathLst>
                  <a:path w="6242" h="3893" extrusionOk="0">
                    <a:moveTo>
                      <a:pt x="3100" y="0"/>
                    </a:moveTo>
                    <a:cubicBezTo>
                      <a:pt x="1" y="0"/>
                      <a:pt x="1" y="3892"/>
                      <a:pt x="1" y="3892"/>
                    </a:cubicBezTo>
                    <a:lnTo>
                      <a:pt x="1078" y="3892"/>
                    </a:lnTo>
                    <a:cubicBezTo>
                      <a:pt x="1078" y="3892"/>
                      <a:pt x="964" y="738"/>
                      <a:pt x="2940" y="738"/>
                    </a:cubicBezTo>
                    <a:cubicBezTo>
                      <a:pt x="3033" y="738"/>
                      <a:pt x="3131" y="745"/>
                      <a:pt x="3234" y="759"/>
                    </a:cubicBezTo>
                    <a:cubicBezTo>
                      <a:pt x="5514" y="1110"/>
                      <a:pt x="5038" y="3892"/>
                      <a:pt x="5038" y="3892"/>
                    </a:cubicBezTo>
                    <a:lnTo>
                      <a:pt x="6241" y="3892"/>
                    </a:lnTo>
                    <a:cubicBezTo>
                      <a:pt x="6241" y="3892"/>
                      <a:pt x="6141" y="158"/>
                      <a:pt x="3334" y="7"/>
                    </a:cubicBezTo>
                    <a:cubicBezTo>
                      <a:pt x="3254" y="3"/>
                      <a:pt x="3176" y="0"/>
                      <a:pt x="31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61"/>
              <p:cNvSpPr/>
              <p:nvPr/>
            </p:nvSpPr>
            <p:spPr>
              <a:xfrm>
                <a:off x="1535850" y="2711650"/>
                <a:ext cx="256300" cy="13177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5271" extrusionOk="0">
                    <a:moveTo>
                      <a:pt x="5198" y="0"/>
                    </a:moveTo>
                    <a:cubicBezTo>
                      <a:pt x="554" y="0"/>
                      <a:pt x="1" y="5270"/>
                      <a:pt x="1" y="5270"/>
                    </a:cubicBezTo>
                    <a:lnTo>
                      <a:pt x="1580" y="5270"/>
                    </a:lnTo>
                    <a:cubicBezTo>
                      <a:pt x="1580" y="5270"/>
                      <a:pt x="1532" y="924"/>
                      <a:pt x="5020" y="924"/>
                    </a:cubicBezTo>
                    <a:cubicBezTo>
                      <a:pt x="5115" y="924"/>
                      <a:pt x="5213" y="928"/>
                      <a:pt x="5314" y="934"/>
                    </a:cubicBezTo>
                    <a:cubicBezTo>
                      <a:pt x="9249" y="1185"/>
                      <a:pt x="8672" y="5270"/>
                      <a:pt x="8672" y="5270"/>
                    </a:cubicBezTo>
                    <a:lnTo>
                      <a:pt x="10251" y="5270"/>
                    </a:lnTo>
                    <a:cubicBezTo>
                      <a:pt x="10251" y="5270"/>
                      <a:pt x="10201" y="232"/>
                      <a:pt x="5489" y="7"/>
                    </a:cubicBezTo>
                    <a:cubicBezTo>
                      <a:pt x="5390" y="2"/>
                      <a:pt x="5293" y="0"/>
                      <a:pt x="5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61"/>
              <p:cNvSpPr/>
              <p:nvPr/>
            </p:nvSpPr>
            <p:spPr>
              <a:xfrm>
                <a:off x="1470075" y="2670850"/>
                <a:ext cx="385350" cy="173200"/>
              </a:xfrm>
              <a:custGeom>
                <a:avLst/>
                <a:gdLst/>
                <a:ahLst/>
                <a:cxnLst/>
                <a:rect l="l" t="t" r="r" b="b"/>
                <a:pathLst>
                  <a:path w="15414" h="6928" extrusionOk="0">
                    <a:moveTo>
                      <a:pt x="7832" y="1"/>
                    </a:moveTo>
                    <a:cubicBezTo>
                      <a:pt x="1708" y="1"/>
                      <a:pt x="0" y="6927"/>
                      <a:pt x="0" y="6927"/>
                    </a:cubicBezTo>
                    <a:lnTo>
                      <a:pt x="2055" y="6927"/>
                    </a:lnTo>
                    <a:cubicBezTo>
                      <a:pt x="2055" y="6927"/>
                      <a:pt x="3006" y="1200"/>
                      <a:pt x="7637" y="1200"/>
                    </a:cubicBezTo>
                    <a:cubicBezTo>
                      <a:pt x="7762" y="1200"/>
                      <a:pt x="7890" y="1204"/>
                      <a:pt x="8020" y="1213"/>
                    </a:cubicBezTo>
                    <a:cubicBezTo>
                      <a:pt x="13158" y="1564"/>
                      <a:pt x="13358" y="6927"/>
                      <a:pt x="13358" y="6927"/>
                    </a:cubicBezTo>
                    <a:lnTo>
                      <a:pt x="15414" y="6927"/>
                    </a:lnTo>
                    <a:cubicBezTo>
                      <a:pt x="15414" y="6927"/>
                      <a:pt x="14411" y="311"/>
                      <a:pt x="8221" y="10"/>
                    </a:cubicBezTo>
                    <a:cubicBezTo>
                      <a:pt x="8089" y="4"/>
                      <a:pt x="7960" y="1"/>
                      <a:pt x="78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61"/>
              <p:cNvSpPr/>
              <p:nvPr/>
            </p:nvSpPr>
            <p:spPr>
              <a:xfrm>
                <a:off x="1386725" y="2623225"/>
                <a:ext cx="550775" cy="220200"/>
              </a:xfrm>
              <a:custGeom>
                <a:avLst/>
                <a:gdLst/>
                <a:ahLst/>
                <a:cxnLst/>
                <a:rect l="l" t="t" r="r" b="b"/>
                <a:pathLst>
                  <a:path w="22031" h="8808" extrusionOk="0">
                    <a:moveTo>
                      <a:pt x="10981" y="0"/>
                    </a:moveTo>
                    <a:cubicBezTo>
                      <a:pt x="2438" y="0"/>
                      <a:pt x="1" y="8807"/>
                      <a:pt x="1" y="8807"/>
                    </a:cubicBezTo>
                    <a:lnTo>
                      <a:pt x="2933" y="8807"/>
                    </a:lnTo>
                    <a:cubicBezTo>
                      <a:pt x="2933" y="8807"/>
                      <a:pt x="4309" y="1436"/>
                      <a:pt x="11196" y="1436"/>
                    </a:cubicBezTo>
                    <a:cubicBezTo>
                      <a:pt x="11265" y="1436"/>
                      <a:pt x="11334" y="1437"/>
                      <a:pt x="11404" y="1439"/>
                    </a:cubicBezTo>
                    <a:cubicBezTo>
                      <a:pt x="18748" y="1589"/>
                      <a:pt x="19099" y="8807"/>
                      <a:pt x="19099" y="8807"/>
                    </a:cubicBezTo>
                    <a:lnTo>
                      <a:pt x="22031" y="8807"/>
                    </a:lnTo>
                    <a:cubicBezTo>
                      <a:pt x="22031" y="8807"/>
                      <a:pt x="20076" y="336"/>
                      <a:pt x="11479" y="10"/>
                    </a:cubicBezTo>
                    <a:cubicBezTo>
                      <a:pt x="11311" y="3"/>
                      <a:pt x="11145" y="0"/>
                      <a:pt x="109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06" name="Google Shape;3906;p61"/>
            <p:cNvSpPr/>
            <p:nvPr/>
          </p:nvSpPr>
          <p:spPr>
            <a:xfrm>
              <a:off x="1141775" y="1419563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61"/>
            <p:cNvSpPr/>
            <p:nvPr/>
          </p:nvSpPr>
          <p:spPr>
            <a:xfrm>
              <a:off x="1385075" y="7763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61"/>
            <p:cNvSpPr/>
            <p:nvPr/>
          </p:nvSpPr>
          <p:spPr>
            <a:xfrm>
              <a:off x="928350" y="5181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9" name="Google Shape;3909;p61"/>
          <p:cNvSpPr/>
          <p:nvPr/>
        </p:nvSpPr>
        <p:spPr>
          <a:xfrm flipH="1">
            <a:off x="8136324" y="29941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0" name="Google Shape;3910;p61"/>
          <p:cNvSpPr/>
          <p:nvPr/>
        </p:nvSpPr>
        <p:spPr>
          <a:xfrm>
            <a:off x="8606025" y="1233125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1" name="Google Shape;3911;p61"/>
          <p:cNvSpPr/>
          <p:nvPr/>
        </p:nvSpPr>
        <p:spPr>
          <a:xfrm>
            <a:off x="1412000" y="166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2" name="Google Shape;3912;p61"/>
          <p:cNvSpPr txBox="1">
            <a:spLocks noGrp="1"/>
          </p:cNvSpPr>
          <p:nvPr>
            <p:ph type="title"/>
          </p:nvPr>
        </p:nvSpPr>
        <p:spPr>
          <a:xfrm>
            <a:off x="714275" y="540000"/>
            <a:ext cx="7709700" cy="100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bg>
      <p:bgPr>
        <a:solidFill>
          <a:schemeClr val="lt1"/>
        </a:solidFill>
        <a:effectLst/>
      </p:bgPr>
    </p:bg>
    <p:spTree>
      <p:nvGrpSpPr>
        <p:cNvPr id="1" name="Shape 3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6" name="Google Shape;3986;p63"/>
          <p:cNvGrpSpPr/>
          <p:nvPr/>
        </p:nvGrpSpPr>
        <p:grpSpPr>
          <a:xfrm>
            <a:off x="122308" y="79026"/>
            <a:ext cx="8895562" cy="4956938"/>
            <a:chOff x="122308" y="79026"/>
            <a:chExt cx="8895562" cy="4956938"/>
          </a:xfrm>
        </p:grpSpPr>
        <p:grpSp>
          <p:nvGrpSpPr>
            <p:cNvPr id="3987" name="Google Shape;3987;p63"/>
            <p:cNvGrpSpPr/>
            <p:nvPr/>
          </p:nvGrpSpPr>
          <p:grpSpPr>
            <a:xfrm>
              <a:off x="122308" y="79026"/>
              <a:ext cx="8895562" cy="4956938"/>
              <a:chOff x="122308" y="79026"/>
              <a:chExt cx="8895562" cy="4956938"/>
            </a:xfrm>
          </p:grpSpPr>
          <p:grpSp>
            <p:nvGrpSpPr>
              <p:cNvPr id="3988" name="Google Shape;3988;p63"/>
              <p:cNvGrpSpPr/>
              <p:nvPr/>
            </p:nvGrpSpPr>
            <p:grpSpPr>
              <a:xfrm flipH="1">
                <a:off x="122308" y="79026"/>
                <a:ext cx="8895562" cy="4956938"/>
                <a:chOff x="135794" y="79026"/>
                <a:chExt cx="8895562" cy="4956938"/>
              </a:xfrm>
            </p:grpSpPr>
            <p:grpSp>
              <p:nvGrpSpPr>
                <p:cNvPr id="3989" name="Google Shape;3989;p63"/>
                <p:cNvGrpSpPr/>
                <p:nvPr/>
              </p:nvGrpSpPr>
              <p:grpSpPr>
                <a:xfrm>
                  <a:off x="135794" y="104949"/>
                  <a:ext cx="8895562" cy="4931014"/>
                  <a:chOff x="135794" y="104949"/>
                  <a:chExt cx="8895562" cy="4931014"/>
                </a:xfrm>
              </p:grpSpPr>
              <p:grpSp>
                <p:nvGrpSpPr>
                  <p:cNvPr id="3990" name="Google Shape;3990;p63"/>
                  <p:cNvGrpSpPr/>
                  <p:nvPr/>
                </p:nvGrpSpPr>
                <p:grpSpPr>
                  <a:xfrm rot="10800000">
                    <a:off x="7868647" y="1236600"/>
                    <a:ext cx="456959" cy="2111662"/>
                    <a:chOff x="8524342" y="1674075"/>
                    <a:chExt cx="456959" cy="2111662"/>
                  </a:xfrm>
                </p:grpSpPr>
                <p:sp>
                  <p:nvSpPr>
                    <p:cNvPr id="3991" name="Google Shape;3991;p63"/>
                    <p:cNvSpPr/>
                    <p:nvPr/>
                  </p:nvSpPr>
                  <p:spPr>
                    <a:xfrm>
                      <a:off x="85955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3992" name="Google Shape;3992;p63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3993" name="Google Shape;3993;p63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3994" name="Google Shape;3994;p63"/>
                    <p:cNvSpPr/>
                    <p:nvPr/>
                  </p:nvSpPr>
                  <p:spPr>
                    <a:xfrm rot="-5400000">
                      <a:off x="8649628" y="3708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3995" name="Google Shape;3995;p63"/>
                  <p:cNvGrpSpPr/>
                  <p:nvPr/>
                </p:nvGrpSpPr>
                <p:grpSpPr>
                  <a:xfrm>
                    <a:off x="135794" y="104949"/>
                    <a:ext cx="8895562" cy="4931014"/>
                    <a:chOff x="135794" y="104949"/>
                    <a:chExt cx="8895562" cy="4931014"/>
                  </a:xfrm>
                </p:grpSpPr>
                <p:grpSp>
                  <p:nvGrpSpPr>
                    <p:cNvPr id="3996" name="Google Shape;3996;p63"/>
                    <p:cNvGrpSpPr/>
                    <p:nvPr/>
                  </p:nvGrpSpPr>
                  <p:grpSpPr>
                    <a:xfrm>
                      <a:off x="135794" y="104949"/>
                      <a:ext cx="8895562" cy="4931014"/>
                      <a:chOff x="135794" y="104949"/>
                      <a:chExt cx="8895562" cy="4931014"/>
                    </a:xfrm>
                  </p:grpSpPr>
                  <p:sp>
                    <p:nvSpPr>
                      <p:cNvPr id="3997" name="Google Shape;3997;p63"/>
                      <p:cNvSpPr/>
                      <p:nvPr/>
                    </p:nvSpPr>
                    <p:spPr>
                      <a:xfrm>
                        <a:off x="960208" y="347900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3998" name="Google Shape;3998;p63"/>
                      <p:cNvSpPr/>
                      <p:nvPr/>
                    </p:nvSpPr>
                    <p:spPr>
                      <a:xfrm rot="6300406">
                        <a:off x="127712" y="1220859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3999" name="Google Shape;3999;p63"/>
                      <p:cNvSpPr/>
                      <p:nvPr/>
                    </p:nvSpPr>
                    <p:spPr>
                      <a:xfrm rot="8999773">
                        <a:off x="1520397" y="1949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0" name="Google Shape;4000;p63"/>
                      <p:cNvSpPr/>
                      <p:nvPr/>
                    </p:nvSpPr>
                    <p:spPr>
                      <a:xfrm>
                        <a:off x="7085889" y="180742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1" name="Google Shape;4001;p63"/>
                      <p:cNvSpPr/>
                      <p:nvPr/>
                    </p:nvSpPr>
                    <p:spPr>
                      <a:xfrm rot="2700000">
                        <a:off x="7121389" y="248095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2" name="Google Shape;4002;p63"/>
                      <p:cNvSpPr/>
                      <p:nvPr/>
                    </p:nvSpPr>
                    <p:spPr>
                      <a:xfrm rot="5400000" flipH="1">
                        <a:off x="699535" y="959501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3" name="Google Shape;4003;p63"/>
                      <p:cNvSpPr/>
                      <p:nvPr/>
                    </p:nvSpPr>
                    <p:spPr>
                      <a:xfrm rot="8100000" flipH="1">
                        <a:off x="1232594" y="9218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4" name="Google Shape;4004;p63"/>
                      <p:cNvSpPr/>
                      <p:nvPr/>
                    </p:nvSpPr>
                    <p:spPr>
                      <a:xfrm>
                        <a:off x="1878594" y="657994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5" name="Google Shape;4005;p63"/>
                      <p:cNvSpPr/>
                      <p:nvPr/>
                    </p:nvSpPr>
                    <p:spPr>
                      <a:xfrm rot="-5400000">
                        <a:off x="245215" y="1885043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6" name="Google Shape;4006;p63"/>
                      <p:cNvSpPr/>
                      <p:nvPr/>
                    </p:nvSpPr>
                    <p:spPr>
                      <a:xfrm rot="2700000">
                        <a:off x="515841" y="2313366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7" name="Google Shape;4007;p63"/>
                      <p:cNvSpPr/>
                      <p:nvPr/>
                    </p:nvSpPr>
                    <p:spPr>
                      <a:xfrm rot="-5400000">
                        <a:off x="2177229" y="4959035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8" name="Google Shape;4008;p63"/>
                      <p:cNvSpPr/>
                      <p:nvPr/>
                    </p:nvSpPr>
                    <p:spPr>
                      <a:xfrm rot="8999773">
                        <a:off x="143059" y="2694364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09" name="Google Shape;4009;p63"/>
                      <p:cNvSpPr/>
                      <p:nvPr/>
                    </p:nvSpPr>
                    <p:spPr>
                      <a:xfrm rot="8999773">
                        <a:off x="6994222" y="93208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0" name="Google Shape;4010;p63"/>
                      <p:cNvSpPr/>
                      <p:nvPr/>
                    </p:nvSpPr>
                    <p:spPr>
                      <a:xfrm rot="8100000" flipH="1">
                        <a:off x="7273844" y="1387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1" name="Google Shape;4011;p63"/>
                      <p:cNvSpPr/>
                      <p:nvPr/>
                    </p:nvSpPr>
                    <p:spPr>
                      <a:xfrm rot="8100000" flipH="1">
                        <a:off x="8836969" y="22039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2" name="Google Shape;4012;p63"/>
                      <p:cNvSpPr/>
                      <p:nvPr/>
                    </p:nvSpPr>
                    <p:spPr>
                      <a:xfrm rot="-10594826" flipH="1">
                        <a:off x="2044268" y="4025971"/>
                        <a:ext cx="111939" cy="395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3" name="Google Shape;4013;p63"/>
                      <p:cNvSpPr/>
                      <p:nvPr/>
                    </p:nvSpPr>
                    <p:spPr>
                      <a:xfrm>
                        <a:off x="8631314" y="1124700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4" name="Google Shape;4014;p63"/>
                      <p:cNvSpPr/>
                      <p:nvPr/>
                    </p:nvSpPr>
                    <p:spPr>
                      <a:xfrm>
                        <a:off x="8824189" y="167407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5" name="Google Shape;4015;p63"/>
                      <p:cNvSpPr/>
                      <p:nvPr/>
                    </p:nvSpPr>
                    <p:spPr>
                      <a:xfrm rot="8999773">
                        <a:off x="200884" y="37084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6" name="Google Shape;4016;p63"/>
                      <p:cNvSpPr/>
                      <p:nvPr/>
                    </p:nvSpPr>
                    <p:spPr>
                      <a:xfrm rot="2700000">
                        <a:off x="133366" y="4542241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7" name="Google Shape;4017;p63"/>
                      <p:cNvSpPr/>
                      <p:nvPr/>
                    </p:nvSpPr>
                    <p:spPr>
                      <a:xfrm rot="6300406">
                        <a:off x="359695" y="330707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8" name="Google Shape;4018;p63"/>
                      <p:cNvSpPr/>
                      <p:nvPr/>
                    </p:nvSpPr>
                    <p:spPr>
                      <a:xfrm rot="-2700000">
                        <a:off x="1498615" y="4947863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19" name="Google Shape;4019;p63"/>
                      <p:cNvSpPr/>
                      <p:nvPr/>
                    </p:nvSpPr>
                    <p:spPr>
                      <a:xfrm rot="8999773">
                        <a:off x="197772" y="4961864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0" name="Google Shape;4020;p63"/>
                      <p:cNvSpPr/>
                      <p:nvPr/>
                    </p:nvSpPr>
                    <p:spPr>
                      <a:xfrm>
                        <a:off x="8870114" y="2464000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1" name="Google Shape;4021;p63"/>
                      <p:cNvSpPr/>
                      <p:nvPr/>
                    </p:nvSpPr>
                    <p:spPr>
                      <a:xfrm rot="8100000" flipH="1">
                        <a:off x="8674069" y="36322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2" name="Google Shape;4022;p63"/>
                      <p:cNvSpPr/>
                      <p:nvPr/>
                    </p:nvSpPr>
                    <p:spPr>
                      <a:xfrm rot="2700000">
                        <a:off x="7759914" y="370592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3" name="Google Shape;4023;p63"/>
                      <p:cNvSpPr/>
                      <p:nvPr/>
                    </p:nvSpPr>
                    <p:spPr>
                      <a:xfrm rot="-5400000">
                        <a:off x="8954428" y="294680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4" name="Google Shape;4024;p63"/>
                      <p:cNvSpPr/>
                      <p:nvPr/>
                    </p:nvSpPr>
                    <p:spPr>
                      <a:xfrm>
                        <a:off x="2166939" y="3330687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5" name="Google Shape;4025;p63"/>
                      <p:cNvSpPr/>
                      <p:nvPr/>
                    </p:nvSpPr>
                    <p:spPr>
                      <a:xfrm rot="5400000" flipH="1">
                        <a:off x="951610" y="4843626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6" name="Google Shape;4026;p63"/>
                      <p:cNvSpPr/>
                      <p:nvPr/>
                    </p:nvSpPr>
                    <p:spPr>
                      <a:xfrm rot="-900406" flipH="1">
                        <a:off x="7311885" y="4213002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7" name="Google Shape;4027;p63"/>
                      <p:cNvSpPr/>
                      <p:nvPr/>
                    </p:nvSpPr>
                    <p:spPr>
                      <a:xfrm rot="8100000" flipH="1">
                        <a:off x="1941869" y="145316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8" name="Google Shape;4028;p63"/>
                      <p:cNvSpPr/>
                      <p:nvPr/>
                    </p:nvSpPr>
                    <p:spPr>
                      <a:xfrm>
                        <a:off x="6923964" y="4930575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29" name="Google Shape;4029;p63"/>
                      <p:cNvSpPr/>
                      <p:nvPr/>
                    </p:nvSpPr>
                    <p:spPr>
                      <a:xfrm rot="8999773">
                        <a:off x="7742272" y="46740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30" name="Google Shape;4030;p63"/>
                      <p:cNvSpPr/>
                      <p:nvPr/>
                    </p:nvSpPr>
                    <p:spPr>
                      <a:xfrm>
                        <a:off x="8191439" y="4888775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31" name="Google Shape;4031;p63"/>
                      <p:cNvSpPr/>
                      <p:nvPr/>
                    </p:nvSpPr>
                    <p:spPr>
                      <a:xfrm rot="-900406" flipH="1">
                        <a:off x="8776360" y="4742027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4032" name="Google Shape;4032;p63"/>
                      <p:cNvSpPr/>
                      <p:nvPr/>
                    </p:nvSpPr>
                    <p:spPr>
                      <a:xfrm rot="-5400000">
                        <a:off x="8340053" y="4033334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</p:grpSp>
                <p:sp>
                  <p:nvSpPr>
                    <p:cNvPr id="4033" name="Google Shape;4033;p63"/>
                    <p:cNvSpPr/>
                    <p:nvPr/>
                  </p:nvSpPr>
                  <p:spPr>
                    <a:xfrm rot="-4499594">
                      <a:off x="809600" y="141259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  <p:sp>
              <p:nvSpPr>
                <p:cNvPr id="4034" name="Google Shape;4034;p63"/>
                <p:cNvSpPr/>
                <p:nvPr/>
              </p:nvSpPr>
              <p:spPr>
                <a:xfrm rot="-2700000">
                  <a:off x="942165" y="3784963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4035" name="Google Shape;4035;p63"/>
                <p:cNvSpPr/>
                <p:nvPr/>
              </p:nvSpPr>
              <p:spPr>
                <a:xfrm rot="6300406">
                  <a:off x="1273495" y="3977054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4036" name="Google Shape;4036;p63"/>
                <p:cNvSpPr/>
                <p:nvPr/>
              </p:nvSpPr>
              <p:spPr>
                <a:xfrm rot="6300406">
                  <a:off x="7762037" y="1984134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4037" name="Google Shape;4037;p63"/>
                <p:cNvSpPr/>
                <p:nvPr/>
              </p:nvSpPr>
              <p:spPr>
                <a:xfrm rot="-2700000">
                  <a:off x="7675090" y="923113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4038" name="Google Shape;4038;p63"/>
                <p:cNvSpPr/>
                <p:nvPr/>
              </p:nvSpPr>
              <p:spPr>
                <a:xfrm rot="6300406">
                  <a:off x="7996995" y="11477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4039" name="Google Shape;4039;p63"/>
                <p:cNvSpPr/>
                <p:nvPr/>
              </p:nvSpPr>
              <p:spPr>
                <a:xfrm rot="-4499594">
                  <a:off x="1727987" y="301212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</p:sp>
            <p:sp>
              <p:nvSpPr>
                <p:cNvPr id="4040" name="Google Shape;4040;p63"/>
                <p:cNvSpPr/>
                <p:nvPr/>
              </p:nvSpPr>
              <p:spPr>
                <a:xfrm rot="-4499594">
                  <a:off x="1427837" y="198707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4041" name="Google Shape;4041;p63"/>
                <p:cNvSpPr/>
                <p:nvPr/>
              </p:nvSpPr>
              <p:spPr>
                <a:xfrm rot="8100000">
                  <a:off x="7220340" y="3381310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</p:grpSp>
          <p:sp>
            <p:nvSpPr>
              <p:cNvPr id="4042" name="Google Shape;4042;p63"/>
              <p:cNvSpPr/>
              <p:nvPr/>
            </p:nvSpPr>
            <p:spPr>
              <a:xfrm flipH="1">
                <a:off x="8673364" y="322013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43" name="Google Shape;4043;p63"/>
            <p:cNvSpPr/>
            <p:nvPr/>
          </p:nvSpPr>
          <p:spPr>
            <a:xfrm flipH="1">
              <a:off x="7837439" y="24798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44" name="Google Shape;4044;p63"/>
          <p:cNvSpPr/>
          <p:nvPr/>
        </p:nvSpPr>
        <p:spPr>
          <a:xfrm>
            <a:off x="720000" y="298025"/>
            <a:ext cx="7704000" cy="45477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5" name="Google Shape;4045;p63"/>
          <p:cNvGrpSpPr/>
          <p:nvPr/>
        </p:nvGrpSpPr>
        <p:grpSpPr>
          <a:xfrm rot="1799965" flipH="1">
            <a:off x="6736154" y="2694432"/>
            <a:ext cx="1792663" cy="1738763"/>
            <a:chOff x="6997200" y="3219600"/>
            <a:chExt cx="1426800" cy="1383900"/>
          </a:xfrm>
        </p:grpSpPr>
        <p:sp>
          <p:nvSpPr>
            <p:cNvPr id="4046" name="Google Shape;4046;p63"/>
            <p:cNvSpPr/>
            <p:nvPr/>
          </p:nvSpPr>
          <p:spPr>
            <a:xfrm>
              <a:off x="7226125" y="4200625"/>
              <a:ext cx="413050" cy="393250"/>
            </a:xfrm>
            <a:custGeom>
              <a:avLst/>
              <a:gdLst/>
              <a:ahLst/>
              <a:cxnLst/>
              <a:rect l="l" t="t" r="r" b="b"/>
              <a:pathLst>
                <a:path w="16522" h="15730" extrusionOk="0">
                  <a:moveTo>
                    <a:pt x="16521" y="0"/>
                  </a:moveTo>
                  <a:lnTo>
                    <a:pt x="16521" y="0"/>
                  </a:lnTo>
                  <a:cubicBezTo>
                    <a:pt x="16521" y="0"/>
                    <a:pt x="12378" y="746"/>
                    <a:pt x="8432" y="4232"/>
                  </a:cubicBezTo>
                  <a:cubicBezTo>
                    <a:pt x="4480" y="7723"/>
                    <a:pt x="2310" y="14184"/>
                    <a:pt x="2310" y="14184"/>
                  </a:cubicBezTo>
                  <a:cubicBezTo>
                    <a:pt x="2310" y="14184"/>
                    <a:pt x="327" y="12910"/>
                    <a:pt x="49" y="12910"/>
                  </a:cubicBezTo>
                  <a:cubicBezTo>
                    <a:pt x="0" y="12910"/>
                    <a:pt x="4" y="12949"/>
                    <a:pt x="79" y="13040"/>
                  </a:cubicBezTo>
                  <a:cubicBezTo>
                    <a:pt x="588" y="13653"/>
                    <a:pt x="3269" y="15730"/>
                    <a:pt x="3269" y="15730"/>
                  </a:cubicBezTo>
                  <a:cubicBezTo>
                    <a:pt x="3269" y="15730"/>
                    <a:pt x="12044" y="7273"/>
                    <a:pt x="15775" y="6555"/>
                  </a:cubicBezTo>
                  <a:lnTo>
                    <a:pt x="16521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63"/>
            <p:cNvSpPr/>
            <p:nvPr/>
          </p:nvSpPr>
          <p:spPr>
            <a:xfrm>
              <a:off x="7210525" y="4512200"/>
              <a:ext cx="144450" cy="91300"/>
            </a:xfrm>
            <a:custGeom>
              <a:avLst/>
              <a:gdLst/>
              <a:ahLst/>
              <a:cxnLst/>
              <a:rect l="l" t="t" r="r" b="b"/>
              <a:pathLst>
                <a:path w="5778" h="3652" extrusionOk="0">
                  <a:moveTo>
                    <a:pt x="3334" y="1"/>
                  </a:moveTo>
                  <a:lnTo>
                    <a:pt x="2949" y="532"/>
                  </a:lnTo>
                  <a:cubicBezTo>
                    <a:pt x="2949" y="532"/>
                    <a:pt x="1841" y="32"/>
                    <a:pt x="903" y="32"/>
                  </a:cubicBezTo>
                  <a:cubicBezTo>
                    <a:pt x="558" y="32"/>
                    <a:pt x="235" y="100"/>
                    <a:pt x="0" y="286"/>
                  </a:cubicBezTo>
                  <a:lnTo>
                    <a:pt x="4260" y="3651"/>
                  </a:lnTo>
                  <a:lnTo>
                    <a:pt x="5778" y="1827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63"/>
            <p:cNvSpPr/>
            <p:nvPr/>
          </p:nvSpPr>
          <p:spPr>
            <a:xfrm>
              <a:off x="7263125" y="4516325"/>
              <a:ext cx="6075" cy="25925"/>
            </a:xfrm>
            <a:custGeom>
              <a:avLst/>
              <a:gdLst/>
              <a:ahLst/>
              <a:cxnLst/>
              <a:rect l="l" t="t" r="r" b="b"/>
              <a:pathLst>
                <a:path w="243" h="1037" extrusionOk="0">
                  <a:moveTo>
                    <a:pt x="139" y="0"/>
                  </a:moveTo>
                  <a:cubicBezTo>
                    <a:pt x="79" y="0"/>
                    <a:pt x="29" y="44"/>
                    <a:pt x="29" y="104"/>
                  </a:cubicBezTo>
                  <a:lnTo>
                    <a:pt x="1" y="926"/>
                  </a:lnTo>
                  <a:cubicBezTo>
                    <a:pt x="1" y="981"/>
                    <a:pt x="46" y="1030"/>
                    <a:pt x="106" y="1037"/>
                  </a:cubicBezTo>
                  <a:lnTo>
                    <a:pt x="111" y="1037"/>
                  </a:lnTo>
                  <a:cubicBezTo>
                    <a:pt x="165" y="1037"/>
                    <a:pt x="215" y="992"/>
                    <a:pt x="215" y="932"/>
                  </a:cubicBezTo>
                  <a:lnTo>
                    <a:pt x="243" y="109"/>
                  </a:lnTo>
                  <a:cubicBezTo>
                    <a:pt x="243" y="50"/>
                    <a:pt x="19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63"/>
            <p:cNvSpPr/>
            <p:nvPr/>
          </p:nvSpPr>
          <p:spPr>
            <a:xfrm>
              <a:off x="7006225" y="4047525"/>
              <a:ext cx="524675" cy="161200"/>
            </a:xfrm>
            <a:custGeom>
              <a:avLst/>
              <a:gdLst/>
              <a:ahLst/>
              <a:cxnLst/>
              <a:rect l="l" t="t" r="r" b="b"/>
              <a:pathLst>
                <a:path w="20987" h="6448" extrusionOk="0">
                  <a:moveTo>
                    <a:pt x="12871" y="0"/>
                  </a:moveTo>
                  <a:cubicBezTo>
                    <a:pt x="12597" y="0"/>
                    <a:pt x="12319" y="6"/>
                    <a:pt x="12037" y="18"/>
                  </a:cubicBezTo>
                  <a:cubicBezTo>
                    <a:pt x="6770" y="243"/>
                    <a:pt x="1020" y="3899"/>
                    <a:pt x="1020" y="3899"/>
                  </a:cubicBezTo>
                  <a:cubicBezTo>
                    <a:pt x="1020" y="3899"/>
                    <a:pt x="217" y="1481"/>
                    <a:pt x="37" y="1481"/>
                  </a:cubicBezTo>
                  <a:cubicBezTo>
                    <a:pt x="13" y="1481"/>
                    <a:pt x="0" y="1522"/>
                    <a:pt x="1" y="1614"/>
                  </a:cubicBezTo>
                  <a:cubicBezTo>
                    <a:pt x="11" y="2408"/>
                    <a:pt x="790" y="5707"/>
                    <a:pt x="790" y="5707"/>
                  </a:cubicBezTo>
                  <a:cubicBezTo>
                    <a:pt x="790" y="5707"/>
                    <a:pt x="4330" y="5401"/>
                    <a:pt x="8115" y="5401"/>
                  </a:cubicBezTo>
                  <a:cubicBezTo>
                    <a:pt x="11339" y="5401"/>
                    <a:pt x="14741" y="5623"/>
                    <a:pt x="16284" y="6448"/>
                  </a:cubicBezTo>
                  <a:lnTo>
                    <a:pt x="20987" y="1816"/>
                  </a:lnTo>
                  <a:cubicBezTo>
                    <a:pt x="20987" y="1816"/>
                    <a:pt x="17684" y="0"/>
                    <a:pt x="1287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63"/>
            <p:cNvSpPr/>
            <p:nvPr/>
          </p:nvSpPr>
          <p:spPr>
            <a:xfrm>
              <a:off x="6997200" y="4071000"/>
              <a:ext cx="88125" cy="132375"/>
            </a:xfrm>
            <a:custGeom>
              <a:avLst/>
              <a:gdLst/>
              <a:ahLst/>
              <a:cxnLst/>
              <a:rect l="l" t="t" r="r" b="b"/>
              <a:pathLst>
                <a:path w="3525" h="5295" extrusionOk="0">
                  <a:moveTo>
                    <a:pt x="0" y="0"/>
                  </a:moveTo>
                  <a:lnTo>
                    <a:pt x="1195" y="5295"/>
                  </a:lnTo>
                  <a:lnTo>
                    <a:pt x="3524" y="4834"/>
                  </a:lnTo>
                  <a:lnTo>
                    <a:pt x="2768" y="1881"/>
                  </a:lnTo>
                  <a:lnTo>
                    <a:pt x="2138" y="2051"/>
                  </a:lnTo>
                  <a:cubicBezTo>
                    <a:pt x="2138" y="2051"/>
                    <a:pt x="1113" y="1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63"/>
            <p:cNvSpPr/>
            <p:nvPr/>
          </p:nvSpPr>
          <p:spPr>
            <a:xfrm>
              <a:off x="7290125" y="4013025"/>
              <a:ext cx="506750" cy="403700"/>
            </a:xfrm>
            <a:custGeom>
              <a:avLst/>
              <a:gdLst/>
              <a:ahLst/>
              <a:cxnLst/>
              <a:rect l="l" t="t" r="r" b="b"/>
              <a:pathLst>
                <a:path w="20270" h="16148" extrusionOk="0">
                  <a:moveTo>
                    <a:pt x="6092" y="1"/>
                  </a:moveTo>
                  <a:cubicBezTo>
                    <a:pt x="3985" y="1"/>
                    <a:pt x="549" y="834"/>
                    <a:pt x="549" y="834"/>
                  </a:cubicBezTo>
                  <a:cubicBezTo>
                    <a:pt x="1" y="3224"/>
                    <a:pt x="1782" y="8711"/>
                    <a:pt x="1782" y="8711"/>
                  </a:cubicBezTo>
                  <a:cubicBezTo>
                    <a:pt x="4567" y="7876"/>
                    <a:pt x="7167" y="7542"/>
                    <a:pt x="7491" y="7542"/>
                  </a:cubicBezTo>
                  <a:cubicBezTo>
                    <a:pt x="7546" y="7542"/>
                    <a:pt x="7536" y="7552"/>
                    <a:pt x="7450" y="7570"/>
                  </a:cubicBezTo>
                  <a:cubicBezTo>
                    <a:pt x="6090" y="8529"/>
                    <a:pt x="4650" y="10941"/>
                    <a:pt x="4650" y="10941"/>
                  </a:cubicBezTo>
                  <a:cubicBezTo>
                    <a:pt x="6096" y="12842"/>
                    <a:pt x="10678" y="16148"/>
                    <a:pt x="10678" y="16148"/>
                  </a:cubicBezTo>
                  <a:cubicBezTo>
                    <a:pt x="15753" y="15249"/>
                    <a:pt x="20270" y="9692"/>
                    <a:pt x="20270" y="9692"/>
                  </a:cubicBezTo>
                  <a:cubicBezTo>
                    <a:pt x="17792" y="9028"/>
                    <a:pt x="7296" y="160"/>
                    <a:pt x="7296" y="160"/>
                  </a:cubicBezTo>
                  <a:cubicBezTo>
                    <a:pt x="7009" y="47"/>
                    <a:pt x="6587" y="1"/>
                    <a:pt x="60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63"/>
            <p:cNvSpPr/>
            <p:nvPr/>
          </p:nvSpPr>
          <p:spPr>
            <a:xfrm>
              <a:off x="7489775" y="4145275"/>
              <a:ext cx="45125" cy="47700"/>
            </a:xfrm>
            <a:custGeom>
              <a:avLst/>
              <a:gdLst/>
              <a:ahLst/>
              <a:cxnLst/>
              <a:rect l="l" t="t" r="r" b="b"/>
              <a:pathLst>
                <a:path w="1805" h="1908" extrusionOk="0">
                  <a:moveTo>
                    <a:pt x="1108" y="0"/>
                  </a:moveTo>
                  <a:cubicBezTo>
                    <a:pt x="1094" y="0"/>
                    <a:pt x="1078" y="4"/>
                    <a:pt x="1064" y="11"/>
                  </a:cubicBezTo>
                  <a:cubicBezTo>
                    <a:pt x="105" y="444"/>
                    <a:pt x="11" y="1738"/>
                    <a:pt x="6" y="1792"/>
                  </a:cubicBezTo>
                  <a:cubicBezTo>
                    <a:pt x="1" y="1842"/>
                    <a:pt x="34" y="1885"/>
                    <a:pt x="77" y="1903"/>
                  </a:cubicBezTo>
                  <a:cubicBezTo>
                    <a:pt x="89" y="1903"/>
                    <a:pt x="99" y="1908"/>
                    <a:pt x="110" y="1908"/>
                  </a:cubicBezTo>
                  <a:cubicBezTo>
                    <a:pt x="149" y="1908"/>
                    <a:pt x="182" y="1885"/>
                    <a:pt x="203" y="1853"/>
                  </a:cubicBezTo>
                  <a:cubicBezTo>
                    <a:pt x="412" y="1508"/>
                    <a:pt x="1371" y="1080"/>
                    <a:pt x="1721" y="942"/>
                  </a:cubicBezTo>
                  <a:cubicBezTo>
                    <a:pt x="1777" y="921"/>
                    <a:pt x="1804" y="861"/>
                    <a:pt x="1782" y="806"/>
                  </a:cubicBezTo>
                  <a:cubicBezTo>
                    <a:pt x="1770" y="764"/>
                    <a:pt x="1728" y="738"/>
                    <a:pt x="1684" y="738"/>
                  </a:cubicBezTo>
                  <a:cubicBezTo>
                    <a:pt x="1671" y="738"/>
                    <a:pt x="1658" y="740"/>
                    <a:pt x="1645" y="745"/>
                  </a:cubicBezTo>
                  <a:cubicBezTo>
                    <a:pt x="1602" y="762"/>
                    <a:pt x="741" y="1096"/>
                    <a:pt x="269" y="1480"/>
                  </a:cubicBezTo>
                  <a:cubicBezTo>
                    <a:pt x="357" y="1091"/>
                    <a:pt x="582" y="461"/>
                    <a:pt x="1152" y="203"/>
                  </a:cubicBezTo>
                  <a:cubicBezTo>
                    <a:pt x="1207" y="181"/>
                    <a:pt x="1228" y="115"/>
                    <a:pt x="1207" y="66"/>
                  </a:cubicBezTo>
                  <a:cubicBezTo>
                    <a:pt x="1187" y="26"/>
                    <a:pt x="1149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63"/>
            <p:cNvSpPr/>
            <p:nvPr/>
          </p:nvSpPr>
          <p:spPr>
            <a:xfrm>
              <a:off x="7291650" y="4034750"/>
              <a:ext cx="67050" cy="182350"/>
            </a:xfrm>
            <a:custGeom>
              <a:avLst/>
              <a:gdLst/>
              <a:ahLst/>
              <a:cxnLst/>
              <a:rect l="l" t="t" r="r" b="b"/>
              <a:pathLst>
                <a:path w="2682" h="7294" extrusionOk="0">
                  <a:moveTo>
                    <a:pt x="1637" y="0"/>
                  </a:moveTo>
                  <a:cubicBezTo>
                    <a:pt x="1608" y="0"/>
                    <a:pt x="1580" y="11"/>
                    <a:pt x="1557" y="31"/>
                  </a:cubicBezTo>
                  <a:cubicBezTo>
                    <a:pt x="1491" y="102"/>
                    <a:pt x="0" y="1735"/>
                    <a:pt x="2462" y="7233"/>
                  </a:cubicBezTo>
                  <a:cubicBezTo>
                    <a:pt x="2477" y="7271"/>
                    <a:pt x="2517" y="7293"/>
                    <a:pt x="2560" y="7293"/>
                  </a:cubicBezTo>
                  <a:cubicBezTo>
                    <a:pt x="2571" y="7293"/>
                    <a:pt x="2588" y="7293"/>
                    <a:pt x="2604" y="7288"/>
                  </a:cubicBezTo>
                  <a:cubicBezTo>
                    <a:pt x="2654" y="7260"/>
                    <a:pt x="2681" y="7200"/>
                    <a:pt x="2654" y="7146"/>
                  </a:cubicBezTo>
                  <a:cubicBezTo>
                    <a:pt x="263" y="1812"/>
                    <a:pt x="1695" y="195"/>
                    <a:pt x="1710" y="179"/>
                  </a:cubicBezTo>
                  <a:cubicBezTo>
                    <a:pt x="1749" y="135"/>
                    <a:pt x="1749" y="69"/>
                    <a:pt x="1710" y="31"/>
                  </a:cubicBezTo>
                  <a:cubicBezTo>
                    <a:pt x="1689" y="10"/>
                    <a:pt x="1663" y="0"/>
                    <a:pt x="1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63"/>
            <p:cNvSpPr/>
            <p:nvPr/>
          </p:nvSpPr>
          <p:spPr>
            <a:xfrm>
              <a:off x="7421400" y="4275450"/>
              <a:ext cx="154475" cy="128400"/>
            </a:xfrm>
            <a:custGeom>
              <a:avLst/>
              <a:gdLst/>
              <a:ahLst/>
              <a:cxnLst/>
              <a:rect l="l" t="t" r="r" b="b"/>
              <a:pathLst>
                <a:path w="6179" h="5136" extrusionOk="0">
                  <a:moveTo>
                    <a:pt x="121" y="1"/>
                  </a:moveTo>
                  <a:cubicBezTo>
                    <a:pt x="98" y="1"/>
                    <a:pt x="75" y="8"/>
                    <a:pt x="56" y="22"/>
                  </a:cubicBezTo>
                  <a:cubicBezTo>
                    <a:pt x="6" y="60"/>
                    <a:pt x="1" y="126"/>
                    <a:pt x="39" y="170"/>
                  </a:cubicBezTo>
                  <a:cubicBezTo>
                    <a:pt x="67" y="208"/>
                    <a:pt x="3065" y="3891"/>
                    <a:pt x="6019" y="5130"/>
                  </a:cubicBezTo>
                  <a:cubicBezTo>
                    <a:pt x="6030" y="5135"/>
                    <a:pt x="6047" y="5135"/>
                    <a:pt x="6057" y="5135"/>
                  </a:cubicBezTo>
                  <a:cubicBezTo>
                    <a:pt x="6101" y="5135"/>
                    <a:pt x="6140" y="5114"/>
                    <a:pt x="6156" y="5069"/>
                  </a:cubicBezTo>
                  <a:cubicBezTo>
                    <a:pt x="6178" y="5021"/>
                    <a:pt x="6151" y="4955"/>
                    <a:pt x="6101" y="4933"/>
                  </a:cubicBezTo>
                  <a:cubicBezTo>
                    <a:pt x="3196" y="3716"/>
                    <a:pt x="231" y="76"/>
                    <a:pt x="204" y="38"/>
                  </a:cubicBezTo>
                  <a:cubicBezTo>
                    <a:pt x="182" y="13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63"/>
            <p:cNvSpPr/>
            <p:nvPr/>
          </p:nvSpPr>
          <p:spPr>
            <a:xfrm>
              <a:off x="7536075" y="4278825"/>
              <a:ext cx="183100" cy="127350"/>
            </a:xfrm>
            <a:custGeom>
              <a:avLst/>
              <a:gdLst/>
              <a:ahLst/>
              <a:cxnLst/>
              <a:rect l="l" t="t" r="r" b="b"/>
              <a:pathLst>
                <a:path w="7324" h="5094" extrusionOk="0">
                  <a:moveTo>
                    <a:pt x="7206" y="1"/>
                  </a:moveTo>
                  <a:cubicBezTo>
                    <a:pt x="7175" y="1"/>
                    <a:pt x="7143" y="15"/>
                    <a:pt x="7121" y="40"/>
                  </a:cubicBezTo>
                  <a:cubicBezTo>
                    <a:pt x="4731" y="3164"/>
                    <a:pt x="132" y="4869"/>
                    <a:pt x="84" y="4886"/>
                  </a:cubicBezTo>
                  <a:cubicBezTo>
                    <a:pt x="28" y="4907"/>
                    <a:pt x="1" y="4967"/>
                    <a:pt x="23" y="5023"/>
                  </a:cubicBezTo>
                  <a:cubicBezTo>
                    <a:pt x="40" y="5066"/>
                    <a:pt x="78" y="5094"/>
                    <a:pt x="122" y="5094"/>
                  </a:cubicBezTo>
                  <a:cubicBezTo>
                    <a:pt x="132" y="5094"/>
                    <a:pt x="144" y="5088"/>
                    <a:pt x="155" y="5088"/>
                  </a:cubicBezTo>
                  <a:cubicBezTo>
                    <a:pt x="205" y="5066"/>
                    <a:pt x="4863" y="3340"/>
                    <a:pt x="7291" y="171"/>
                  </a:cubicBezTo>
                  <a:cubicBezTo>
                    <a:pt x="7324" y="123"/>
                    <a:pt x="7318" y="57"/>
                    <a:pt x="7268" y="24"/>
                  </a:cubicBezTo>
                  <a:cubicBezTo>
                    <a:pt x="7250" y="8"/>
                    <a:pt x="7228" y="1"/>
                    <a:pt x="7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63"/>
            <p:cNvSpPr/>
            <p:nvPr/>
          </p:nvSpPr>
          <p:spPr>
            <a:xfrm>
              <a:off x="7581725" y="4247675"/>
              <a:ext cx="49475" cy="109050"/>
            </a:xfrm>
            <a:custGeom>
              <a:avLst/>
              <a:gdLst/>
              <a:ahLst/>
              <a:cxnLst/>
              <a:rect l="l" t="t" r="r" b="b"/>
              <a:pathLst>
                <a:path w="1979" h="4362" extrusionOk="0">
                  <a:moveTo>
                    <a:pt x="1374" y="0"/>
                  </a:moveTo>
                  <a:cubicBezTo>
                    <a:pt x="1339" y="0"/>
                    <a:pt x="1306" y="16"/>
                    <a:pt x="1288" y="48"/>
                  </a:cubicBezTo>
                  <a:cubicBezTo>
                    <a:pt x="1273" y="69"/>
                    <a:pt x="1" y="2087"/>
                    <a:pt x="1776" y="4323"/>
                  </a:cubicBezTo>
                  <a:cubicBezTo>
                    <a:pt x="1799" y="4351"/>
                    <a:pt x="1832" y="4361"/>
                    <a:pt x="1858" y="4361"/>
                  </a:cubicBezTo>
                  <a:cubicBezTo>
                    <a:pt x="1880" y="4361"/>
                    <a:pt x="1908" y="4356"/>
                    <a:pt x="1924" y="4339"/>
                  </a:cubicBezTo>
                  <a:cubicBezTo>
                    <a:pt x="1974" y="4301"/>
                    <a:pt x="1979" y="4235"/>
                    <a:pt x="1941" y="4192"/>
                  </a:cubicBezTo>
                  <a:cubicBezTo>
                    <a:pt x="264" y="2075"/>
                    <a:pt x="1415" y="240"/>
                    <a:pt x="1463" y="162"/>
                  </a:cubicBezTo>
                  <a:cubicBezTo>
                    <a:pt x="1496" y="114"/>
                    <a:pt x="1480" y="48"/>
                    <a:pt x="1430" y="15"/>
                  </a:cubicBezTo>
                  <a:cubicBezTo>
                    <a:pt x="1413" y="5"/>
                    <a:pt x="1393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63"/>
            <p:cNvSpPr/>
            <p:nvPr/>
          </p:nvSpPr>
          <p:spPr>
            <a:xfrm>
              <a:off x="7607075" y="3219600"/>
              <a:ext cx="668675" cy="538650"/>
            </a:xfrm>
            <a:custGeom>
              <a:avLst/>
              <a:gdLst/>
              <a:ahLst/>
              <a:cxnLst/>
              <a:rect l="l" t="t" r="r" b="b"/>
              <a:pathLst>
                <a:path w="26747" h="21546" extrusionOk="0">
                  <a:moveTo>
                    <a:pt x="13552" y="1"/>
                  </a:moveTo>
                  <a:cubicBezTo>
                    <a:pt x="7681" y="1"/>
                    <a:pt x="5394" y="4734"/>
                    <a:pt x="5394" y="4734"/>
                  </a:cubicBezTo>
                  <a:cubicBezTo>
                    <a:pt x="5394" y="4734"/>
                    <a:pt x="1" y="12835"/>
                    <a:pt x="6057" y="17987"/>
                  </a:cubicBezTo>
                  <a:cubicBezTo>
                    <a:pt x="8775" y="20299"/>
                    <a:pt x="11904" y="21545"/>
                    <a:pt x="14852" y="21545"/>
                  </a:cubicBezTo>
                  <a:cubicBezTo>
                    <a:pt x="18474" y="21545"/>
                    <a:pt x="21822" y="19664"/>
                    <a:pt x="23798" y="15564"/>
                  </a:cubicBezTo>
                  <a:cubicBezTo>
                    <a:pt x="26747" y="9447"/>
                    <a:pt x="25350" y="2749"/>
                    <a:pt x="16947" y="480"/>
                  </a:cubicBezTo>
                  <a:cubicBezTo>
                    <a:pt x="15702" y="144"/>
                    <a:pt x="14573" y="1"/>
                    <a:pt x="13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63"/>
            <p:cNvSpPr/>
            <p:nvPr/>
          </p:nvSpPr>
          <p:spPr>
            <a:xfrm>
              <a:off x="7415800" y="3715425"/>
              <a:ext cx="626900" cy="627575"/>
            </a:xfrm>
            <a:custGeom>
              <a:avLst/>
              <a:gdLst/>
              <a:ahLst/>
              <a:cxnLst/>
              <a:rect l="l" t="t" r="r" b="b"/>
              <a:pathLst>
                <a:path w="25076" h="25103" extrusionOk="0">
                  <a:moveTo>
                    <a:pt x="9800" y="1"/>
                  </a:moveTo>
                  <a:cubicBezTo>
                    <a:pt x="7712" y="3009"/>
                    <a:pt x="0" y="11883"/>
                    <a:pt x="0" y="11883"/>
                  </a:cubicBezTo>
                  <a:cubicBezTo>
                    <a:pt x="1721" y="17523"/>
                    <a:pt x="12881" y="25103"/>
                    <a:pt x="12881" y="25103"/>
                  </a:cubicBezTo>
                  <a:cubicBezTo>
                    <a:pt x="25076" y="15912"/>
                    <a:pt x="23650" y="4846"/>
                    <a:pt x="23650" y="4846"/>
                  </a:cubicBezTo>
                  <a:cubicBezTo>
                    <a:pt x="19025" y="3634"/>
                    <a:pt x="9800" y="1"/>
                    <a:pt x="9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63"/>
            <p:cNvSpPr/>
            <p:nvPr/>
          </p:nvSpPr>
          <p:spPr>
            <a:xfrm>
              <a:off x="7297150" y="3351150"/>
              <a:ext cx="352575" cy="476125"/>
            </a:xfrm>
            <a:custGeom>
              <a:avLst/>
              <a:gdLst/>
              <a:ahLst/>
              <a:cxnLst/>
              <a:rect l="l" t="t" r="r" b="b"/>
              <a:pathLst>
                <a:path w="14103" h="19045" extrusionOk="0">
                  <a:moveTo>
                    <a:pt x="5897" y="1"/>
                  </a:moveTo>
                  <a:cubicBezTo>
                    <a:pt x="5887" y="1"/>
                    <a:pt x="5876" y="3"/>
                    <a:pt x="5864" y="9"/>
                  </a:cubicBezTo>
                  <a:cubicBezTo>
                    <a:pt x="5480" y="191"/>
                    <a:pt x="4768" y="2432"/>
                    <a:pt x="4768" y="2432"/>
                  </a:cubicBezTo>
                  <a:cubicBezTo>
                    <a:pt x="4768" y="2432"/>
                    <a:pt x="4845" y="407"/>
                    <a:pt x="4286" y="407"/>
                  </a:cubicBezTo>
                  <a:cubicBezTo>
                    <a:pt x="4267" y="407"/>
                    <a:pt x="4246" y="409"/>
                    <a:pt x="4225" y="414"/>
                  </a:cubicBezTo>
                  <a:cubicBezTo>
                    <a:pt x="3606" y="573"/>
                    <a:pt x="4220" y="3111"/>
                    <a:pt x="4220" y="3111"/>
                  </a:cubicBezTo>
                  <a:cubicBezTo>
                    <a:pt x="4220" y="3111"/>
                    <a:pt x="3824" y="1986"/>
                    <a:pt x="3381" y="1986"/>
                  </a:cubicBezTo>
                  <a:cubicBezTo>
                    <a:pt x="3341" y="1986"/>
                    <a:pt x="3301" y="1995"/>
                    <a:pt x="3261" y="2015"/>
                  </a:cubicBezTo>
                  <a:cubicBezTo>
                    <a:pt x="2773" y="2250"/>
                    <a:pt x="4078" y="4426"/>
                    <a:pt x="4078" y="4426"/>
                  </a:cubicBezTo>
                  <a:cubicBezTo>
                    <a:pt x="4078" y="4426"/>
                    <a:pt x="0" y="12599"/>
                    <a:pt x="10380" y="19044"/>
                  </a:cubicBezTo>
                  <a:lnTo>
                    <a:pt x="14103" y="14555"/>
                  </a:lnTo>
                  <a:cubicBezTo>
                    <a:pt x="14103" y="14555"/>
                    <a:pt x="5568" y="9475"/>
                    <a:pt x="6494" y="4712"/>
                  </a:cubicBezTo>
                  <a:cubicBezTo>
                    <a:pt x="6494" y="4712"/>
                    <a:pt x="8035" y="3188"/>
                    <a:pt x="7875" y="2953"/>
                  </a:cubicBezTo>
                  <a:cubicBezTo>
                    <a:pt x="7860" y="2928"/>
                    <a:pt x="7830" y="2917"/>
                    <a:pt x="7790" y="2917"/>
                  </a:cubicBezTo>
                  <a:cubicBezTo>
                    <a:pt x="7440" y="2917"/>
                    <a:pt x="6269" y="3768"/>
                    <a:pt x="6269" y="3768"/>
                  </a:cubicBezTo>
                  <a:cubicBezTo>
                    <a:pt x="6269" y="3768"/>
                    <a:pt x="7612" y="1138"/>
                    <a:pt x="7207" y="985"/>
                  </a:cubicBezTo>
                  <a:cubicBezTo>
                    <a:pt x="7191" y="979"/>
                    <a:pt x="7173" y="976"/>
                    <a:pt x="7154" y="976"/>
                  </a:cubicBezTo>
                  <a:cubicBezTo>
                    <a:pt x="6708" y="976"/>
                    <a:pt x="5694" y="2657"/>
                    <a:pt x="5694" y="2657"/>
                  </a:cubicBezTo>
                  <a:cubicBezTo>
                    <a:pt x="5694" y="2657"/>
                    <a:pt x="6215" y="1"/>
                    <a:pt x="5897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63"/>
            <p:cNvSpPr/>
            <p:nvPr/>
          </p:nvSpPr>
          <p:spPr>
            <a:xfrm>
              <a:off x="7428000" y="3442750"/>
              <a:ext cx="28650" cy="18400"/>
            </a:xfrm>
            <a:custGeom>
              <a:avLst/>
              <a:gdLst/>
              <a:ahLst/>
              <a:cxnLst/>
              <a:rect l="l" t="t" r="r" b="b"/>
              <a:pathLst>
                <a:path w="1146" h="736" extrusionOk="0">
                  <a:moveTo>
                    <a:pt x="1035" y="1"/>
                  </a:moveTo>
                  <a:cubicBezTo>
                    <a:pt x="170" y="28"/>
                    <a:pt x="22" y="582"/>
                    <a:pt x="16" y="610"/>
                  </a:cubicBezTo>
                  <a:cubicBezTo>
                    <a:pt x="0" y="664"/>
                    <a:pt x="38" y="719"/>
                    <a:pt x="93" y="736"/>
                  </a:cubicBezTo>
                  <a:lnTo>
                    <a:pt x="121" y="736"/>
                  </a:lnTo>
                  <a:cubicBezTo>
                    <a:pt x="165" y="736"/>
                    <a:pt x="208" y="708"/>
                    <a:pt x="220" y="658"/>
                  </a:cubicBezTo>
                  <a:cubicBezTo>
                    <a:pt x="225" y="642"/>
                    <a:pt x="345" y="231"/>
                    <a:pt x="1042" y="210"/>
                  </a:cubicBezTo>
                  <a:cubicBezTo>
                    <a:pt x="1101" y="210"/>
                    <a:pt x="1146" y="160"/>
                    <a:pt x="1146" y="99"/>
                  </a:cubicBezTo>
                  <a:cubicBezTo>
                    <a:pt x="1141" y="45"/>
                    <a:pt x="1101" y="1"/>
                    <a:pt x="1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63"/>
            <p:cNvSpPr/>
            <p:nvPr/>
          </p:nvSpPr>
          <p:spPr>
            <a:xfrm>
              <a:off x="7961950" y="3861900"/>
              <a:ext cx="355350" cy="446275"/>
            </a:xfrm>
            <a:custGeom>
              <a:avLst/>
              <a:gdLst/>
              <a:ahLst/>
              <a:cxnLst/>
              <a:rect l="l" t="t" r="r" b="b"/>
              <a:pathLst>
                <a:path w="14214" h="17851" extrusionOk="0">
                  <a:moveTo>
                    <a:pt x="2802" y="1"/>
                  </a:moveTo>
                  <a:lnTo>
                    <a:pt x="0" y="5115"/>
                  </a:lnTo>
                  <a:cubicBezTo>
                    <a:pt x="0" y="5115"/>
                    <a:pt x="9340" y="8490"/>
                    <a:pt x="9329" y="13336"/>
                  </a:cubicBezTo>
                  <a:cubicBezTo>
                    <a:pt x="9329" y="13336"/>
                    <a:pt x="8112" y="15128"/>
                    <a:pt x="8310" y="15330"/>
                  </a:cubicBezTo>
                  <a:cubicBezTo>
                    <a:pt x="8324" y="15345"/>
                    <a:pt x="8343" y="15352"/>
                    <a:pt x="8367" y="15352"/>
                  </a:cubicBezTo>
                  <a:cubicBezTo>
                    <a:pt x="8676" y="15352"/>
                    <a:pt x="9729" y="14224"/>
                    <a:pt x="9729" y="14224"/>
                  </a:cubicBezTo>
                  <a:lnTo>
                    <a:pt x="9729" y="14224"/>
                  </a:lnTo>
                  <a:cubicBezTo>
                    <a:pt x="9729" y="14224"/>
                    <a:pt x="8912" y="17063"/>
                    <a:pt x="9340" y="17134"/>
                  </a:cubicBezTo>
                  <a:cubicBezTo>
                    <a:pt x="9347" y="17135"/>
                    <a:pt x="9355" y="17136"/>
                    <a:pt x="9363" y="17136"/>
                  </a:cubicBezTo>
                  <a:cubicBezTo>
                    <a:pt x="9799" y="17136"/>
                    <a:pt x="10508" y="15204"/>
                    <a:pt x="10508" y="15204"/>
                  </a:cubicBezTo>
                  <a:lnTo>
                    <a:pt x="10508" y="15204"/>
                  </a:lnTo>
                  <a:cubicBezTo>
                    <a:pt x="10508" y="15205"/>
                    <a:pt x="10503" y="17851"/>
                    <a:pt x="10801" y="17851"/>
                  </a:cubicBezTo>
                  <a:cubicBezTo>
                    <a:pt x="10814" y="17851"/>
                    <a:pt x="10828" y="17846"/>
                    <a:pt x="10842" y="17835"/>
                  </a:cubicBezTo>
                  <a:cubicBezTo>
                    <a:pt x="11188" y="17584"/>
                    <a:pt x="11462" y="15249"/>
                    <a:pt x="11462" y="15249"/>
                  </a:cubicBezTo>
                  <a:cubicBezTo>
                    <a:pt x="11462" y="15249"/>
                    <a:pt x="11753" y="17152"/>
                    <a:pt x="12272" y="17152"/>
                  </a:cubicBezTo>
                  <a:cubicBezTo>
                    <a:pt x="12304" y="17152"/>
                    <a:pt x="12338" y="17144"/>
                    <a:pt x="12372" y="17129"/>
                  </a:cubicBezTo>
                  <a:cubicBezTo>
                    <a:pt x="12952" y="16855"/>
                    <a:pt x="11872" y="14481"/>
                    <a:pt x="11872" y="14481"/>
                  </a:cubicBezTo>
                  <a:lnTo>
                    <a:pt x="11872" y="14481"/>
                  </a:lnTo>
                  <a:cubicBezTo>
                    <a:pt x="11872" y="14481"/>
                    <a:pt x="12426" y="15431"/>
                    <a:pt x="12857" y="15431"/>
                  </a:cubicBezTo>
                  <a:cubicBezTo>
                    <a:pt x="12915" y="15431"/>
                    <a:pt x="12971" y="15414"/>
                    <a:pt x="13023" y="15375"/>
                  </a:cubicBezTo>
                  <a:cubicBezTo>
                    <a:pt x="13457" y="15052"/>
                    <a:pt x="11763" y="13160"/>
                    <a:pt x="11763" y="13160"/>
                  </a:cubicBezTo>
                  <a:cubicBezTo>
                    <a:pt x="11763" y="13160"/>
                    <a:pt x="14213" y="4364"/>
                    <a:pt x="2802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63"/>
            <p:cNvSpPr/>
            <p:nvPr/>
          </p:nvSpPr>
          <p:spPr>
            <a:xfrm>
              <a:off x="7613775" y="3292925"/>
              <a:ext cx="570050" cy="449950"/>
            </a:xfrm>
            <a:custGeom>
              <a:avLst/>
              <a:gdLst/>
              <a:ahLst/>
              <a:cxnLst/>
              <a:rect l="l" t="t" r="r" b="b"/>
              <a:pathLst>
                <a:path w="22802" h="17998" extrusionOk="0">
                  <a:moveTo>
                    <a:pt x="12211" y="0"/>
                  </a:moveTo>
                  <a:cubicBezTo>
                    <a:pt x="6594" y="0"/>
                    <a:pt x="1" y="6510"/>
                    <a:pt x="4128" y="13908"/>
                  </a:cubicBezTo>
                  <a:cubicBezTo>
                    <a:pt x="5670" y="16665"/>
                    <a:pt x="8779" y="17998"/>
                    <a:pt x="11946" y="17998"/>
                  </a:cubicBezTo>
                  <a:cubicBezTo>
                    <a:pt x="16040" y="17998"/>
                    <a:pt x="20232" y="15771"/>
                    <a:pt x="21267" y="11513"/>
                  </a:cubicBezTo>
                  <a:cubicBezTo>
                    <a:pt x="21267" y="11513"/>
                    <a:pt x="22801" y="2343"/>
                    <a:pt x="13763" y="178"/>
                  </a:cubicBezTo>
                  <a:cubicBezTo>
                    <a:pt x="13261" y="58"/>
                    <a:pt x="12740" y="0"/>
                    <a:pt x="1221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63"/>
            <p:cNvSpPr/>
            <p:nvPr/>
          </p:nvSpPr>
          <p:spPr>
            <a:xfrm>
              <a:off x="7730275" y="3687225"/>
              <a:ext cx="187300" cy="159650"/>
            </a:xfrm>
            <a:custGeom>
              <a:avLst/>
              <a:gdLst/>
              <a:ahLst/>
              <a:cxnLst/>
              <a:rect l="l" t="t" r="r" b="b"/>
              <a:pathLst>
                <a:path w="7492" h="6386" extrusionOk="0">
                  <a:moveTo>
                    <a:pt x="4352" y="0"/>
                  </a:moveTo>
                  <a:lnTo>
                    <a:pt x="2269" y="3047"/>
                  </a:lnTo>
                  <a:lnTo>
                    <a:pt x="1030" y="2586"/>
                  </a:lnTo>
                  <a:lnTo>
                    <a:pt x="1030" y="2586"/>
                  </a:lnTo>
                  <a:cubicBezTo>
                    <a:pt x="1030" y="2586"/>
                    <a:pt x="0" y="3743"/>
                    <a:pt x="2017" y="5518"/>
                  </a:cubicBezTo>
                  <a:cubicBezTo>
                    <a:pt x="2742" y="6157"/>
                    <a:pt x="3494" y="6385"/>
                    <a:pt x="4199" y="6385"/>
                  </a:cubicBezTo>
                  <a:cubicBezTo>
                    <a:pt x="5970" y="6385"/>
                    <a:pt x="7443" y="4944"/>
                    <a:pt x="7443" y="4944"/>
                  </a:cubicBezTo>
                  <a:lnTo>
                    <a:pt x="6133" y="4357"/>
                  </a:lnTo>
                  <a:lnTo>
                    <a:pt x="7492" y="532"/>
                  </a:lnTo>
                  <a:lnTo>
                    <a:pt x="4352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63"/>
            <p:cNvSpPr/>
            <p:nvPr/>
          </p:nvSpPr>
          <p:spPr>
            <a:xfrm>
              <a:off x="7767100" y="3535225"/>
              <a:ext cx="93350" cy="76075"/>
            </a:xfrm>
            <a:custGeom>
              <a:avLst/>
              <a:gdLst/>
              <a:ahLst/>
              <a:cxnLst/>
              <a:rect l="l" t="t" r="r" b="b"/>
              <a:pathLst>
                <a:path w="3734" h="3043" extrusionOk="0">
                  <a:moveTo>
                    <a:pt x="808" y="0"/>
                  </a:moveTo>
                  <a:cubicBezTo>
                    <a:pt x="769" y="0"/>
                    <a:pt x="733" y="23"/>
                    <a:pt x="714" y="62"/>
                  </a:cubicBezTo>
                  <a:cubicBezTo>
                    <a:pt x="686" y="121"/>
                    <a:pt x="1" y="1586"/>
                    <a:pt x="895" y="2654"/>
                  </a:cubicBezTo>
                  <a:cubicBezTo>
                    <a:pt x="1086" y="2890"/>
                    <a:pt x="1338" y="3015"/>
                    <a:pt x="1640" y="3038"/>
                  </a:cubicBezTo>
                  <a:cubicBezTo>
                    <a:pt x="1672" y="3043"/>
                    <a:pt x="1705" y="3043"/>
                    <a:pt x="1738" y="3043"/>
                  </a:cubicBezTo>
                  <a:cubicBezTo>
                    <a:pt x="2631" y="3043"/>
                    <a:pt x="3640" y="2167"/>
                    <a:pt x="3684" y="2127"/>
                  </a:cubicBezTo>
                  <a:cubicBezTo>
                    <a:pt x="3728" y="2089"/>
                    <a:pt x="3734" y="2024"/>
                    <a:pt x="3696" y="1980"/>
                  </a:cubicBezTo>
                  <a:cubicBezTo>
                    <a:pt x="3675" y="1956"/>
                    <a:pt x="3645" y="1943"/>
                    <a:pt x="3615" y="1943"/>
                  </a:cubicBezTo>
                  <a:cubicBezTo>
                    <a:pt x="3591" y="1943"/>
                    <a:pt x="3567" y="1952"/>
                    <a:pt x="3547" y="1970"/>
                  </a:cubicBezTo>
                  <a:cubicBezTo>
                    <a:pt x="3537" y="1980"/>
                    <a:pt x="2551" y="2833"/>
                    <a:pt x="1737" y="2833"/>
                  </a:cubicBezTo>
                  <a:cubicBezTo>
                    <a:pt x="1710" y="2833"/>
                    <a:pt x="1683" y="2832"/>
                    <a:pt x="1657" y="2830"/>
                  </a:cubicBezTo>
                  <a:cubicBezTo>
                    <a:pt x="1409" y="2808"/>
                    <a:pt x="1212" y="2709"/>
                    <a:pt x="1053" y="2522"/>
                  </a:cubicBezTo>
                  <a:cubicBezTo>
                    <a:pt x="253" y="1558"/>
                    <a:pt x="900" y="166"/>
                    <a:pt x="906" y="149"/>
                  </a:cubicBezTo>
                  <a:cubicBezTo>
                    <a:pt x="928" y="100"/>
                    <a:pt x="906" y="35"/>
                    <a:pt x="856" y="12"/>
                  </a:cubicBezTo>
                  <a:cubicBezTo>
                    <a:pt x="840" y="4"/>
                    <a:pt x="824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63"/>
            <p:cNvSpPr/>
            <p:nvPr/>
          </p:nvSpPr>
          <p:spPr>
            <a:xfrm>
              <a:off x="7877000" y="3600300"/>
              <a:ext cx="107025" cy="93975"/>
            </a:xfrm>
            <a:custGeom>
              <a:avLst/>
              <a:gdLst/>
              <a:ahLst/>
              <a:cxnLst/>
              <a:rect l="l" t="t" r="r" b="b"/>
              <a:pathLst>
                <a:path w="4281" h="3759" extrusionOk="0">
                  <a:moveTo>
                    <a:pt x="2138" y="1"/>
                  </a:moveTo>
                  <a:cubicBezTo>
                    <a:pt x="1782" y="1"/>
                    <a:pt x="1422" y="102"/>
                    <a:pt x="1103" y="314"/>
                  </a:cubicBezTo>
                  <a:cubicBezTo>
                    <a:pt x="236" y="885"/>
                    <a:pt x="1" y="2051"/>
                    <a:pt x="577" y="2918"/>
                  </a:cubicBezTo>
                  <a:cubicBezTo>
                    <a:pt x="936" y="3464"/>
                    <a:pt x="1532" y="3759"/>
                    <a:pt x="2140" y="3759"/>
                  </a:cubicBezTo>
                  <a:cubicBezTo>
                    <a:pt x="2498" y="3759"/>
                    <a:pt x="2859" y="3657"/>
                    <a:pt x="3180" y="3444"/>
                  </a:cubicBezTo>
                  <a:cubicBezTo>
                    <a:pt x="4040" y="2873"/>
                    <a:pt x="4281" y="1707"/>
                    <a:pt x="3706" y="840"/>
                  </a:cubicBezTo>
                  <a:cubicBezTo>
                    <a:pt x="3346" y="297"/>
                    <a:pt x="2748" y="1"/>
                    <a:pt x="213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63"/>
            <p:cNvSpPr/>
            <p:nvPr/>
          </p:nvSpPr>
          <p:spPr>
            <a:xfrm>
              <a:off x="7690650" y="3447325"/>
              <a:ext cx="106900" cy="93900"/>
            </a:xfrm>
            <a:custGeom>
              <a:avLst/>
              <a:gdLst/>
              <a:ahLst/>
              <a:cxnLst/>
              <a:rect l="l" t="t" r="r" b="b"/>
              <a:pathLst>
                <a:path w="4276" h="3756" extrusionOk="0">
                  <a:moveTo>
                    <a:pt x="2136" y="0"/>
                  </a:moveTo>
                  <a:cubicBezTo>
                    <a:pt x="1781" y="0"/>
                    <a:pt x="1422" y="101"/>
                    <a:pt x="1103" y="311"/>
                  </a:cubicBezTo>
                  <a:cubicBezTo>
                    <a:pt x="237" y="887"/>
                    <a:pt x="0" y="2048"/>
                    <a:pt x="571" y="2914"/>
                  </a:cubicBezTo>
                  <a:cubicBezTo>
                    <a:pt x="933" y="3460"/>
                    <a:pt x="1528" y="3755"/>
                    <a:pt x="2136" y="3755"/>
                  </a:cubicBezTo>
                  <a:cubicBezTo>
                    <a:pt x="2493" y="3755"/>
                    <a:pt x="2854" y="3653"/>
                    <a:pt x="3174" y="3440"/>
                  </a:cubicBezTo>
                  <a:cubicBezTo>
                    <a:pt x="4040" y="2871"/>
                    <a:pt x="4275" y="1704"/>
                    <a:pt x="3706" y="842"/>
                  </a:cubicBezTo>
                  <a:cubicBezTo>
                    <a:pt x="3343" y="296"/>
                    <a:pt x="2745" y="0"/>
                    <a:pt x="2136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63"/>
            <p:cNvSpPr/>
            <p:nvPr/>
          </p:nvSpPr>
          <p:spPr>
            <a:xfrm>
              <a:off x="7911150" y="3534075"/>
              <a:ext cx="54100" cy="47625"/>
            </a:xfrm>
            <a:custGeom>
              <a:avLst/>
              <a:gdLst/>
              <a:ahLst/>
              <a:cxnLst/>
              <a:rect l="l" t="t" r="r" b="b"/>
              <a:pathLst>
                <a:path w="2164" h="1905" extrusionOk="0">
                  <a:moveTo>
                    <a:pt x="1079" y="1"/>
                  </a:moveTo>
                  <a:cubicBezTo>
                    <a:pt x="898" y="1"/>
                    <a:pt x="715" y="52"/>
                    <a:pt x="553" y="157"/>
                  </a:cubicBezTo>
                  <a:cubicBezTo>
                    <a:pt x="120" y="448"/>
                    <a:pt x="0" y="1040"/>
                    <a:pt x="289" y="1478"/>
                  </a:cubicBezTo>
                  <a:cubicBezTo>
                    <a:pt x="473" y="1755"/>
                    <a:pt x="774" y="1905"/>
                    <a:pt x="1081" y="1905"/>
                  </a:cubicBezTo>
                  <a:cubicBezTo>
                    <a:pt x="1261" y="1905"/>
                    <a:pt x="1443" y="1853"/>
                    <a:pt x="1605" y="1746"/>
                  </a:cubicBezTo>
                  <a:cubicBezTo>
                    <a:pt x="2044" y="1457"/>
                    <a:pt x="2164" y="865"/>
                    <a:pt x="1875" y="425"/>
                  </a:cubicBezTo>
                  <a:cubicBezTo>
                    <a:pt x="1691" y="149"/>
                    <a:pt x="138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63"/>
            <p:cNvSpPr/>
            <p:nvPr/>
          </p:nvSpPr>
          <p:spPr>
            <a:xfrm>
              <a:off x="7785200" y="3425300"/>
              <a:ext cx="54150" cy="47600"/>
            </a:xfrm>
            <a:custGeom>
              <a:avLst/>
              <a:gdLst/>
              <a:ahLst/>
              <a:cxnLst/>
              <a:rect l="l" t="t" r="r" b="b"/>
              <a:pathLst>
                <a:path w="2166" h="1904" extrusionOk="0">
                  <a:moveTo>
                    <a:pt x="1085" y="1"/>
                  </a:moveTo>
                  <a:cubicBezTo>
                    <a:pt x="904" y="1"/>
                    <a:pt x="721" y="51"/>
                    <a:pt x="559" y="157"/>
                  </a:cubicBezTo>
                  <a:cubicBezTo>
                    <a:pt x="121" y="447"/>
                    <a:pt x="0" y="1039"/>
                    <a:pt x="291" y="1477"/>
                  </a:cubicBezTo>
                  <a:cubicBezTo>
                    <a:pt x="474" y="1754"/>
                    <a:pt x="778" y="1904"/>
                    <a:pt x="1087" y="1904"/>
                  </a:cubicBezTo>
                  <a:cubicBezTo>
                    <a:pt x="1268" y="1904"/>
                    <a:pt x="1450" y="1853"/>
                    <a:pt x="1611" y="1746"/>
                  </a:cubicBezTo>
                  <a:cubicBezTo>
                    <a:pt x="2051" y="1455"/>
                    <a:pt x="2165" y="863"/>
                    <a:pt x="1881" y="425"/>
                  </a:cubicBezTo>
                  <a:cubicBezTo>
                    <a:pt x="1698" y="149"/>
                    <a:pt x="1394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63"/>
            <p:cNvSpPr/>
            <p:nvPr/>
          </p:nvSpPr>
          <p:spPr>
            <a:xfrm>
              <a:off x="7799725" y="3724225"/>
              <a:ext cx="104700" cy="53150"/>
            </a:xfrm>
            <a:custGeom>
              <a:avLst/>
              <a:gdLst/>
              <a:ahLst/>
              <a:cxnLst/>
              <a:rect l="l" t="t" r="r" b="b"/>
              <a:pathLst>
                <a:path w="4188" h="2126" extrusionOk="0">
                  <a:moveTo>
                    <a:pt x="582" y="0"/>
                  </a:moveTo>
                  <a:lnTo>
                    <a:pt x="0" y="871"/>
                  </a:lnTo>
                  <a:lnTo>
                    <a:pt x="3607" y="2126"/>
                  </a:lnTo>
                  <a:lnTo>
                    <a:pt x="4187" y="739"/>
                  </a:lnTo>
                  <a:lnTo>
                    <a:pt x="4187" y="739"/>
                  </a:lnTo>
                  <a:cubicBezTo>
                    <a:pt x="3993" y="756"/>
                    <a:pt x="3804" y="764"/>
                    <a:pt x="3621" y="764"/>
                  </a:cubicBezTo>
                  <a:cubicBezTo>
                    <a:pt x="1807" y="764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63"/>
            <p:cNvSpPr/>
            <p:nvPr/>
          </p:nvSpPr>
          <p:spPr>
            <a:xfrm>
              <a:off x="7961000" y="3659025"/>
              <a:ext cx="145950" cy="108800"/>
            </a:xfrm>
            <a:custGeom>
              <a:avLst/>
              <a:gdLst/>
              <a:ahLst/>
              <a:cxnLst/>
              <a:rect l="l" t="t" r="r" b="b"/>
              <a:pathLst>
                <a:path w="5838" h="4352" extrusionOk="0">
                  <a:moveTo>
                    <a:pt x="4556" y="0"/>
                  </a:moveTo>
                  <a:cubicBezTo>
                    <a:pt x="3505" y="0"/>
                    <a:pt x="2171" y="886"/>
                    <a:pt x="2171" y="886"/>
                  </a:cubicBezTo>
                  <a:cubicBezTo>
                    <a:pt x="2171" y="886"/>
                    <a:pt x="0" y="2509"/>
                    <a:pt x="1174" y="3534"/>
                  </a:cubicBezTo>
                  <a:cubicBezTo>
                    <a:pt x="1678" y="3971"/>
                    <a:pt x="2611" y="4352"/>
                    <a:pt x="3507" y="4352"/>
                  </a:cubicBezTo>
                  <a:cubicBezTo>
                    <a:pt x="4704" y="4352"/>
                    <a:pt x="5837" y="3671"/>
                    <a:pt x="5800" y="1533"/>
                  </a:cubicBezTo>
                  <a:cubicBezTo>
                    <a:pt x="5778" y="359"/>
                    <a:pt x="5225" y="0"/>
                    <a:pt x="455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63"/>
            <p:cNvSpPr/>
            <p:nvPr/>
          </p:nvSpPr>
          <p:spPr>
            <a:xfrm>
              <a:off x="8010750" y="3693650"/>
              <a:ext cx="81275" cy="39900"/>
            </a:xfrm>
            <a:custGeom>
              <a:avLst/>
              <a:gdLst/>
              <a:ahLst/>
              <a:cxnLst/>
              <a:rect l="l" t="t" r="r" b="b"/>
              <a:pathLst>
                <a:path w="3251" h="1596" extrusionOk="0">
                  <a:moveTo>
                    <a:pt x="2481" y="1"/>
                  </a:moveTo>
                  <a:cubicBezTo>
                    <a:pt x="1868" y="1"/>
                    <a:pt x="1049" y="476"/>
                    <a:pt x="44" y="1409"/>
                  </a:cubicBezTo>
                  <a:cubicBezTo>
                    <a:pt x="0" y="1453"/>
                    <a:pt x="0" y="1519"/>
                    <a:pt x="39" y="1562"/>
                  </a:cubicBezTo>
                  <a:cubicBezTo>
                    <a:pt x="61" y="1585"/>
                    <a:pt x="87" y="1595"/>
                    <a:pt x="115" y="1595"/>
                  </a:cubicBezTo>
                  <a:cubicBezTo>
                    <a:pt x="142" y="1595"/>
                    <a:pt x="170" y="1585"/>
                    <a:pt x="186" y="1568"/>
                  </a:cubicBezTo>
                  <a:cubicBezTo>
                    <a:pt x="1355" y="480"/>
                    <a:pt x="2068" y="209"/>
                    <a:pt x="2485" y="209"/>
                  </a:cubicBezTo>
                  <a:cubicBezTo>
                    <a:pt x="2545" y="209"/>
                    <a:pt x="2599" y="215"/>
                    <a:pt x="2647" y="225"/>
                  </a:cubicBezTo>
                  <a:cubicBezTo>
                    <a:pt x="2932" y="280"/>
                    <a:pt x="3031" y="477"/>
                    <a:pt x="3036" y="488"/>
                  </a:cubicBezTo>
                  <a:cubicBezTo>
                    <a:pt x="3053" y="524"/>
                    <a:pt x="3092" y="549"/>
                    <a:pt x="3131" y="549"/>
                  </a:cubicBezTo>
                  <a:cubicBezTo>
                    <a:pt x="3145" y="549"/>
                    <a:pt x="3160" y="545"/>
                    <a:pt x="3173" y="538"/>
                  </a:cubicBezTo>
                  <a:cubicBezTo>
                    <a:pt x="3228" y="515"/>
                    <a:pt x="3251" y="455"/>
                    <a:pt x="3228" y="401"/>
                  </a:cubicBezTo>
                  <a:cubicBezTo>
                    <a:pt x="3223" y="389"/>
                    <a:pt x="3092" y="98"/>
                    <a:pt x="2697" y="22"/>
                  </a:cubicBezTo>
                  <a:cubicBezTo>
                    <a:pt x="2628" y="8"/>
                    <a:pt x="2556" y="1"/>
                    <a:pt x="2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63"/>
            <p:cNvSpPr/>
            <p:nvPr/>
          </p:nvSpPr>
          <p:spPr>
            <a:xfrm>
              <a:off x="7810975" y="3503050"/>
              <a:ext cx="64025" cy="57025"/>
            </a:xfrm>
            <a:custGeom>
              <a:avLst/>
              <a:gdLst/>
              <a:ahLst/>
              <a:cxnLst/>
              <a:rect l="l" t="t" r="r" b="b"/>
              <a:pathLst>
                <a:path w="2561" h="2281" extrusionOk="0">
                  <a:moveTo>
                    <a:pt x="2447" y="0"/>
                  </a:moveTo>
                  <a:cubicBezTo>
                    <a:pt x="2420" y="0"/>
                    <a:pt x="2392" y="12"/>
                    <a:pt x="2373" y="34"/>
                  </a:cubicBezTo>
                  <a:lnTo>
                    <a:pt x="1146" y="1223"/>
                  </a:lnTo>
                  <a:lnTo>
                    <a:pt x="186" y="72"/>
                  </a:lnTo>
                  <a:cubicBezTo>
                    <a:pt x="167" y="45"/>
                    <a:pt x="137" y="32"/>
                    <a:pt x="106" y="32"/>
                  </a:cubicBezTo>
                  <a:cubicBezTo>
                    <a:pt x="93" y="32"/>
                    <a:pt x="79" y="34"/>
                    <a:pt x="66" y="39"/>
                  </a:cubicBezTo>
                  <a:cubicBezTo>
                    <a:pt x="28" y="55"/>
                    <a:pt x="0" y="100"/>
                    <a:pt x="0" y="143"/>
                  </a:cubicBezTo>
                  <a:lnTo>
                    <a:pt x="104" y="2182"/>
                  </a:lnTo>
                  <a:cubicBezTo>
                    <a:pt x="109" y="2237"/>
                    <a:pt x="153" y="2281"/>
                    <a:pt x="208" y="2281"/>
                  </a:cubicBezTo>
                  <a:lnTo>
                    <a:pt x="213" y="2281"/>
                  </a:lnTo>
                  <a:cubicBezTo>
                    <a:pt x="274" y="2275"/>
                    <a:pt x="317" y="2225"/>
                    <a:pt x="317" y="2171"/>
                  </a:cubicBezTo>
                  <a:lnTo>
                    <a:pt x="231" y="450"/>
                  </a:lnTo>
                  <a:lnTo>
                    <a:pt x="231" y="450"/>
                  </a:lnTo>
                  <a:lnTo>
                    <a:pt x="1058" y="1448"/>
                  </a:lnTo>
                  <a:cubicBezTo>
                    <a:pt x="1080" y="1469"/>
                    <a:pt x="1107" y="1481"/>
                    <a:pt x="1134" y="1486"/>
                  </a:cubicBezTo>
                  <a:cubicBezTo>
                    <a:pt x="1162" y="1486"/>
                    <a:pt x="1189" y="1474"/>
                    <a:pt x="1212" y="1453"/>
                  </a:cubicBezTo>
                  <a:lnTo>
                    <a:pt x="2521" y="181"/>
                  </a:lnTo>
                  <a:cubicBezTo>
                    <a:pt x="2560" y="143"/>
                    <a:pt x="2560" y="77"/>
                    <a:pt x="2521" y="34"/>
                  </a:cubicBezTo>
                  <a:cubicBezTo>
                    <a:pt x="2502" y="12"/>
                    <a:pt x="2474" y="0"/>
                    <a:pt x="2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63"/>
            <p:cNvSpPr/>
            <p:nvPr/>
          </p:nvSpPr>
          <p:spPr>
            <a:xfrm>
              <a:off x="7759450" y="3237775"/>
              <a:ext cx="527950" cy="355400"/>
            </a:xfrm>
            <a:custGeom>
              <a:avLst/>
              <a:gdLst/>
              <a:ahLst/>
              <a:cxnLst/>
              <a:rect l="l" t="t" r="r" b="b"/>
              <a:pathLst>
                <a:path w="21118" h="14216" extrusionOk="0">
                  <a:moveTo>
                    <a:pt x="8082" y="0"/>
                  </a:moveTo>
                  <a:cubicBezTo>
                    <a:pt x="3664" y="0"/>
                    <a:pt x="590" y="3053"/>
                    <a:pt x="0" y="3914"/>
                  </a:cubicBezTo>
                  <a:cubicBezTo>
                    <a:pt x="0" y="3914"/>
                    <a:pt x="2710" y="7970"/>
                    <a:pt x="4785" y="7970"/>
                  </a:cubicBezTo>
                  <a:cubicBezTo>
                    <a:pt x="4846" y="7970"/>
                    <a:pt x="4906" y="7966"/>
                    <a:pt x="4966" y="7959"/>
                  </a:cubicBezTo>
                  <a:cubicBezTo>
                    <a:pt x="6101" y="7822"/>
                    <a:pt x="7114" y="6826"/>
                    <a:pt x="7804" y="5943"/>
                  </a:cubicBezTo>
                  <a:lnTo>
                    <a:pt x="7804" y="5943"/>
                  </a:lnTo>
                  <a:cubicBezTo>
                    <a:pt x="7203" y="6981"/>
                    <a:pt x="6580" y="8382"/>
                    <a:pt x="6840" y="9406"/>
                  </a:cubicBezTo>
                  <a:cubicBezTo>
                    <a:pt x="7277" y="11118"/>
                    <a:pt x="11686" y="14216"/>
                    <a:pt x="13533" y="14216"/>
                  </a:cubicBezTo>
                  <a:cubicBezTo>
                    <a:pt x="13654" y="14216"/>
                    <a:pt x="13764" y="14202"/>
                    <a:pt x="13862" y="14174"/>
                  </a:cubicBezTo>
                  <a:cubicBezTo>
                    <a:pt x="15440" y="13719"/>
                    <a:pt x="21118" y="6145"/>
                    <a:pt x="13862" y="1744"/>
                  </a:cubicBezTo>
                  <a:cubicBezTo>
                    <a:pt x="11773" y="474"/>
                    <a:pt x="9823" y="0"/>
                    <a:pt x="8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63"/>
            <p:cNvSpPr/>
            <p:nvPr/>
          </p:nvSpPr>
          <p:spPr>
            <a:xfrm>
              <a:off x="8041975" y="3511725"/>
              <a:ext cx="144750" cy="178750"/>
            </a:xfrm>
            <a:custGeom>
              <a:avLst/>
              <a:gdLst/>
              <a:ahLst/>
              <a:cxnLst/>
              <a:rect l="l" t="t" r="r" b="b"/>
              <a:pathLst>
                <a:path w="5790" h="7150" extrusionOk="0">
                  <a:moveTo>
                    <a:pt x="4182" y="1"/>
                  </a:moveTo>
                  <a:cubicBezTo>
                    <a:pt x="3766" y="1"/>
                    <a:pt x="3237" y="212"/>
                    <a:pt x="2561" y="722"/>
                  </a:cubicBezTo>
                  <a:cubicBezTo>
                    <a:pt x="2561" y="722"/>
                    <a:pt x="2561" y="3972"/>
                    <a:pt x="72" y="7020"/>
                  </a:cubicBezTo>
                  <a:cubicBezTo>
                    <a:pt x="0" y="7109"/>
                    <a:pt x="18" y="7150"/>
                    <a:pt x="106" y="7150"/>
                  </a:cubicBezTo>
                  <a:cubicBezTo>
                    <a:pt x="796" y="7150"/>
                    <a:pt x="5789" y="4636"/>
                    <a:pt x="5668" y="2799"/>
                  </a:cubicBezTo>
                  <a:cubicBezTo>
                    <a:pt x="5576" y="1465"/>
                    <a:pt x="5275" y="1"/>
                    <a:pt x="4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63"/>
            <p:cNvSpPr/>
            <p:nvPr/>
          </p:nvSpPr>
          <p:spPr>
            <a:xfrm>
              <a:off x="8177225" y="3531575"/>
              <a:ext cx="246775" cy="289950"/>
            </a:xfrm>
            <a:custGeom>
              <a:avLst/>
              <a:gdLst/>
              <a:ahLst/>
              <a:cxnLst/>
              <a:rect l="l" t="t" r="r" b="b"/>
              <a:pathLst>
                <a:path w="9871" h="11598" extrusionOk="0">
                  <a:moveTo>
                    <a:pt x="2841" y="1"/>
                  </a:moveTo>
                  <a:cubicBezTo>
                    <a:pt x="1998" y="1"/>
                    <a:pt x="1409" y="93"/>
                    <a:pt x="1409" y="93"/>
                  </a:cubicBezTo>
                  <a:cubicBezTo>
                    <a:pt x="0" y="6894"/>
                    <a:pt x="5504" y="11597"/>
                    <a:pt x="5504" y="11597"/>
                  </a:cubicBezTo>
                  <a:cubicBezTo>
                    <a:pt x="5504" y="11597"/>
                    <a:pt x="9871" y="5968"/>
                    <a:pt x="8315" y="2614"/>
                  </a:cubicBezTo>
                  <a:cubicBezTo>
                    <a:pt x="7275" y="373"/>
                    <a:pt x="4541" y="1"/>
                    <a:pt x="2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63"/>
            <p:cNvSpPr/>
            <p:nvPr/>
          </p:nvSpPr>
          <p:spPr>
            <a:xfrm>
              <a:off x="7416350" y="3624050"/>
              <a:ext cx="331600" cy="251850"/>
            </a:xfrm>
            <a:custGeom>
              <a:avLst/>
              <a:gdLst/>
              <a:ahLst/>
              <a:cxnLst/>
              <a:rect l="l" t="t" r="r" b="b"/>
              <a:pathLst>
                <a:path w="13264" h="10074" extrusionOk="0">
                  <a:moveTo>
                    <a:pt x="4734" y="0"/>
                  </a:moveTo>
                  <a:cubicBezTo>
                    <a:pt x="4707" y="0"/>
                    <a:pt x="4689" y="7"/>
                    <a:pt x="4681" y="21"/>
                  </a:cubicBezTo>
                  <a:cubicBezTo>
                    <a:pt x="4450" y="406"/>
                    <a:pt x="581" y="4007"/>
                    <a:pt x="581" y="4007"/>
                  </a:cubicBezTo>
                  <a:cubicBezTo>
                    <a:pt x="1" y="4550"/>
                    <a:pt x="5085" y="10073"/>
                    <a:pt x="6352" y="10073"/>
                  </a:cubicBezTo>
                  <a:cubicBezTo>
                    <a:pt x="6390" y="10073"/>
                    <a:pt x="6425" y="10068"/>
                    <a:pt x="6456" y="10058"/>
                  </a:cubicBezTo>
                  <a:cubicBezTo>
                    <a:pt x="7514" y="9707"/>
                    <a:pt x="13264" y="5070"/>
                    <a:pt x="13264" y="5070"/>
                  </a:cubicBezTo>
                  <a:cubicBezTo>
                    <a:pt x="12440" y="4727"/>
                    <a:pt x="5448" y="0"/>
                    <a:pt x="4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63"/>
            <p:cNvSpPr/>
            <p:nvPr/>
          </p:nvSpPr>
          <p:spPr>
            <a:xfrm>
              <a:off x="7852075" y="3810800"/>
              <a:ext cx="309975" cy="274350"/>
            </a:xfrm>
            <a:custGeom>
              <a:avLst/>
              <a:gdLst/>
              <a:ahLst/>
              <a:cxnLst/>
              <a:rect l="l" t="t" r="r" b="b"/>
              <a:pathLst>
                <a:path w="12399" h="10974" extrusionOk="0">
                  <a:moveTo>
                    <a:pt x="2571" y="1"/>
                  </a:moveTo>
                  <a:lnTo>
                    <a:pt x="1" y="7871"/>
                  </a:lnTo>
                  <a:cubicBezTo>
                    <a:pt x="55" y="7868"/>
                    <a:pt x="111" y="7866"/>
                    <a:pt x="168" y="7866"/>
                  </a:cubicBezTo>
                  <a:cubicBezTo>
                    <a:pt x="2900" y="7866"/>
                    <a:pt x="9477" y="10974"/>
                    <a:pt x="9477" y="10974"/>
                  </a:cubicBezTo>
                  <a:cubicBezTo>
                    <a:pt x="9833" y="10436"/>
                    <a:pt x="12398" y="4774"/>
                    <a:pt x="12398" y="4774"/>
                  </a:cubicBezTo>
                  <a:cubicBezTo>
                    <a:pt x="8468" y="970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63"/>
            <p:cNvSpPr/>
            <p:nvPr/>
          </p:nvSpPr>
          <p:spPr>
            <a:xfrm>
              <a:off x="7971975" y="3844150"/>
              <a:ext cx="41650" cy="170950"/>
            </a:xfrm>
            <a:custGeom>
              <a:avLst/>
              <a:gdLst/>
              <a:ahLst/>
              <a:cxnLst/>
              <a:rect l="l" t="t" r="r" b="b"/>
              <a:pathLst>
                <a:path w="1666" h="6838" extrusionOk="0">
                  <a:moveTo>
                    <a:pt x="384" y="1"/>
                  </a:moveTo>
                  <a:cubicBezTo>
                    <a:pt x="369" y="1"/>
                    <a:pt x="355" y="4"/>
                    <a:pt x="340" y="10"/>
                  </a:cubicBezTo>
                  <a:cubicBezTo>
                    <a:pt x="285" y="37"/>
                    <a:pt x="264" y="103"/>
                    <a:pt x="290" y="152"/>
                  </a:cubicBezTo>
                  <a:cubicBezTo>
                    <a:pt x="302" y="179"/>
                    <a:pt x="1436" y="2590"/>
                    <a:pt x="22" y="6696"/>
                  </a:cubicBezTo>
                  <a:cubicBezTo>
                    <a:pt x="1" y="6751"/>
                    <a:pt x="33" y="6812"/>
                    <a:pt x="87" y="6833"/>
                  </a:cubicBezTo>
                  <a:cubicBezTo>
                    <a:pt x="99" y="6838"/>
                    <a:pt x="110" y="6838"/>
                    <a:pt x="120" y="6838"/>
                  </a:cubicBezTo>
                  <a:cubicBezTo>
                    <a:pt x="165" y="6838"/>
                    <a:pt x="208" y="6812"/>
                    <a:pt x="219" y="6767"/>
                  </a:cubicBezTo>
                  <a:cubicBezTo>
                    <a:pt x="1666" y="2569"/>
                    <a:pt x="532" y="162"/>
                    <a:pt x="482" y="58"/>
                  </a:cubicBezTo>
                  <a:cubicBezTo>
                    <a:pt x="462" y="22"/>
                    <a:pt x="424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63"/>
            <p:cNvSpPr/>
            <p:nvPr/>
          </p:nvSpPr>
          <p:spPr>
            <a:xfrm>
              <a:off x="7553650" y="3728275"/>
              <a:ext cx="133900" cy="121200"/>
            </a:xfrm>
            <a:custGeom>
              <a:avLst/>
              <a:gdLst/>
              <a:ahLst/>
              <a:cxnLst/>
              <a:rect l="l" t="t" r="r" b="b"/>
              <a:pathLst>
                <a:path w="5356" h="4848" extrusionOk="0">
                  <a:moveTo>
                    <a:pt x="5245" y="0"/>
                  </a:moveTo>
                  <a:cubicBezTo>
                    <a:pt x="5238" y="0"/>
                    <a:pt x="5231" y="1"/>
                    <a:pt x="5224" y="3"/>
                  </a:cubicBezTo>
                  <a:cubicBezTo>
                    <a:pt x="3284" y="342"/>
                    <a:pt x="170" y="4501"/>
                    <a:pt x="38" y="4677"/>
                  </a:cubicBezTo>
                  <a:cubicBezTo>
                    <a:pt x="0" y="4726"/>
                    <a:pt x="11" y="4792"/>
                    <a:pt x="61" y="4825"/>
                  </a:cubicBezTo>
                  <a:cubicBezTo>
                    <a:pt x="77" y="4842"/>
                    <a:pt x="99" y="4847"/>
                    <a:pt x="120" y="4847"/>
                  </a:cubicBezTo>
                  <a:cubicBezTo>
                    <a:pt x="153" y="4847"/>
                    <a:pt x="186" y="4830"/>
                    <a:pt x="208" y="4804"/>
                  </a:cubicBezTo>
                  <a:cubicBezTo>
                    <a:pt x="241" y="4764"/>
                    <a:pt x="3403" y="539"/>
                    <a:pt x="5262" y="210"/>
                  </a:cubicBezTo>
                  <a:cubicBezTo>
                    <a:pt x="5316" y="200"/>
                    <a:pt x="5355" y="145"/>
                    <a:pt x="5343" y="84"/>
                  </a:cubicBezTo>
                  <a:cubicBezTo>
                    <a:pt x="5339" y="36"/>
                    <a:pt x="5296" y="0"/>
                    <a:pt x="5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63"/>
            <p:cNvSpPr/>
            <p:nvPr/>
          </p:nvSpPr>
          <p:spPr>
            <a:xfrm>
              <a:off x="7734900" y="3786175"/>
              <a:ext cx="172550" cy="87400"/>
            </a:xfrm>
            <a:custGeom>
              <a:avLst/>
              <a:gdLst/>
              <a:ahLst/>
              <a:cxnLst/>
              <a:rect l="l" t="t" r="r" b="b"/>
              <a:pathLst>
                <a:path w="6902" h="3496" extrusionOk="0">
                  <a:moveTo>
                    <a:pt x="116" y="1"/>
                  </a:moveTo>
                  <a:cubicBezTo>
                    <a:pt x="107" y="1"/>
                    <a:pt x="98" y="2"/>
                    <a:pt x="89" y="4"/>
                  </a:cubicBezTo>
                  <a:cubicBezTo>
                    <a:pt x="34" y="21"/>
                    <a:pt x="1" y="75"/>
                    <a:pt x="13" y="131"/>
                  </a:cubicBezTo>
                  <a:cubicBezTo>
                    <a:pt x="34" y="207"/>
                    <a:pt x="494" y="2038"/>
                    <a:pt x="2188" y="3118"/>
                  </a:cubicBezTo>
                  <a:cubicBezTo>
                    <a:pt x="2621" y="3391"/>
                    <a:pt x="3120" y="3495"/>
                    <a:pt x="3623" y="3495"/>
                  </a:cubicBezTo>
                  <a:cubicBezTo>
                    <a:pt x="5143" y="3495"/>
                    <a:pt x="6742" y="2569"/>
                    <a:pt x="6830" y="2514"/>
                  </a:cubicBezTo>
                  <a:cubicBezTo>
                    <a:pt x="6886" y="2488"/>
                    <a:pt x="6901" y="2422"/>
                    <a:pt x="6869" y="2372"/>
                  </a:cubicBezTo>
                  <a:cubicBezTo>
                    <a:pt x="6850" y="2339"/>
                    <a:pt x="6814" y="2321"/>
                    <a:pt x="6777" y="2321"/>
                  </a:cubicBezTo>
                  <a:cubicBezTo>
                    <a:pt x="6760" y="2321"/>
                    <a:pt x="6742" y="2325"/>
                    <a:pt x="6726" y="2334"/>
                  </a:cubicBezTo>
                  <a:cubicBezTo>
                    <a:pt x="6705" y="2346"/>
                    <a:pt x="5094" y="3282"/>
                    <a:pt x="3614" y="3282"/>
                  </a:cubicBezTo>
                  <a:cubicBezTo>
                    <a:pt x="3146" y="3282"/>
                    <a:pt x="2690" y="3188"/>
                    <a:pt x="2303" y="2942"/>
                  </a:cubicBezTo>
                  <a:cubicBezTo>
                    <a:pt x="681" y="1906"/>
                    <a:pt x="220" y="98"/>
                    <a:pt x="220" y="81"/>
                  </a:cubicBezTo>
                  <a:cubicBezTo>
                    <a:pt x="206" y="35"/>
                    <a:pt x="165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1" name="Google Shape;4081;p63"/>
          <p:cNvGrpSpPr/>
          <p:nvPr/>
        </p:nvGrpSpPr>
        <p:grpSpPr>
          <a:xfrm>
            <a:off x="7045650" y="285350"/>
            <a:ext cx="1579225" cy="2727475"/>
            <a:chOff x="7045650" y="285350"/>
            <a:chExt cx="1579225" cy="2727475"/>
          </a:xfrm>
        </p:grpSpPr>
        <p:grpSp>
          <p:nvGrpSpPr>
            <p:cNvPr id="4082" name="Google Shape;4082;p63"/>
            <p:cNvGrpSpPr/>
            <p:nvPr/>
          </p:nvGrpSpPr>
          <p:grpSpPr>
            <a:xfrm flipH="1">
              <a:off x="8185275" y="2099425"/>
              <a:ext cx="439600" cy="913400"/>
              <a:chOff x="7212850" y="2109375"/>
              <a:chExt cx="439600" cy="913400"/>
            </a:xfrm>
          </p:grpSpPr>
          <p:sp>
            <p:nvSpPr>
              <p:cNvPr id="4083" name="Google Shape;4083;p63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4" name="Google Shape;4084;p63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5" name="Google Shape;4085;p63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6" name="Google Shape;4086;p63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7" name="Google Shape;4087;p63"/>
            <p:cNvGrpSpPr/>
            <p:nvPr/>
          </p:nvGrpSpPr>
          <p:grpSpPr>
            <a:xfrm flipH="1">
              <a:off x="7045650" y="1449350"/>
              <a:ext cx="439600" cy="913400"/>
              <a:chOff x="7212850" y="2109375"/>
              <a:chExt cx="439600" cy="913400"/>
            </a:xfrm>
          </p:grpSpPr>
          <p:sp>
            <p:nvSpPr>
              <p:cNvPr id="4088" name="Google Shape;4088;p63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9" name="Google Shape;4089;p63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0" name="Google Shape;4090;p63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1" name="Google Shape;4091;p63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92" name="Google Shape;4092;p63"/>
            <p:cNvGrpSpPr/>
            <p:nvPr/>
          </p:nvGrpSpPr>
          <p:grpSpPr>
            <a:xfrm flipH="1">
              <a:off x="8157625" y="285350"/>
              <a:ext cx="439600" cy="913400"/>
              <a:chOff x="7212850" y="2109375"/>
              <a:chExt cx="439600" cy="913400"/>
            </a:xfrm>
          </p:grpSpPr>
          <p:sp>
            <p:nvSpPr>
              <p:cNvPr id="4093" name="Google Shape;4093;p63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4" name="Google Shape;4094;p63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5" name="Google Shape;4095;p63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6" name="Google Shape;4096;p63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97" name="Google Shape;4097;p63"/>
          <p:cNvGrpSpPr/>
          <p:nvPr/>
        </p:nvGrpSpPr>
        <p:grpSpPr>
          <a:xfrm>
            <a:off x="955876" y="768600"/>
            <a:ext cx="764300" cy="754550"/>
            <a:chOff x="955876" y="768600"/>
            <a:chExt cx="764300" cy="754550"/>
          </a:xfrm>
        </p:grpSpPr>
        <p:sp>
          <p:nvSpPr>
            <p:cNvPr id="4098" name="Google Shape;4098;p63"/>
            <p:cNvSpPr/>
            <p:nvPr/>
          </p:nvSpPr>
          <p:spPr>
            <a:xfrm flipH="1">
              <a:off x="1526676" y="7701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63"/>
            <p:cNvSpPr/>
            <p:nvPr/>
          </p:nvSpPr>
          <p:spPr>
            <a:xfrm flipH="1">
              <a:off x="955876" y="76860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63"/>
            <p:cNvSpPr/>
            <p:nvPr/>
          </p:nvSpPr>
          <p:spPr>
            <a:xfrm flipH="1">
              <a:off x="1333176" y="13392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01" name="Google Shape;4101;p63"/>
          <p:cNvSpPr/>
          <p:nvPr/>
        </p:nvSpPr>
        <p:spPr>
          <a:xfrm rot="8823568">
            <a:off x="1691164" y="4133107"/>
            <a:ext cx="2036345" cy="1855222"/>
          </a:xfrm>
          <a:custGeom>
            <a:avLst/>
            <a:gdLst/>
            <a:ahLst/>
            <a:cxnLst/>
            <a:rect l="l" t="t" r="r" b="b"/>
            <a:pathLst>
              <a:path w="40958" h="37315" extrusionOk="0">
                <a:moveTo>
                  <a:pt x="947" y="1"/>
                </a:moveTo>
                <a:cubicBezTo>
                  <a:pt x="421" y="1"/>
                  <a:pt x="115" y="39"/>
                  <a:pt x="104" y="39"/>
                </a:cubicBezTo>
                <a:cubicBezTo>
                  <a:pt x="43" y="44"/>
                  <a:pt x="0" y="99"/>
                  <a:pt x="11" y="154"/>
                </a:cubicBezTo>
                <a:cubicBezTo>
                  <a:pt x="16" y="208"/>
                  <a:pt x="59" y="248"/>
                  <a:pt x="115" y="248"/>
                </a:cubicBezTo>
                <a:lnTo>
                  <a:pt x="125" y="248"/>
                </a:lnTo>
                <a:cubicBezTo>
                  <a:pt x="125" y="248"/>
                  <a:pt x="438" y="215"/>
                  <a:pt x="959" y="215"/>
                </a:cubicBezTo>
                <a:cubicBezTo>
                  <a:pt x="1013" y="215"/>
                  <a:pt x="1058" y="165"/>
                  <a:pt x="1058" y="104"/>
                </a:cubicBezTo>
                <a:cubicBezTo>
                  <a:pt x="1058" y="51"/>
                  <a:pt x="1002" y="1"/>
                  <a:pt x="947" y="1"/>
                </a:cubicBezTo>
                <a:close/>
                <a:moveTo>
                  <a:pt x="1803" y="33"/>
                </a:moveTo>
                <a:cubicBezTo>
                  <a:pt x="1743" y="33"/>
                  <a:pt x="1703" y="75"/>
                  <a:pt x="1698" y="132"/>
                </a:cubicBezTo>
                <a:cubicBezTo>
                  <a:pt x="1693" y="187"/>
                  <a:pt x="1736" y="241"/>
                  <a:pt x="1797" y="241"/>
                </a:cubicBezTo>
                <a:cubicBezTo>
                  <a:pt x="2072" y="264"/>
                  <a:pt x="2356" y="291"/>
                  <a:pt x="2631" y="329"/>
                </a:cubicBezTo>
                <a:lnTo>
                  <a:pt x="2647" y="329"/>
                </a:lnTo>
                <a:cubicBezTo>
                  <a:pt x="2697" y="329"/>
                  <a:pt x="2745" y="291"/>
                  <a:pt x="2751" y="236"/>
                </a:cubicBezTo>
                <a:cubicBezTo>
                  <a:pt x="2756" y="182"/>
                  <a:pt x="2718" y="127"/>
                  <a:pt x="2657" y="122"/>
                </a:cubicBezTo>
                <a:cubicBezTo>
                  <a:pt x="2378" y="83"/>
                  <a:pt x="2093" y="51"/>
                  <a:pt x="1814" y="33"/>
                </a:cubicBezTo>
                <a:cubicBezTo>
                  <a:pt x="1810" y="33"/>
                  <a:pt x="1807" y="33"/>
                  <a:pt x="1803" y="33"/>
                </a:cubicBezTo>
                <a:close/>
                <a:moveTo>
                  <a:pt x="3481" y="262"/>
                </a:moveTo>
                <a:cubicBezTo>
                  <a:pt x="3432" y="262"/>
                  <a:pt x="3386" y="293"/>
                  <a:pt x="3375" y="346"/>
                </a:cubicBezTo>
                <a:cubicBezTo>
                  <a:pt x="3365" y="400"/>
                  <a:pt x="3403" y="456"/>
                  <a:pt x="3458" y="466"/>
                </a:cubicBezTo>
                <a:cubicBezTo>
                  <a:pt x="3732" y="527"/>
                  <a:pt x="4005" y="587"/>
                  <a:pt x="4275" y="664"/>
                </a:cubicBezTo>
                <a:cubicBezTo>
                  <a:pt x="4286" y="664"/>
                  <a:pt x="4291" y="669"/>
                  <a:pt x="4301" y="669"/>
                </a:cubicBezTo>
                <a:cubicBezTo>
                  <a:pt x="4351" y="669"/>
                  <a:pt x="4390" y="636"/>
                  <a:pt x="4407" y="587"/>
                </a:cubicBezTo>
                <a:cubicBezTo>
                  <a:pt x="4422" y="532"/>
                  <a:pt x="4384" y="471"/>
                  <a:pt x="4329" y="461"/>
                </a:cubicBezTo>
                <a:cubicBezTo>
                  <a:pt x="4061" y="385"/>
                  <a:pt x="3782" y="319"/>
                  <a:pt x="3502" y="264"/>
                </a:cubicBezTo>
                <a:cubicBezTo>
                  <a:pt x="3495" y="262"/>
                  <a:pt x="3488" y="262"/>
                  <a:pt x="3481" y="262"/>
                </a:cubicBezTo>
                <a:close/>
                <a:moveTo>
                  <a:pt x="5113" y="708"/>
                </a:moveTo>
                <a:cubicBezTo>
                  <a:pt x="5069" y="708"/>
                  <a:pt x="5027" y="735"/>
                  <a:pt x="5009" y="779"/>
                </a:cubicBezTo>
                <a:cubicBezTo>
                  <a:pt x="4992" y="833"/>
                  <a:pt x="5020" y="894"/>
                  <a:pt x="5075" y="916"/>
                </a:cubicBezTo>
                <a:cubicBezTo>
                  <a:pt x="5338" y="1009"/>
                  <a:pt x="5601" y="1113"/>
                  <a:pt x="5854" y="1223"/>
                </a:cubicBezTo>
                <a:cubicBezTo>
                  <a:pt x="5864" y="1228"/>
                  <a:pt x="5880" y="1234"/>
                  <a:pt x="5897" y="1234"/>
                </a:cubicBezTo>
                <a:cubicBezTo>
                  <a:pt x="5935" y="1234"/>
                  <a:pt x="5973" y="1207"/>
                  <a:pt x="5990" y="1169"/>
                </a:cubicBezTo>
                <a:cubicBezTo>
                  <a:pt x="6018" y="1113"/>
                  <a:pt x="5990" y="1053"/>
                  <a:pt x="5935" y="1031"/>
                </a:cubicBezTo>
                <a:cubicBezTo>
                  <a:pt x="5677" y="916"/>
                  <a:pt x="5414" y="812"/>
                  <a:pt x="5146" y="713"/>
                </a:cubicBezTo>
                <a:cubicBezTo>
                  <a:pt x="5135" y="710"/>
                  <a:pt x="5124" y="708"/>
                  <a:pt x="5113" y="708"/>
                </a:cubicBezTo>
                <a:close/>
                <a:moveTo>
                  <a:pt x="6656" y="1392"/>
                </a:moveTo>
                <a:cubicBezTo>
                  <a:pt x="6618" y="1392"/>
                  <a:pt x="6579" y="1413"/>
                  <a:pt x="6560" y="1447"/>
                </a:cubicBezTo>
                <a:cubicBezTo>
                  <a:pt x="6532" y="1497"/>
                  <a:pt x="6555" y="1563"/>
                  <a:pt x="6603" y="1590"/>
                </a:cubicBezTo>
                <a:cubicBezTo>
                  <a:pt x="6851" y="1721"/>
                  <a:pt x="7091" y="1870"/>
                  <a:pt x="7322" y="2017"/>
                </a:cubicBezTo>
                <a:cubicBezTo>
                  <a:pt x="7339" y="2029"/>
                  <a:pt x="7360" y="2034"/>
                  <a:pt x="7382" y="2034"/>
                </a:cubicBezTo>
                <a:cubicBezTo>
                  <a:pt x="7415" y="2034"/>
                  <a:pt x="7448" y="2017"/>
                  <a:pt x="7470" y="1984"/>
                </a:cubicBezTo>
                <a:cubicBezTo>
                  <a:pt x="7503" y="1936"/>
                  <a:pt x="7486" y="1875"/>
                  <a:pt x="7437" y="1842"/>
                </a:cubicBezTo>
                <a:cubicBezTo>
                  <a:pt x="7202" y="1688"/>
                  <a:pt x="6955" y="1541"/>
                  <a:pt x="6702" y="1404"/>
                </a:cubicBezTo>
                <a:cubicBezTo>
                  <a:pt x="6688" y="1396"/>
                  <a:pt x="6672" y="1392"/>
                  <a:pt x="6656" y="1392"/>
                </a:cubicBezTo>
                <a:close/>
                <a:moveTo>
                  <a:pt x="8069" y="2314"/>
                </a:moveTo>
                <a:cubicBezTo>
                  <a:pt x="8038" y="2314"/>
                  <a:pt x="8007" y="2327"/>
                  <a:pt x="7985" y="2352"/>
                </a:cubicBezTo>
                <a:cubicBezTo>
                  <a:pt x="7946" y="2401"/>
                  <a:pt x="7958" y="2467"/>
                  <a:pt x="8002" y="2505"/>
                </a:cubicBezTo>
                <a:cubicBezTo>
                  <a:pt x="8221" y="2675"/>
                  <a:pt x="8434" y="2856"/>
                  <a:pt x="8642" y="3043"/>
                </a:cubicBezTo>
                <a:cubicBezTo>
                  <a:pt x="8659" y="3064"/>
                  <a:pt x="8687" y="3069"/>
                  <a:pt x="8715" y="3069"/>
                </a:cubicBezTo>
                <a:cubicBezTo>
                  <a:pt x="8741" y="3069"/>
                  <a:pt x="8769" y="3059"/>
                  <a:pt x="8791" y="3036"/>
                </a:cubicBezTo>
                <a:cubicBezTo>
                  <a:pt x="8829" y="2993"/>
                  <a:pt x="8829" y="2927"/>
                  <a:pt x="8786" y="2889"/>
                </a:cubicBezTo>
                <a:cubicBezTo>
                  <a:pt x="8577" y="2697"/>
                  <a:pt x="8358" y="2510"/>
                  <a:pt x="8133" y="2335"/>
                </a:cubicBezTo>
                <a:cubicBezTo>
                  <a:pt x="8115" y="2321"/>
                  <a:pt x="8092" y="2314"/>
                  <a:pt x="8069" y="2314"/>
                </a:cubicBezTo>
                <a:close/>
                <a:moveTo>
                  <a:pt x="9308" y="3458"/>
                </a:moveTo>
                <a:cubicBezTo>
                  <a:pt x="9282" y="3458"/>
                  <a:pt x="9256" y="3468"/>
                  <a:pt x="9234" y="3486"/>
                </a:cubicBezTo>
                <a:cubicBezTo>
                  <a:pt x="9191" y="3525"/>
                  <a:pt x="9191" y="3590"/>
                  <a:pt x="9229" y="3635"/>
                </a:cubicBezTo>
                <a:cubicBezTo>
                  <a:pt x="9416" y="3838"/>
                  <a:pt x="9596" y="4056"/>
                  <a:pt x="9767" y="4276"/>
                </a:cubicBezTo>
                <a:cubicBezTo>
                  <a:pt x="9788" y="4303"/>
                  <a:pt x="9816" y="4319"/>
                  <a:pt x="9849" y="4319"/>
                </a:cubicBezTo>
                <a:cubicBezTo>
                  <a:pt x="9871" y="4319"/>
                  <a:pt x="9892" y="4308"/>
                  <a:pt x="9914" y="4298"/>
                </a:cubicBezTo>
                <a:cubicBezTo>
                  <a:pt x="9958" y="4260"/>
                  <a:pt x="9970" y="4194"/>
                  <a:pt x="9931" y="4144"/>
                </a:cubicBezTo>
                <a:cubicBezTo>
                  <a:pt x="9760" y="3919"/>
                  <a:pt x="9575" y="3701"/>
                  <a:pt x="9383" y="3492"/>
                </a:cubicBezTo>
                <a:cubicBezTo>
                  <a:pt x="9363" y="3469"/>
                  <a:pt x="9336" y="3458"/>
                  <a:pt x="9308" y="3458"/>
                </a:cubicBezTo>
                <a:close/>
                <a:moveTo>
                  <a:pt x="10342" y="4794"/>
                </a:moveTo>
                <a:cubicBezTo>
                  <a:pt x="10322" y="4794"/>
                  <a:pt x="10300" y="4800"/>
                  <a:pt x="10281" y="4812"/>
                </a:cubicBezTo>
                <a:cubicBezTo>
                  <a:pt x="10233" y="4845"/>
                  <a:pt x="10216" y="4906"/>
                  <a:pt x="10248" y="4956"/>
                </a:cubicBezTo>
                <a:cubicBezTo>
                  <a:pt x="10402" y="5186"/>
                  <a:pt x="10544" y="5432"/>
                  <a:pt x="10676" y="5674"/>
                </a:cubicBezTo>
                <a:cubicBezTo>
                  <a:pt x="10698" y="5712"/>
                  <a:pt x="10736" y="5728"/>
                  <a:pt x="10769" y="5728"/>
                </a:cubicBezTo>
                <a:cubicBezTo>
                  <a:pt x="10792" y="5728"/>
                  <a:pt x="10807" y="5723"/>
                  <a:pt x="10825" y="5717"/>
                </a:cubicBezTo>
                <a:cubicBezTo>
                  <a:pt x="10873" y="5690"/>
                  <a:pt x="10890" y="5624"/>
                  <a:pt x="10863" y="5575"/>
                </a:cubicBezTo>
                <a:cubicBezTo>
                  <a:pt x="10726" y="5323"/>
                  <a:pt x="10577" y="5075"/>
                  <a:pt x="10425" y="4840"/>
                </a:cubicBezTo>
                <a:cubicBezTo>
                  <a:pt x="10408" y="4810"/>
                  <a:pt x="10376" y="4794"/>
                  <a:pt x="10342" y="4794"/>
                </a:cubicBezTo>
                <a:close/>
                <a:moveTo>
                  <a:pt x="11152" y="6271"/>
                </a:moveTo>
                <a:cubicBezTo>
                  <a:pt x="11137" y="6271"/>
                  <a:pt x="11122" y="6274"/>
                  <a:pt x="11109" y="6282"/>
                </a:cubicBezTo>
                <a:cubicBezTo>
                  <a:pt x="11055" y="6304"/>
                  <a:pt x="11032" y="6370"/>
                  <a:pt x="11055" y="6424"/>
                </a:cubicBezTo>
                <a:cubicBezTo>
                  <a:pt x="11169" y="6671"/>
                  <a:pt x="11280" y="6929"/>
                  <a:pt x="11378" y="7192"/>
                </a:cubicBezTo>
                <a:cubicBezTo>
                  <a:pt x="11394" y="7235"/>
                  <a:pt x="11438" y="7263"/>
                  <a:pt x="11477" y="7263"/>
                </a:cubicBezTo>
                <a:cubicBezTo>
                  <a:pt x="11493" y="7263"/>
                  <a:pt x="11503" y="7258"/>
                  <a:pt x="11515" y="7252"/>
                </a:cubicBezTo>
                <a:cubicBezTo>
                  <a:pt x="11569" y="7230"/>
                  <a:pt x="11597" y="7169"/>
                  <a:pt x="11576" y="7114"/>
                </a:cubicBezTo>
                <a:cubicBezTo>
                  <a:pt x="11477" y="6851"/>
                  <a:pt x="11361" y="6588"/>
                  <a:pt x="11247" y="6332"/>
                </a:cubicBezTo>
                <a:cubicBezTo>
                  <a:pt x="11231" y="6295"/>
                  <a:pt x="11191" y="6271"/>
                  <a:pt x="11152" y="6271"/>
                </a:cubicBezTo>
                <a:close/>
                <a:moveTo>
                  <a:pt x="11758" y="7845"/>
                </a:moveTo>
                <a:cubicBezTo>
                  <a:pt x="11748" y="7845"/>
                  <a:pt x="11738" y="7846"/>
                  <a:pt x="11728" y="7850"/>
                </a:cubicBezTo>
                <a:cubicBezTo>
                  <a:pt x="11668" y="7865"/>
                  <a:pt x="11641" y="7926"/>
                  <a:pt x="11657" y="7981"/>
                </a:cubicBezTo>
                <a:cubicBezTo>
                  <a:pt x="11740" y="8244"/>
                  <a:pt x="11816" y="8518"/>
                  <a:pt x="11887" y="8786"/>
                </a:cubicBezTo>
                <a:cubicBezTo>
                  <a:pt x="11898" y="8836"/>
                  <a:pt x="11943" y="8869"/>
                  <a:pt x="11991" y="8869"/>
                </a:cubicBezTo>
                <a:cubicBezTo>
                  <a:pt x="11997" y="8869"/>
                  <a:pt x="12008" y="8869"/>
                  <a:pt x="12019" y="8864"/>
                </a:cubicBezTo>
                <a:cubicBezTo>
                  <a:pt x="12074" y="8852"/>
                  <a:pt x="12107" y="8791"/>
                  <a:pt x="12090" y="8737"/>
                </a:cubicBezTo>
                <a:cubicBezTo>
                  <a:pt x="12019" y="8463"/>
                  <a:pt x="11943" y="8184"/>
                  <a:pt x="11860" y="7921"/>
                </a:cubicBezTo>
                <a:cubicBezTo>
                  <a:pt x="11847" y="7875"/>
                  <a:pt x="11804" y="7845"/>
                  <a:pt x="11758" y="7845"/>
                </a:cubicBezTo>
                <a:close/>
                <a:moveTo>
                  <a:pt x="12181" y="9480"/>
                </a:moveTo>
                <a:cubicBezTo>
                  <a:pt x="12175" y="9480"/>
                  <a:pt x="12168" y="9481"/>
                  <a:pt x="12161" y="9482"/>
                </a:cubicBezTo>
                <a:cubicBezTo>
                  <a:pt x="12102" y="9494"/>
                  <a:pt x="12062" y="9548"/>
                  <a:pt x="12079" y="9608"/>
                </a:cubicBezTo>
                <a:cubicBezTo>
                  <a:pt x="12112" y="9767"/>
                  <a:pt x="12140" y="9932"/>
                  <a:pt x="12173" y="10096"/>
                </a:cubicBezTo>
                <a:cubicBezTo>
                  <a:pt x="12189" y="10212"/>
                  <a:pt x="12211" y="10321"/>
                  <a:pt x="12227" y="10436"/>
                </a:cubicBezTo>
                <a:cubicBezTo>
                  <a:pt x="12239" y="10486"/>
                  <a:pt x="12282" y="10524"/>
                  <a:pt x="12332" y="10524"/>
                </a:cubicBezTo>
                <a:cubicBezTo>
                  <a:pt x="12337" y="10524"/>
                  <a:pt x="12343" y="10524"/>
                  <a:pt x="12348" y="10519"/>
                </a:cubicBezTo>
                <a:cubicBezTo>
                  <a:pt x="12408" y="10513"/>
                  <a:pt x="12446" y="10458"/>
                  <a:pt x="12436" y="10397"/>
                </a:cubicBezTo>
                <a:cubicBezTo>
                  <a:pt x="12419" y="10288"/>
                  <a:pt x="12398" y="10173"/>
                  <a:pt x="12381" y="10058"/>
                </a:cubicBezTo>
                <a:cubicBezTo>
                  <a:pt x="12348" y="9894"/>
                  <a:pt x="12315" y="9724"/>
                  <a:pt x="12282" y="9565"/>
                </a:cubicBezTo>
                <a:cubicBezTo>
                  <a:pt x="12273" y="9512"/>
                  <a:pt x="12229" y="9480"/>
                  <a:pt x="12181" y="9480"/>
                </a:cubicBezTo>
                <a:close/>
                <a:moveTo>
                  <a:pt x="12470" y="11147"/>
                </a:moveTo>
                <a:cubicBezTo>
                  <a:pt x="12464" y="11147"/>
                  <a:pt x="12458" y="11147"/>
                  <a:pt x="12452" y="11149"/>
                </a:cubicBezTo>
                <a:cubicBezTo>
                  <a:pt x="12391" y="11154"/>
                  <a:pt x="12353" y="11209"/>
                  <a:pt x="12365" y="11270"/>
                </a:cubicBezTo>
                <a:cubicBezTo>
                  <a:pt x="12403" y="11554"/>
                  <a:pt x="12441" y="11834"/>
                  <a:pt x="12474" y="12102"/>
                </a:cubicBezTo>
                <a:cubicBezTo>
                  <a:pt x="12485" y="12158"/>
                  <a:pt x="12529" y="12196"/>
                  <a:pt x="12583" y="12196"/>
                </a:cubicBezTo>
                <a:lnTo>
                  <a:pt x="12595" y="12196"/>
                </a:lnTo>
                <a:cubicBezTo>
                  <a:pt x="12654" y="12185"/>
                  <a:pt x="12694" y="12135"/>
                  <a:pt x="12687" y="12075"/>
                </a:cubicBezTo>
                <a:cubicBezTo>
                  <a:pt x="12654" y="11806"/>
                  <a:pt x="12616" y="11527"/>
                  <a:pt x="12573" y="11237"/>
                </a:cubicBezTo>
                <a:cubicBezTo>
                  <a:pt x="12563" y="11183"/>
                  <a:pt x="12519" y="11147"/>
                  <a:pt x="12470" y="11147"/>
                </a:cubicBezTo>
                <a:close/>
                <a:moveTo>
                  <a:pt x="12677" y="12825"/>
                </a:moveTo>
                <a:cubicBezTo>
                  <a:pt x="12674" y="12825"/>
                  <a:pt x="12670" y="12825"/>
                  <a:pt x="12666" y="12826"/>
                </a:cubicBezTo>
                <a:cubicBezTo>
                  <a:pt x="12606" y="12831"/>
                  <a:pt x="12567" y="12881"/>
                  <a:pt x="12573" y="12941"/>
                </a:cubicBezTo>
                <a:cubicBezTo>
                  <a:pt x="12600" y="13226"/>
                  <a:pt x="12621" y="13511"/>
                  <a:pt x="12639" y="13779"/>
                </a:cubicBezTo>
                <a:cubicBezTo>
                  <a:pt x="12644" y="13835"/>
                  <a:pt x="12687" y="13878"/>
                  <a:pt x="12742" y="13878"/>
                </a:cubicBezTo>
                <a:lnTo>
                  <a:pt x="12748" y="13878"/>
                </a:lnTo>
                <a:cubicBezTo>
                  <a:pt x="12808" y="13873"/>
                  <a:pt x="12852" y="13823"/>
                  <a:pt x="12852" y="13764"/>
                </a:cubicBezTo>
                <a:cubicBezTo>
                  <a:pt x="12831" y="13494"/>
                  <a:pt x="12808" y="13210"/>
                  <a:pt x="12781" y="12919"/>
                </a:cubicBezTo>
                <a:cubicBezTo>
                  <a:pt x="12776" y="12862"/>
                  <a:pt x="12732" y="12825"/>
                  <a:pt x="12677" y="12825"/>
                </a:cubicBezTo>
                <a:close/>
                <a:moveTo>
                  <a:pt x="12775" y="14508"/>
                </a:moveTo>
                <a:cubicBezTo>
                  <a:pt x="12720" y="14508"/>
                  <a:pt x="12671" y="14558"/>
                  <a:pt x="12677" y="14619"/>
                </a:cubicBezTo>
                <a:lnTo>
                  <a:pt x="12677" y="14930"/>
                </a:lnTo>
                <a:cubicBezTo>
                  <a:pt x="12677" y="15112"/>
                  <a:pt x="12677" y="15287"/>
                  <a:pt x="12666" y="15451"/>
                </a:cubicBezTo>
                <a:cubicBezTo>
                  <a:pt x="12523" y="15474"/>
                  <a:pt x="12381" y="15500"/>
                  <a:pt x="12239" y="15539"/>
                </a:cubicBezTo>
                <a:cubicBezTo>
                  <a:pt x="12178" y="15555"/>
                  <a:pt x="12145" y="15610"/>
                  <a:pt x="12161" y="15664"/>
                </a:cubicBezTo>
                <a:cubicBezTo>
                  <a:pt x="12173" y="15714"/>
                  <a:pt x="12216" y="15747"/>
                  <a:pt x="12266" y="15747"/>
                </a:cubicBezTo>
                <a:cubicBezTo>
                  <a:pt x="12272" y="15747"/>
                  <a:pt x="12282" y="15747"/>
                  <a:pt x="12293" y="15742"/>
                </a:cubicBezTo>
                <a:cubicBezTo>
                  <a:pt x="12556" y="15671"/>
                  <a:pt x="12831" y="15631"/>
                  <a:pt x="13099" y="15631"/>
                </a:cubicBezTo>
                <a:cubicBezTo>
                  <a:pt x="13159" y="15631"/>
                  <a:pt x="13208" y="15583"/>
                  <a:pt x="13203" y="15522"/>
                </a:cubicBezTo>
                <a:cubicBezTo>
                  <a:pt x="13203" y="15467"/>
                  <a:pt x="13159" y="15418"/>
                  <a:pt x="13099" y="15418"/>
                </a:cubicBezTo>
                <a:cubicBezTo>
                  <a:pt x="13028" y="15418"/>
                  <a:pt x="12950" y="15424"/>
                  <a:pt x="12879" y="15429"/>
                </a:cubicBezTo>
                <a:cubicBezTo>
                  <a:pt x="12884" y="15270"/>
                  <a:pt x="12891" y="15105"/>
                  <a:pt x="12891" y="14930"/>
                </a:cubicBezTo>
                <a:cubicBezTo>
                  <a:pt x="12891" y="14826"/>
                  <a:pt x="12884" y="14723"/>
                  <a:pt x="12884" y="14612"/>
                </a:cubicBezTo>
                <a:cubicBezTo>
                  <a:pt x="12884" y="14558"/>
                  <a:pt x="12836" y="14508"/>
                  <a:pt x="12781" y="14508"/>
                </a:cubicBezTo>
                <a:close/>
                <a:moveTo>
                  <a:pt x="13935" y="15518"/>
                </a:moveTo>
                <a:cubicBezTo>
                  <a:pt x="13887" y="15518"/>
                  <a:pt x="13847" y="15549"/>
                  <a:pt x="13833" y="15599"/>
                </a:cubicBezTo>
                <a:cubicBezTo>
                  <a:pt x="13817" y="15654"/>
                  <a:pt x="13855" y="15714"/>
                  <a:pt x="13911" y="15725"/>
                </a:cubicBezTo>
                <a:cubicBezTo>
                  <a:pt x="14179" y="15796"/>
                  <a:pt x="14430" y="15906"/>
                  <a:pt x="14655" y="16043"/>
                </a:cubicBezTo>
                <a:cubicBezTo>
                  <a:pt x="14672" y="16054"/>
                  <a:pt x="14688" y="16059"/>
                  <a:pt x="14710" y="16059"/>
                </a:cubicBezTo>
                <a:cubicBezTo>
                  <a:pt x="14743" y="16059"/>
                  <a:pt x="14781" y="16043"/>
                  <a:pt x="14798" y="16010"/>
                </a:cubicBezTo>
                <a:cubicBezTo>
                  <a:pt x="14831" y="15960"/>
                  <a:pt x="14814" y="15901"/>
                  <a:pt x="14766" y="15868"/>
                </a:cubicBezTo>
                <a:cubicBezTo>
                  <a:pt x="14523" y="15714"/>
                  <a:pt x="14250" y="15599"/>
                  <a:pt x="13964" y="15522"/>
                </a:cubicBezTo>
                <a:cubicBezTo>
                  <a:pt x="13954" y="15520"/>
                  <a:pt x="13944" y="15518"/>
                  <a:pt x="13935" y="15518"/>
                </a:cubicBezTo>
                <a:close/>
                <a:moveTo>
                  <a:pt x="11485" y="15855"/>
                </a:moveTo>
                <a:cubicBezTo>
                  <a:pt x="11467" y="15855"/>
                  <a:pt x="11449" y="15859"/>
                  <a:pt x="11432" y="15868"/>
                </a:cubicBezTo>
                <a:cubicBezTo>
                  <a:pt x="11159" y="16026"/>
                  <a:pt x="10934" y="16213"/>
                  <a:pt x="10754" y="16427"/>
                </a:cubicBezTo>
                <a:cubicBezTo>
                  <a:pt x="10714" y="16471"/>
                  <a:pt x="10721" y="16536"/>
                  <a:pt x="10769" y="16575"/>
                </a:cubicBezTo>
                <a:cubicBezTo>
                  <a:pt x="10786" y="16592"/>
                  <a:pt x="10813" y="16597"/>
                  <a:pt x="10835" y="16597"/>
                </a:cubicBezTo>
                <a:cubicBezTo>
                  <a:pt x="10863" y="16597"/>
                  <a:pt x="10896" y="16585"/>
                  <a:pt x="10918" y="16564"/>
                </a:cubicBezTo>
                <a:cubicBezTo>
                  <a:pt x="11076" y="16367"/>
                  <a:pt x="11290" y="16197"/>
                  <a:pt x="11536" y="16048"/>
                </a:cubicBezTo>
                <a:cubicBezTo>
                  <a:pt x="11586" y="16021"/>
                  <a:pt x="11602" y="15955"/>
                  <a:pt x="11576" y="15906"/>
                </a:cubicBezTo>
                <a:cubicBezTo>
                  <a:pt x="11557" y="15873"/>
                  <a:pt x="11521" y="15855"/>
                  <a:pt x="11485" y="15855"/>
                </a:cubicBezTo>
                <a:close/>
                <a:moveTo>
                  <a:pt x="12707" y="16196"/>
                </a:moveTo>
                <a:cubicBezTo>
                  <a:pt x="12653" y="16196"/>
                  <a:pt x="12605" y="16234"/>
                  <a:pt x="12600" y="16289"/>
                </a:cubicBezTo>
                <a:cubicBezTo>
                  <a:pt x="12562" y="16592"/>
                  <a:pt x="12507" y="16865"/>
                  <a:pt x="12441" y="17101"/>
                </a:cubicBezTo>
                <a:cubicBezTo>
                  <a:pt x="12424" y="17156"/>
                  <a:pt x="12457" y="17217"/>
                  <a:pt x="12512" y="17232"/>
                </a:cubicBezTo>
                <a:cubicBezTo>
                  <a:pt x="12523" y="17232"/>
                  <a:pt x="12535" y="17238"/>
                  <a:pt x="12545" y="17238"/>
                </a:cubicBezTo>
                <a:cubicBezTo>
                  <a:pt x="12589" y="17238"/>
                  <a:pt x="12633" y="17205"/>
                  <a:pt x="12644" y="17161"/>
                </a:cubicBezTo>
                <a:cubicBezTo>
                  <a:pt x="12715" y="16909"/>
                  <a:pt x="12770" y="16630"/>
                  <a:pt x="12808" y="16317"/>
                </a:cubicBezTo>
                <a:cubicBezTo>
                  <a:pt x="12819" y="16256"/>
                  <a:pt x="12775" y="16202"/>
                  <a:pt x="12720" y="16197"/>
                </a:cubicBezTo>
                <a:cubicBezTo>
                  <a:pt x="12716" y="16197"/>
                  <a:pt x="12711" y="16196"/>
                  <a:pt x="12707" y="16196"/>
                </a:cubicBezTo>
                <a:close/>
                <a:moveTo>
                  <a:pt x="15343" y="16407"/>
                </a:moveTo>
                <a:cubicBezTo>
                  <a:pt x="15318" y="16407"/>
                  <a:pt x="15294" y="16415"/>
                  <a:pt x="15275" y="16433"/>
                </a:cubicBezTo>
                <a:cubicBezTo>
                  <a:pt x="15231" y="16471"/>
                  <a:pt x="15219" y="16536"/>
                  <a:pt x="15259" y="16580"/>
                </a:cubicBezTo>
                <a:cubicBezTo>
                  <a:pt x="15406" y="16761"/>
                  <a:pt x="15532" y="16964"/>
                  <a:pt x="15636" y="17189"/>
                </a:cubicBezTo>
                <a:cubicBezTo>
                  <a:pt x="15653" y="17217"/>
                  <a:pt x="15664" y="17243"/>
                  <a:pt x="15674" y="17276"/>
                </a:cubicBezTo>
                <a:cubicBezTo>
                  <a:pt x="15692" y="17315"/>
                  <a:pt x="15730" y="17342"/>
                  <a:pt x="15773" y="17342"/>
                </a:cubicBezTo>
                <a:cubicBezTo>
                  <a:pt x="15785" y="17342"/>
                  <a:pt x="15801" y="17336"/>
                  <a:pt x="15811" y="17331"/>
                </a:cubicBezTo>
                <a:cubicBezTo>
                  <a:pt x="15867" y="17315"/>
                  <a:pt x="15894" y="17249"/>
                  <a:pt x="15872" y="17194"/>
                </a:cubicBezTo>
                <a:cubicBezTo>
                  <a:pt x="15856" y="17161"/>
                  <a:pt x="15844" y="17128"/>
                  <a:pt x="15828" y="17101"/>
                </a:cubicBezTo>
                <a:cubicBezTo>
                  <a:pt x="15719" y="16860"/>
                  <a:pt x="15581" y="16640"/>
                  <a:pt x="15423" y="16443"/>
                </a:cubicBezTo>
                <a:cubicBezTo>
                  <a:pt x="15402" y="16419"/>
                  <a:pt x="15372" y="16407"/>
                  <a:pt x="15343" y="16407"/>
                </a:cubicBezTo>
                <a:close/>
                <a:moveTo>
                  <a:pt x="10501" y="17249"/>
                </a:moveTo>
                <a:lnTo>
                  <a:pt x="10397" y="17265"/>
                </a:lnTo>
                <a:cubicBezTo>
                  <a:pt x="10397" y="17556"/>
                  <a:pt x="10511" y="17857"/>
                  <a:pt x="10714" y="18093"/>
                </a:cubicBezTo>
                <a:cubicBezTo>
                  <a:pt x="10736" y="18115"/>
                  <a:pt x="10769" y="18131"/>
                  <a:pt x="10797" y="18131"/>
                </a:cubicBezTo>
                <a:cubicBezTo>
                  <a:pt x="10819" y="18131"/>
                  <a:pt x="10846" y="18120"/>
                  <a:pt x="10868" y="18104"/>
                </a:cubicBezTo>
                <a:cubicBezTo>
                  <a:pt x="10911" y="18065"/>
                  <a:pt x="10911" y="17999"/>
                  <a:pt x="10873" y="17956"/>
                </a:cubicBezTo>
                <a:cubicBezTo>
                  <a:pt x="10704" y="17758"/>
                  <a:pt x="10605" y="17506"/>
                  <a:pt x="10605" y="17255"/>
                </a:cubicBezTo>
                <a:lnTo>
                  <a:pt x="10501" y="17249"/>
                </a:lnTo>
                <a:close/>
                <a:moveTo>
                  <a:pt x="12212" y="17796"/>
                </a:moveTo>
                <a:cubicBezTo>
                  <a:pt x="12178" y="17796"/>
                  <a:pt x="12144" y="17813"/>
                  <a:pt x="12123" y="17841"/>
                </a:cubicBezTo>
                <a:cubicBezTo>
                  <a:pt x="11953" y="18093"/>
                  <a:pt x="11745" y="18236"/>
                  <a:pt x="11526" y="18257"/>
                </a:cubicBezTo>
                <a:cubicBezTo>
                  <a:pt x="11470" y="18262"/>
                  <a:pt x="11427" y="18312"/>
                  <a:pt x="11432" y="18373"/>
                </a:cubicBezTo>
                <a:cubicBezTo>
                  <a:pt x="11438" y="18427"/>
                  <a:pt x="11482" y="18471"/>
                  <a:pt x="11536" y="18471"/>
                </a:cubicBezTo>
                <a:cubicBezTo>
                  <a:pt x="11543" y="18471"/>
                  <a:pt x="11543" y="18466"/>
                  <a:pt x="11548" y="18466"/>
                </a:cubicBezTo>
                <a:cubicBezTo>
                  <a:pt x="11745" y="18449"/>
                  <a:pt x="12036" y="18350"/>
                  <a:pt x="12299" y="17961"/>
                </a:cubicBezTo>
                <a:cubicBezTo>
                  <a:pt x="12332" y="17912"/>
                  <a:pt x="12315" y="17847"/>
                  <a:pt x="12266" y="17814"/>
                </a:cubicBezTo>
                <a:cubicBezTo>
                  <a:pt x="12250" y="17802"/>
                  <a:pt x="12231" y="17796"/>
                  <a:pt x="12212" y="17796"/>
                </a:cubicBezTo>
                <a:close/>
                <a:moveTo>
                  <a:pt x="16010" y="17943"/>
                </a:moveTo>
                <a:cubicBezTo>
                  <a:pt x="16002" y="17943"/>
                  <a:pt x="15995" y="17944"/>
                  <a:pt x="15988" y="17945"/>
                </a:cubicBezTo>
                <a:cubicBezTo>
                  <a:pt x="15932" y="17961"/>
                  <a:pt x="15894" y="18016"/>
                  <a:pt x="15910" y="18072"/>
                </a:cubicBezTo>
                <a:cubicBezTo>
                  <a:pt x="15965" y="18318"/>
                  <a:pt x="16026" y="18591"/>
                  <a:pt x="16091" y="18899"/>
                </a:cubicBezTo>
                <a:cubicBezTo>
                  <a:pt x="16102" y="18948"/>
                  <a:pt x="16147" y="18980"/>
                  <a:pt x="16195" y="18980"/>
                </a:cubicBezTo>
                <a:lnTo>
                  <a:pt x="16218" y="18980"/>
                </a:lnTo>
                <a:cubicBezTo>
                  <a:pt x="16272" y="18970"/>
                  <a:pt x="16311" y="18915"/>
                  <a:pt x="16299" y="18854"/>
                </a:cubicBezTo>
                <a:cubicBezTo>
                  <a:pt x="16234" y="18548"/>
                  <a:pt x="16173" y="18269"/>
                  <a:pt x="16114" y="18022"/>
                </a:cubicBezTo>
                <a:cubicBezTo>
                  <a:pt x="16104" y="17974"/>
                  <a:pt x="16057" y="17943"/>
                  <a:pt x="16010" y="17943"/>
                </a:cubicBezTo>
                <a:close/>
                <a:moveTo>
                  <a:pt x="16372" y="19608"/>
                </a:moveTo>
                <a:cubicBezTo>
                  <a:pt x="16364" y="19608"/>
                  <a:pt x="16357" y="19609"/>
                  <a:pt x="16349" y="19611"/>
                </a:cubicBezTo>
                <a:cubicBezTo>
                  <a:pt x="16289" y="19622"/>
                  <a:pt x="16256" y="19683"/>
                  <a:pt x="16266" y="19742"/>
                </a:cubicBezTo>
                <a:cubicBezTo>
                  <a:pt x="16316" y="20000"/>
                  <a:pt x="16377" y="20275"/>
                  <a:pt x="16436" y="20559"/>
                </a:cubicBezTo>
                <a:cubicBezTo>
                  <a:pt x="16443" y="20609"/>
                  <a:pt x="16486" y="20642"/>
                  <a:pt x="16535" y="20642"/>
                </a:cubicBezTo>
                <a:lnTo>
                  <a:pt x="16557" y="20642"/>
                </a:lnTo>
                <a:cubicBezTo>
                  <a:pt x="16618" y="20630"/>
                  <a:pt x="16651" y="20576"/>
                  <a:pt x="16640" y="20516"/>
                </a:cubicBezTo>
                <a:cubicBezTo>
                  <a:pt x="16579" y="20230"/>
                  <a:pt x="16524" y="19957"/>
                  <a:pt x="16469" y="19699"/>
                </a:cubicBezTo>
                <a:lnTo>
                  <a:pt x="16469" y="19688"/>
                </a:lnTo>
                <a:cubicBezTo>
                  <a:pt x="16460" y="19636"/>
                  <a:pt x="16418" y="19608"/>
                  <a:pt x="16372" y="19608"/>
                </a:cubicBezTo>
                <a:close/>
                <a:moveTo>
                  <a:pt x="16714" y="21259"/>
                </a:moveTo>
                <a:cubicBezTo>
                  <a:pt x="16708" y="21259"/>
                  <a:pt x="16701" y="21260"/>
                  <a:pt x="16694" y="21261"/>
                </a:cubicBezTo>
                <a:cubicBezTo>
                  <a:pt x="16633" y="21277"/>
                  <a:pt x="16601" y="21332"/>
                  <a:pt x="16612" y="21386"/>
                </a:cubicBezTo>
                <a:cubicBezTo>
                  <a:pt x="16673" y="21656"/>
                  <a:pt x="16732" y="21935"/>
                  <a:pt x="16798" y="22215"/>
                </a:cubicBezTo>
                <a:cubicBezTo>
                  <a:pt x="16810" y="22264"/>
                  <a:pt x="16853" y="22297"/>
                  <a:pt x="16903" y="22297"/>
                </a:cubicBezTo>
                <a:lnTo>
                  <a:pt x="16924" y="22297"/>
                </a:lnTo>
                <a:cubicBezTo>
                  <a:pt x="16985" y="22281"/>
                  <a:pt x="17018" y="22226"/>
                  <a:pt x="17007" y="22170"/>
                </a:cubicBezTo>
                <a:cubicBezTo>
                  <a:pt x="16941" y="21886"/>
                  <a:pt x="16875" y="21611"/>
                  <a:pt x="16820" y="21343"/>
                </a:cubicBezTo>
                <a:cubicBezTo>
                  <a:pt x="16806" y="21295"/>
                  <a:pt x="16762" y="21259"/>
                  <a:pt x="16714" y="21259"/>
                </a:cubicBezTo>
                <a:close/>
                <a:moveTo>
                  <a:pt x="17104" y="22912"/>
                </a:moveTo>
                <a:cubicBezTo>
                  <a:pt x="17094" y="22912"/>
                  <a:pt x="17084" y="22913"/>
                  <a:pt x="17073" y="22916"/>
                </a:cubicBezTo>
                <a:cubicBezTo>
                  <a:pt x="17018" y="22927"/>
                  <a:pt x="16985" y="22987"/>
                  <a:pt x="16995" y="23042"/>
                </a:cubicBezTo>
                <a:cubicBezTo>
                  <a:pt x="17061" y="23311"/>
                  <a:pt x="17133" y="23584"/>
                  <a:pt x="17210" y="23865"/>
                </a:cubicBezTo>
                <a:cubicBezTo>
                  <a:pt x="17220" y="23913"/>
                  <a:pt x="17265" y="23941"/>
                  <a:pt x="17308" y="23941"/>
                </a:cubicBezTo>
                <a:lnTo>
                  <a:pt x="17336" y="23941"/>
                </a:lnTo>
                <a:cubicBezTo>
                  <a:pt x="17396" y="23925"/>
                  <a:pt x="17429" y="23865"/>
                  <a:pt x="17412" y="23809"/>
                </a:cubicBezTo>
                <a:cubicBezTo>
                  <a:pt x="17336" y="23536"/>
                  <a:pt x="17270" y="23261"/>
                  <a:pt x="17204" y="22992"/>
                </a:cubicBezTo>
                <a:cubicBezTo>
                  <a:pt x="17190" y="22943"/>
                  <a:pt x="17151" y="22912"/>
                  <a:pt x="17104" y="22912"/>
                </a:cubicBezTo>
                <a:close/>
                <a:moveTo>
                  <a:pt x="17537" y="24545"/>
                </a:moveTo>
                <a:cubicBezTo>
                  <a:pt x="17527" y="24545"/>
                  <a:pt x="17516" y="24547"/>
                  <a:pt x="17506" y="24550"/>
                </a:cubicBezTo>
                <a:cubicBezTo>
                  <a:pt x="17450" y="24566"/>
                  <a:pt x="17417" y="24626"/>
                  <a:pt x="17434" y="24681"/>
                </a:cubicBezTo>
                <a:cubicBezTo>
                  <a:pt x="17511" y="24950"/>
                  <a:pt x="17594" y="25223"/>
                  <a:pt x="17675" y="25497"/>
                </a:cubicBezTo>
                <a:cubicBezTo>
                  <a:pt x="17692" y="25542"/>
                  <a:pt x="17736" y="25569"/>
                  <a:pt x="17779" y="25569"/>
                </a:cubicBezTo>
                <a:cubicBezTo>
                  <a:pt x="17791" y="25569"/>
                  <a:pt x="17801" y="25569"/>
                  <a:pt x="17812" y="25563"/>
                </a:cubicBezTo>
                <a:cubicBezTo>
                  <a:pt x="17867" y="25547"/>
                  <a:pt x="17895" y="25486"/>
                  <a:pt x="17878" y="25431"/>
                </a:cubicBezTo>
                <a:cubicBezTo>
                  <a:pt x="17796" y="25163"/>
                  <a:pt x="17713" y="24889"/>
                  <a:pt x="17637" y="24626"/>
                </a:cubicBezTo>
                <a:cubicBezTo>
                  <a:pt x="17623" y="24576"/>
                  <a:pt x="17584" y="24545"/>
                  <a:pt x="17537" y="24545"/>
                </a:cubicBezTo>
                <a:close/>
                <a:moveTo>
                  <a:pt x="18039" y="26162"/>
                </a:moveTo>
                <a:cubicBezTo>
                  <a:pt x="18028" y="26162"/>
                  <a:pt x="18016" y="26163"/>
                  <a:pt x="18004" y="26167"/>
                </a:cubicBezTo>
                <a:cubicBezTo>
                  <a:pt x="17949" y="26188"/>
                  <a:pt x="17923" y="26248"/>
                  <a:pt x="17938" y="26303"/>
                </a:cubicBezTo>
                <a:cubicBezTo>
                  <a:pt x="18032" y="26566"/>
                  <a:pt x="18125" y="26835"/>
                  <a:pt x="18224" y="27103"/>
                </a:cubicBezTo>
                <a:cubicBezTo>
                  <a:pt x="18240" y="27148"/>
                  <a:pt x="18278" y="27174"/>
                  <a:pt x="18322" y="27174"/>
                </a:cubicBezTo>
                <a:cubicBezTo>
                  <a:pt x="18333" y="27174"/>
                  <a:pt x="18350" y="27169"/>
                  <a:pt x="18361" y="27164"/>
                </a:cubicBezTo>
                <a:cubicBezTo>
                  <a:pt x="18416" y="27148"/>
                  <a:pt x="18442" y="27087"/>
                  <a:pt x="18421" y="27032"/>
                </a:cubicBezTo>
                <a:cubicBezTo>
                  <a:pt x="18322" y="26764"/>
                  <a:pt x="18229" y="26501"/>
                  <a:pt x="18141" y="26232"/>
                </a:cubicBezTo>
                <a:cubicBezTo>
                  <a:pt x="18124" y="26188"/>
                  <a:pt x="18085" y="26162"/>
                  <a:pt x="18039" y="26162"/>
                </a:cubicBezTo>
                <a:close/>
                <a:moveTo>
                  <a:pt x="18627" y="27753"/>
                </a:moveTo>
                <a:cubicBezTo>
                  <a:pt x="18614" y="27753"/>
                  <a:pt x="18599" y="27755"/>
                  <a:pt x="18585" y="27761"/>
                </a:cubicBezTo>
                <a:cubicBezTo>
                  <a:pt x="18530" y="27778"/>
                  <a:pt x="18508" y="27844"/>
                  <a:pt x="18530" y="27898"/>
                </a:cubicBezTo>
                <a:cubicBezTo>
                  <a:pt x="18634" y="28155"/>
                  <a:pt x="18745" y="28419"/>
                  <a:pt x="18854" y="28676"/>
                </a:cubicBezTo>
                <a:cubicBezTo>
                  <a:pt x="18876" y="28714"/>
                  <a:pt x="18914" y="28742"/>
                  <a:pt x="18952" y="28742"/>
                </a:cubicBezTo>
                <a:cubicBezTo>
                  <a:pt x="18968" y="28742"/>
                  <a:pt x="18980" y="28737"/>
                  <a:pt x="18996" y="28732"/>
                </a:cubicBezTo>
                <a:cubicBezTo>
                  <a:pt x="19051" y="28709"/>
                  <a:pt x="19073" y="28643"/>
                  <a:pt x="19051" y="28595"/>
                </a:cubicBezTo>
                <a:cubicBezTo>
                  <a:pt x="18935" y="28337"/>
                  <a:pt x="18826" y="28079"/>
                  <a:pt x="18722" y="27816"/>
                </a:cubicBezTo>
                <a:cubicBezTo>
                  <a:pt x="18706" y="27775"/>
                  <a:pt x="18668" y="27753"/>
                  <a:pt x="18627" y="27753"/>
                </a:cubicBezTo>
                <a:close/>
                <a:moveTo>
                  <a:pt x="19303" y="29298"/>
                </a:moveTo>
                <a:cubicBezTo>
                  <a:pt x="19288" y="29298"/>
                  <a:pt x="19273" y="29301"/>
                  <a:pt x="19259" y="29306"/>
                </a:cubicBezTo>
                <a:cubicBezTo>
                  <a:pt x="19210" y="29334"/>
                  <a:pt x="19188" y="29395"/>
                  <a:pt x="19210" y="29450"/>
                </a:cubicBezTo>
                <a:cubicBezTo>
                  <a:pt x="19337" y="29706"/>
                  <a:pt x="19468" y="29964"/>
                  <a:pt x="19593" y="30206"/>
                </a:cubicBezTo>
                <a:cubicBezTo>
                  <a:pt x="19615" y="30244"/>
                  <a:pt x="19648" y="30265"/>
                  <a:pt x="19686" y="30265"/>
                </a:cubicBezTo>
                <a:cubicBezTo>
                  <a:pt x="19704" y="30265"/>
                  <a:pt x="19719" y="30260"/>
                  <a:pt x="19736" y="30250"/>
                </a:cubicBezTo>
                <a:cubicBezTo>
                  <a:pt x="19790" y="30222"/>
                  <a:pt x="19807" y="30161"/>
                  <a:pt x="19780" y="30107"/>
                </a:cubicBezTo>
                <a:cubicBezTo>
                  <a:pt x="19654" y="29865"/>
                  <a:pt x="19527" y="29614"/>
                  <a:pt x="19402" y="29356"/>
                </a:cubicBezTo>
                <a:cubicBezTo>
                  <a:pt x="19382" y="29319"/>
                  <a:pt x="19344" y="29298"/>
                  <a:pt x="19303" y="29298"/>
                </a:cubicBezTo>
                <a:close/>
                <a:moveTo>
                  <a:pt x="40843" y="30196"/>
                </a:moveTo>
                <a:cubicBezTo>
                  <a:pt x="40794" y="30196"/>
                  <a:pt x="40753" y="30230"/>
                  <a:pt x="40738" y="30277"/>
                </a:cubicBezTo>
                <a:cubicBezTo>
                  <a:pt x="40722" y="30353"/>
                  <a:pt x="40646" y="30644"/>
                  <a:pt x="40475" y="31066"/>
                </a:cubicBezTo>
                <a:cubicBezTo>
                  <a:pt x="40454" y="31120"/>
                  <a:pt x="40482" y="31181"/>
                  <a:pt x="40536" y="31203"/>
                </a:cubicBezTo>
                <a:cubicBezTo>
                  <a:pt x="40548" y="31208"/>
                  <a:pt x="40563" y="31208"/>
                  <a:pt x="40574" y="31208"/>
                </a:cubicBezTo>
                <a:cubicBezTo>
                  <a:pt x="40619" y="31208"/>
                  <a:pt x="40657" y="31186"/>
                  <a:pt x="40672" y="31143"/>
                </a:cubicBezTo>
                <a:cubicBezTo>
                  <a:pt x="40849" y="30710"/>
                  <a:pt x="40925" y="30409"/>
                  <a:pt x="40947" y="30326"/>
                </a:cubicBezTo>
                <a:cubicBezTo>
                  <a:pt x="40958" y="30272"/>
                  <a:pt x="40925" y="30211"/>
                  <a:pt x="40870" y="30200"/>
                </a:cubicBezTo>
                <a:cubicBezTo>
                  <a:pt x="40861" y="30197"/>
                  <a:pt x="40852" y="30196"/>
                  <a:pt x="40843" y="30196"/>
                </a:cubicBezTo>
                <a:close/>
                <a:moveTo>
                  <a:pt x="20105" y="30791"/>
                </a:moveTo>
                <a:cubicBezTo>
                  <a:pt x="20086" y="30791"/>
                  <a:pt x="20066" y="30797"/>
                  <a:pt x="20048" y="30809"/>
                </a:cubicBezTo>
                <a:cubicBezTo>
                  <a:pt x="20000" y="30836"/>
                  <a:pt x="19982" y="30902"/>
                  <a:pt x="20010" y="30951"/>
                </a:cubicBezTo>
                <a:cubicBezTo>
                  <a:pt x="20152" y="31198"/>
                  <a:pt x="20306" y="31444"/>
                  <a:pt x="20460" y="31674"/>
                </a:cubicBezTo>
                <a:cubicBezTo>
                  <a:pt x="20476" y="31707"/>
                  <a:pt x="20514" y="31724"/>
                  <a:pt x="20547" y="31724"/>
                </a:cubicBezTo>
                <a:cubicBezTo>
                  <a:pt x="20564" y="31724"/>
                  <a:pt x="20586" y="31719"/>
                  <a:pt x="20602" y="31707"/>
                </a:cubicBezTo>
                <a:cubicBezTo>
                  <a:pt x="20652" y="31674"/>
                  <a:pt x="20668" y="31608"/>
                  <a:pt x="20635" y="31560"/>
                </a:cubicBezTo>
                <a:cubicBezTo>
                  <a:pt x="20488" y="31330"/>
                  <a:pt x="20334" y="31087"/>
                  <a:pt x="20192" y="30841"/>
                </a:cubicBezTo>
                <a:cubicBezTo>
                  <a:pt x="20174" y="30809"/>
                  <a:pt x="20140" y="30791"/>
                  <a:pt x="20105" y="30791"/>
                </a:cubicBezTo>
                <a:close/>
                <a:moveTo>
                  <a:pt x="40226" y="31769"/>
                </a:moveTo>
                <a:cubicBezTo>
                  <a:pt x="40187" y="31769"/>
                  <a:pt x="40150" y="31788"/>
                  <a:pt x="40131" y="31828"/>
                </a:cubicBezTo>
                <a:cubicBezTo>
                  <a:pt x="40004" y="32074"/>
                  <a:pt x="39862" y="32316"/>
                  <a:pt x="39714" y="32552"/>
                </a:cubicBezTo>
                <a:cubicBezTo>
                  <a:pt x="39681" y="32600"/>
                  <a:pt x="39693" y="32666"/>
                  <a:pt x="39741" y="32699"/>
                </a:cubicBezTo>
                <a:cubicBezTo>
                  <a:pt x="39764" y="32711"/>
                  <a:pt x="39779" y="32716"/>
                  <a:pt x="39802" y="32716"/>
                </a:cubicBezTo>
                <a:cubicBezTo>
                  <a:pt x="39835" y="32716"/>
                  <a:pt x="39867" y="32694"/>
                  <a:pt x="39890" y="32666"/>
                </a:cubicBezTo>
                <a:cubicBezTo>
                  <a:pt x="40042" y="32425"/>
                  <a:pt x="40186" y="32173"/>
                  <a:pt x="40317" y="31921"/>
                </a:cubicBezTo>
                <a:cubicBezTo>
                  <a:pt x="40344" y="31871"/>
                  <a:pt x="40323" y="31806"/>
                  <a:pt x="40273" y="31778"/>
                </a:cubicBezTo>
                <a:cubicBezTo>
                  <a:pt x="40257" y="31772"/>
                  <a:pt x="40242" y="31769"/>
                  <a:pt x="40226" y="31769"/>
                </a:cubicBezTo>
                <a:close/>
                <a:moveTo>
                  <a:pt x="21026" y="32209"/>
                </a:moveTo>
                <a:cubicBezTo>
                  <a:pt x="21005" y="32209"/>
                  <a:pt x="20983" y="32215"/>
                  <a:pt x="20964" y="32228"/>
                </a:cubicBezTo>
                <a:cubicBezTo>
                  <a:pt x="20915" y="32266"/>
                  <a:pt x="20908" y="32332"/>
                  <a:pt x="20941" y="32377"/>
                </a:cubicBezTo>
                <a:cubicBezTo>
                  <a:pt x="21112" y="32612"/>
                  <a:pt x="21287" y="32837"/>
                  <a:pt x="21462" y="33050"/>
                </a:cubicBezTo>
                <a:cubicBezTo>
                  <a:pt x="21485" y="33078"/>
                  <a:pt x="21512" y="33093"/>
                  <a:pt x="21545" y="33093"/>
                </a:cubicBezTo>
                <a:cubicBezTo>
                  <a:pt x="21566" y="33093"/>
                  <a:pt x="21589" y="33083"/>
                  <a:pt x="21611" y="33067"/>
                </a:cubicBezTo>
                <a:cubicBezTo>
                  <a:pt x="21654" y="33028"/>
                  <a:pt x="21660" y="32962"/>
                  <a:pt x="21627" y="32919"/>
                </a:cubicBezTo>
                <a:cubicBezTo>
                  <a:pt x="21452" y="32705"/>
                  <a:pt x="21277" y="32486"/>
                  <a:pt x="21112" y="32256"/>
                </a:cubicBezTo>
                <a:cubicBezTo>
                  <a:pt x="21092" y="32225"/>
                  <a:pt x="21060" y="32209"/>
                  <a:pt x="21026" y="32209"/>
                </a:cubicBezTo>
                <a:close/>
                <a:moveTo>
                  <a:pt x="39316" y="33194"/>
                </a:moveTo>
                <a:cubicBezTo>
                  <a:pt x="39284" y="33194"/>
                  <a:pt x="39251" y="33208"/>
                  <a:pt x="39232" y="33237"/>
                </a:cubicBezTo>
                <a:cubicBezTo>
                  <a:pt x="39061" y="33455"/>
                  <a:pt x="38881" y="33670"/>
                  <a:pt x="38689" y="33872"/>
                </a:cubicBezTo>
                <a:cubicBezTo>
                  <a:pt x="38651" y="33916"/>
                  <a:pt x="38651" y="33981"/>
                  <a:pt x="38694" y="34021"/>
                </a:cubicBezTo>
                <a:cubicBezTo>
                  <a:pt x="38716" y="34042"/>
                  <a:pt x="38744" y="34047"/>
                  <a:pt x="38765" y="34047"/>
                </a:cubicBezTo>
                <a:cubicBezTo>
                  <a:pt x="38793" y="34047"/>
                  <a:pt x="38826" y="34037"/>
                  <a:pt x="38843" y="34014"/>
                </a:cubicBezTo>
                <a:cubicBezTo>
                  <a:pt x="39040" y="33806"/>
                  <a:pt x="39226" y="33587"/>
                  <a:pt x="39397" y="33363"/>
                </a:cubicBezTo>
                <a:cubicBezTo>
                  <a:pt x="39435" y="33318"/>
                  <a:pt x="39423" y="33253"/>
                  <a:pt x="39379" y="33214"/>
                </a:cubicBezTo>
                <a:cubicBezTo>
                  <a:pt x="39361" y="33201"/>
                  <a:pt x="39339" y="33194"/>
                  <a:pt x="39316" y="33194"/>
                </a:cubicBezTo>
                <a:close/>
                <a:moveTo>
                  <a:pt x="22098" y="33519"/>
                </a:moveTo>
                <a:cubicBezTo>
                  <a:pt x="22073" y="33519"/>
                  <a:pt x="22048" y="33528"/>
                  <a:pt x="22027" y="33549"/>
                </a:cubicBezTo>
                <a:cubicBezTo>
                  <a:pt x="21983" y="33587"/>
                  <a:pt x="21983" y="33653"/>
                  <a:pt x="22021" y="33697"/>
                </a:cubicBezTo>
                <a:cubicBezTo>
                  <a:pt x="22213" y="33905"/>
                  <a:pt x="22416" y="34108"/>
                  <a:pt x="22619" y="34300"/>
                </a:cubicBezTo>
                <a:cubicBezTo>
                  <a:pt x="22641" y="34322"/>
                  <a:pt x="22663" y="34327"/>
                  <a:pt x="22691" y="34327"/>
                </a:cubicBezTo>
                <a:cubicBezTo>
                  <a:pt x="22717" y="34327"/>
                  <a:pt x="22745" y="34317"/>
                  <a:pt x="22767" y="34294"/>
                </a:cubicBezTo>
                <a:cubicBezTo>
                  <a:pt x="22811" y="34256"/>
                  <a:pt x="22805" y="34185"/>
                  <a:pt x="22762" y="34146"/>
                </a:cubicBezTo>
                <a:cubicBezTo>
                  <a:pt x="22565" y="33960"/>
                  <a:pt x="22367" y="33758"/>
                  <a:pt x="22175" y="33554"/>
                </a:cubicBezTo>
                <a:cubicBezTo>
                  <a:pt x="22155" y="33531"/>
                  <a:pt x="22127" y="33519"/>
                  <a:pt x="22098" y="33519"/>
                </a:cubicBezTo>
                <a:close/>
                <a:moveTo>
                  <a:pt x="38168" y="34431"/>
                </a:moveTo>
                <a:cubicBezTo>
                  <a:pt x="38142" y="34431"/>
                  <a:pt x="38115" y="34440"/>
                  <a:pt x="38097" y="34459"/>
                </a:cubicBezTo>
                <a:cubicBezTo>
                  <a:pt x="37889" y="34639"/>
                  <a:pt x="37669" y="34821"/>
                  <a:pt x="37450" y="34985"/>
                </a:cubicBezTo>
                <a:cubicBezTo>
                  <a:pt x="37401" y="35018"/>
                  <a:pt x="37391" y="35089"/>
                  <a:pt x="37429" y="35132"/>
                </a:cubicBezTo>
                <a:cubicBezTo>
                  <a:pt x="37444" y="35160"/>
                  <a:pt x="37477" y="35177"/>
                  <a:pt x="37510" y="35177"/>
                </a:cubicBezTo>
                <a:cubicBezTo>
                  <a:pt x="37533" y="35177"/>
                  <a:pt x="37555" y="35172"/>
                  <a:pt x="37576" y="35155"/>
                </a:cubicBezTo>
                <a:cubicBezTo>
                  <a:pt x="37801" y="34985"/>
                  <a:pt x="38026" y="34803"/>
                  <a:pt x="38234" y="34613"/>
                </a:cubicBezTo>
                <a:cubicBezTo>
                  <a:pt x="38278" y="34573"/>
                  <a:pt x="38284" y="34508"/>
                  <a:pt x="38246" y="34464"/>
                </a:cubicBezTo>
                <a:cubicBezTo>
                  <a:pt x="38225" y="34442"/>
                  <a:pt x="38196" y="34431"/>
                  <a:pt x="38168" y="34431"/>
                </a:cubicBezTo>
                <a:close/>
                <a:moveTo>
                  <a:pt x="23322" y="34675"/>
                </a:moveTo>
                <a:cubicBezTo>
                  <a:pt x="23291" y="34675"/>
                  <a:pt x="23262" y="34688"/>
                  <a:pt x="23243" y="34717"/>
                </a:cubicBezTo>
                <a:cubicBezTo>
                  <a:pt x="23205" y="34760"/>
                  <a:pt x="23210" y="34826"/>
                  <a:pt x="23255" y="34864"/>
                </a:cubicBezTo>
                <a:cubicBezTo>
                  <a:pt x="23480" y="35046"/>
                  <a:pt x="23704" y="35215"/>
                  <a:pt x="23934" y="35374"/>
                </a:cubicBezTo>
                <a:cubicBezTo>
                  <a:pt x="23951" y="35390"/>
                  <a:pt x="23973" y="35395"/>
                  <a:pt x="23994" y="35395"/>
                </a:cubicBezTo>
                <a:cubicBezTo>
                  <a:pt x="24027" y="35395"/>
                  <a:pt x="24060" y="35380"/>
                  <a:pt x="24083" y="35352"/>
                </a:cubicBezTo>
                <a:cubicBezTo>
                  <a:pt x="24115" y="35303"/>
                  <a:pt x="24105" y="35238"/>
                  <a:pt x="24055" y="35205"/>
                </a:cubicBezTo>
                <a:cubicBezTo>
                  <a:pt x="23830" y="35046"/>
                  <a:pt x="23605" y="34876"/>
                  <a:pt x="23392" y="34700"/>
                </a:cubicBezTo>
                <a:cubicBezTo>
                  <a:pt x="23370" y="34683"/>
                  <a:pt x="23345" y="34675"/>
                  <a:pt x="23322" y="34675"/>
                </a:cubicBezTo>
                <a:close/>
                <a:moveTo>
                  <a:pt x="36813" y="35439"/>
                </a:moveTo>
                <a:cubicBezTo>
                  <a:pt x="36793" y="35439"/>
                  <a:pt x="36773" y="35444"/>
                  <a:pt x="36754" y="35456"/>
                </a:cubicBezTo>
                <a:cubicBezTo>
                  <a:pt x="36524" y="35599"/>
                  <a:pt x="36278" y="35736"/>
                  <a:pt x="36025" y="35862"/>
                </a:cubicBezTo>
                <a:cubicBezTo>
                  <a:pt x="35976" y="35889"/>
                  <a:pt x="35954" y="35949"/>
                  <a:pt x="35982" y="36004"/>
                </a:cubicBezTo>
                <a:cubicBezTo>
                  <a:pt x="35998" y="36043"/>
                  <a:pt x="36036" y="36060"/>
                  <a:pt x="36075" y="36060"/>
                </a:cubicBezTo>
                <a:cubicBezTo>
                  <a:pt x="36091" y="36060"/>
                  <a:pt x="36108" y="36060"/>
                  <a:pt x="36124" y="36048"/>
                </a:cubicBezTo>
                <a:cubicBezTo>
                  <a:pt x="36376" y="35922"/>
                  <a:pt x="36628" y="35780"/>
                  <a:pt x="36870" y="35637"/>
                </a:cubicBezTo>
                <a:cubicBezTo>
                  <a:pt x="36918" y="35605"/>
                  <a:pt x="36935" y="35539"/>
                  <a:pt x="36903" y="35489"/>
                </a:cubicBezTo>
                <a:cubicBezTo>
                  <a:pt x="36881" y="35457"/>
                  <a:pt x="36848" y="35439"/>
                  <a:pt x="36813" y="35439"/>
                </a:cubicBezTo>
                <a:close/>
                <a:moveTo>
                  <a:pt x="24705" y="35640"/>
                </a:moveTo>
                <a:cubicBezTo>
                  <a:pt x="24669" y="35640"/>
                  <a:pt x="24633" y="35658"/>
                  <a:pt x="24614" y="35691"/>
                </a:cubicBezTo>
                <a:cubicBezTo>
                  <a:pt x="24586" y="35741"/>
                  <a:pt x="24603" y="35807"/>
                  <a:pt x="24652" y="35835"/>
                </a:cubicBezTo>
                <a:cubicBezTo>
                  <a:pt x="24894" y="35982"/>
                  <a:pt x="25145" y="36114"/>
                  <a:pt x="25403" y="36240"/>
                </a:cubicBezTo>
                <a:cubicBezTo>
                  <a:pt x="25420" y="36245"/>
                  <a:pt x="25431" y="36250"/>
                  <a:pt x="25447" y="36250"/>
                </a:cubicBezTo>
                <a:cubicBezTo>
                  <a:pt x="25486" y="36250"/>
                  <a:pt x="25524" y="36229"/>
                  <a:pt x="25545" y="36191"/>
                </a:cubicBezTo>
                <a:cubicBezTo>
                  <a:pt x="25568" y="36136"/>
                  <a:pt x="25545" y="36075"/>
                  <a:pt x="25497" y="36048"/>
                </a:cubicBezTo>
                <a:cubicBezTo>
                  <a:pt x="25244" y="35928"/>
                  <a:pt x="24998" y="35797"/>
                  <a:pt x="24756" y="35653"/>
                </a:cubicBezTo>
                <a:cubicBezTo>
                  <a:pt x="24740" y="35644"/>
                  <a:pt x="24723" y="35640"/>
                  <a:pt x="24705" y="35640"/>
                </a:cubicBezTo>
                <a:close/>
                <a:moveTo>
                  <a:pt x="35304" y="36199"/>
                </a:moveTo>
                <a:cubicBezTo>
                  <a:pt x="35291" y="36199"/>
                  <a:pt x="35277" y="36202"/>
                  <a:pt x="35264" y="36207"/>
                </a:cubicBezTo>
                <a:cubicBezTo>
                  <a:pt x="35011" y="36311"/>
                  <a:pt x="34748" y="36404"/>
                  <a:pt x="34480" y="36492"/>
                </a:cubicBezTo>
                <a:cubicBezTo>
                  <a:pt x="34424" y="36508"/>
                  <a:pt x="34391" y="36569"/>
                  <a:pt x="34409" y="36624"/>
                </a:cubicBezTo>
                <a:cubicBezTo>
                  <a:pt x="34424" y="36667"/>
                  <a:pt x="34469" y="36695"/>
                  <a:pt x="34512" y="36695"/>
                </a:cubicBezTo>
                <a:cubicBezTo>
                  <a:pt x="34523" y="36695"/>
                  <a:pt x="34535" y="36695"/>
                  <a:pt x="34545" y="36690"/>
                </a:cubicBezTo>
                <a:cubicBezTo>
                  <a:pt x="34819" y="36602"/>
                  <a:pt x="35089" y="36508"/>
                  <a:pt x="35345" y="36404"/>
                </a:cubicBezTo>
                <a:cubicBezTo>
                  <a:pt x="35400" y="36382"/>
                  <a:pt x="35428" y="36316"/>
                  <a:pt x="35406" y="36262"/>
                </a:cubicBezTo>
                <a:cubicBezTo>
                  <a:pt x="35390" y="36224"/>
                  <a:pt x="35348" y="36199"/>
                  <a:pt x="35304" y="36199"/>
                </a:cubicBezTo>
                <a:close/>
                <a:moveTo>
                  <a:pt x="26227" y="36372"/>
                </a:moveTo>
                <a:cubicBezTo>
                  <a:pt x="26182" y="36372"/>
                  <a:pt x="26140" y="36399"/>
                  <a:pt x="26121" y="36442"/>
                </a:cubicBezTo>
                <a:cubicBezTo>
                  <a:pt x="26099" y="36492"/>
                  <a:pt x="26127" y="36558"/>
                  <a:pt x="26182" y="36574"/>
                </a:cubicBezTo>
                <a:cubicBezTo>
                  <a:pt x="26445" y="36678"/>
                  <a:pt x="26719" y="36771"/>
                  <a:pt x="26987" y="36849"/>
                </a:cubicBezTo>
                <a:cubicBezTo>
                  <a:pt x="26999" y="36854"/>
                  <a:pt x="27009" y="36854"/>
                  <a:pt x="27020" y="36854"/>
                </a:cubicBezTo>
                <a:cubicBezTo>
                  <a:pt x="27065" y="36854"/>
                  <a:pt x="27108" y="36827"/>
                  <a:pt x="27119" y="36777"/>
                </a:cubicBezTo>
                <a:cubicBezTo>
                  <a:pt x="27136" y="36723"/>
                  <a:pt x="27103" y="36662"/>
                  <a:pt x="27047" y="36645"/>
                </a:cubicBezTo>
                <a:cubicBezTo>
                  <a:pt x="26784" y="36569"/>
                  <a:pt x="26516" y="36481"/>
                  <a:pt x="26258" y="36377"/>
                </a:cubicBezTo>
                <a:cubicBezTo>
                  <a:pt x="26248" y="36374"/>
                  <a:pt x="26237" y="36372"/>
                  <a:pt x="26227" y="36372"/>
                </a:cubicBezTo>
                <a:close/>
                <a:moveTo>
                  <a:pt x="33703" y="36713"/>
                </a:moveTo>
                <a:cubicBezTo>
                  <a:pt x="33694" y="36713"/>
                  <a:pt x="33684" y="36715"/>
                  <a:pt x="33675" y="36717"/>
                </a:cubicBezTo>
                <a:cubicBezTo>
                  <a:pt x="33411" y="36777"/>
                  <a:pt x="33131" y="36837"/>
                  <a:pt x="32852" y="36887"/>
                </a:cubicBezTo>
                <a:cubicBezTo>
                  <a:pt x="32797" y="36898"/>
                  <a:pt x="32759" y="36948"/>
                  <a:pt x="32770" y="37007"/>
                </a:cubicBezTo>
                <a:cubicBezTo>
                  <a:pt x="32775" y="37057"/>
                  <a:pt x="32819" y="37095"/>
                  <a:pt x="32873" y="37095"/>
                </a:cubicBezTo>
                <a:lnTo>
                  <a:pt x="32891" y="37095"/>
                </a:lnTo>
                <a:cubicBezTo>
                  <a:pt x="33175" y="37046"/>
                  <a:pt x="33455" y="36986"/>
                  <a:pt x="33723" y="36920"/>
                </a:cubicBezTo>
                <a:cubicBezTo>
                  <a:pt x="33778" y="36908"/>
                  <a:pt x="33817" y="36849"/>
                  <a:pt x="33799" y="36794"/>
                </a:cubicBezTo>
                <a:cubicBezTo>
                  <a:pt x="33791" y="36748"/>
                  <a:pt x="33751" y="36713"/>
                  <a:pt x="33703" y="36713"/>
                </a:cubicBezTo>
                <a:close/>
                <a:moveTo>
                  <a:pt x="27836" y="36852"/>
                </a:moveTo>
                <a:cubicBezTo>
                  <a:pt x="27788" y="36852"/>
                  <a:pt x="27742" y="36883"/>
                  <a:pt x="27733" y="36936"/>
                </a:cubicBezTo>
                <a:cubicBezTo>
                  <a:pt x="27722" y="36991"/>
                  <a:pt x="27755" y="37046"/>
                  <a:pt x="27814" y="37062"/>
                </a:cubicBezTo>
                <a:cubicBezTo>
                  <a:pt x="28089" y="37117"/>
                  <a:pt x="28368" y="37166"/>
                  <a:pt x="28654" y="37204"/>
                </a:cubicBezTo>
                <a:lnTo>
                  <a:pt x="28664" y="37204"/>
                </a:lnTo>
                <a:cubicBezTo>
                  <a:pt x="28719" y="37204"/>
                  <a:pt x="28763" y="37166"/>
                  <a:pt x="28768" y="37117"/>
                </a:cubicBezTo>
                <a:cubicBezTo>
                  <a:pt x="28780" y="37057"/>
                  <a:pt x="28735" y="37002"/>
                  <a:pt x="28681" y="36996"/>
                </a:cubicBezTo>
                <a:cubicBezTo>
                  <a:pt x="28401" y="36958"/>
                  <a:pt x="28127" y="36908"/>
                  <a:pt x="27859" y="36854"/>
                </a:cubicBezTo>
                <a:cubicBezTo>
                  <a:pt x="27852" y="36853"/>
                  <a:pt x="27844" y="36852"/>
                  <a:pt x="27836" y="36852"/>
                </a:cubicBezTo>
                <a:close/>
                <a:moveTo>
                  <a:pt x="32033" y="37001"/>
                </a:moveTo>
                <a:cubicBezTo>
                  <a:pt x="32030" y="37001"/>
                  <a:pt x="32027" y="37001"/>
                  <a:pt x="32024" y="37002"/>
                </a:cubicBezTo>
                <a:cubicBezTo>
                  <a:pt x="31745" y="37034"/>
                  <a:pt x="31459" y="37062"/>
                  <a:pt x="31186" y="37079"/>
                </a:cubicBezTo>
                <a:cubicBezTo>
                  <a:pt x="31131" y="37084"/>
                  <a:pt x="31087" y="37133"/>
                  <a:pt x="31087" y="37188"/>
                </a:cubicBezTo>
                <a:cubicBezTo>
                  <a:pt x="31092" y="37249"/>
                  <a:pt x="31136" y="37292"/>
                  <a:pt x="31196" y="37292"/>
                </a:cubicBezTo>
                <a:lnTo>
                  <a:pt x="31202" y="37292"/>
                </a:lnTo>
                <a:cubicBezTo>
                  <a:pt x="31476" y="37270"/>
                  <a:pt x="31761" y="37249"/>
                  <a:pt x="32046" y="37216"/>
                </a:cubicBezTo>
                <a:cubicBezTo>
                  <a:pt x="32107" y="37211"/>
                  <a:pt x="32150" y="37155"/>
                  <a:pt x="32139" y="37095"/>
                </a:cubicBezTo>
                <a:cubicBezTo>
                  <a:pt x="32134" y="37043"/>
                  <a:pt x="32085" y="37001"/>
                  <a:pt x="32033" y="37001"/>
                </a:cubicBezTo>
                <a:close/>
                <a:moveTo>
                  <a:pt x="29514" y="37079"/>
                </a:moveTo>
                <a:cubicBezTo>
                  <a:pt x="29459" y="37079"/>
                  <a:pt x="29405" y="37117"/>
                  <a:pt x="29399" y="37178"/>
                </a:cubicBezTo>
                <a:cubicBezTo>
                  <a:pt x="29393" y="37237"/>
                  <a:pt x="29443" y="37287"/>
                  <a:pt x="29498" y="37287"/>
                </a:cubicBezTo>
                <a:cubicBezTo>
                  <a:pt x="29772" y="37309"/>
                  <a:pt x="30051" y="37315"/>
                  <a:pt x="30347" y="37315"/>
                </a:cubicBezTo>
                <a:lnTo>
                  <a:pt x="30341" y="37105"/>
                </a:lnTo>
                <a:cubicBezTo>
                  <a:pt x="30299" y="37106"/>
                  <a:pt x="30257" y="37107"/>
                  <a:pt x="30215" y="37107"/>
                </a:cubicBezTo>
                <a:cubicBezTo>
                  <a:pt x="29978" y="37107"/>
                  <a:pt x="29742" y="37093"/>
                  <a:pt x="29514" y="3707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2" name="Google Shape;4102;p63"/>
          <p:cNvSpPr/>
          <p:nvPr/>
        </p:nvSpPr>
        <p:spPr>
          <a:xfrm rot="-8552197" flipH="1">
            <a:off x="5402924" y="4133059"/>
            <a:ext cx="2036439" cy="1855308"/>
          </a:xfrm>
          <a:custGeom>
            <a:avLst/>
            <a:gdLst/>
            <a:ahLst/>
            <a:cxnLst/>
            <a:rect l="l" t="t" r="r" b="b"/>
            <a:pathLst>
              <a:path w="40958" h="37315" extrusionOk="0">
                <a:moveTo>
                  <a:pt x="947" y="1"/>
                </a:moveTo>
                <a:cubicBezTo>
                  <a:pt x="421" y="1"/>
                  <a:pt x="115" y="39"/>
                  <a:pt x="104" y="39"/>
                </a:cubicBezTo>
                <a:cubicBezTo>
                  <a:pt x="43" y="44"/>
                  <a:pt x="0" y="99"/>
                  <a:pt x="11" y="154"/>
                </a:cubicBezTo>
                <a:cubicBezTo>
                  <a:pt x="16" y="208"/>
                  <a:pt x="59" y="248"/>
                  <a:pt x="115" y="248"/>
                </a:cubicBezTo>
                <a:lnTo>
                  <a:pt x="125" y="248"/>
                </a:lnTo>
                <a:cubicBezTo>
                  <a:pt x="125" y="248"/>
                  <a:pt x="438" y="215"/>
                  <a:pt x="959" y="215"/>
                </a:cubicBezTo>
                <a:cubicBezTo>
                  <a:pt x="1013" y="215"/>
                  <a:pt x="1058" y="165"/>
                  <a:pt x="1058" y="104"/>
                </a:cubicBezTo>
                <a:cubicBezTo>
                  <a:pt x="1058" y="51"/>
                  <a:pt x="1002" y="1"/>
                  <a:pt x="947" y="1"/>
                </a:cubicBezTo>
                <a:close/>
                <a:moveTo>
                  <a:pt x="1803" y="33"/>
                </a:moveTo>
                <a:cubicBezTo>
                  <a:pt x="1743" y="33"/>
                  <a:pt x="1703" y="75"/>
                  <a:pt x="1698" y="132"/>
                </a:cubicBezTo>
                <a:cubicBezTo>
                  <a:pt x="1693" y="187"/>
                  <a:pt x="1736" y="241"/>
                  <a:pt x="1797" y="241"/>
                </a:cubicBezTo>
                <a:cubicBezTo>
                  <a:pt x="2072" y="264"/>
                  <a:pt x="2356" y="291"/>
                  <a:pt x="2631" y="329"/>
                </a:cubicBezTo>
                <a:lnTo>
                  <a:pt x="2647" y="329"/>
                </a:lnTo>
                <a:cubicBezTo>
                  <a:pt x="2697" y="329"/>
                  <a:pt x="2745" y="291"/>
                  <a:pt x="2751" y="236"/>
                </a:cubicBezTo>
                <a:cubicBezTo>
                  <a:pt x="2756" y="182"/>
                  <a:pt x="2718" y="127"/>
                  <a:pt x="2657" y="122"/>
                </a:cubicBezTo>
                <a:cubicBezTo>
                  <a:pt x="2378" y="83"/>
                  <a:pt x="2093" y="51"/>
                  <a:pt x="1814" y="33"/>
                </a:cubicBezTo>
                <a:cubicBezTo>
                  <a:pt x="1810" y="33"/>
                  <a:pt x="1807" y="33"/>
                  <a:pt x="1803" y="33"/>
                </a:cubicBezTo>
                <a:close/>
                <a:moveTo>
                  <a:pt x="3481" y="262"/>
                </a:moveTo>
                <a:cubicBezTo>
                  <a:pt x="3432" y="262"/>
                  <a:pt x="3386" y="293"/>
                  <a:pt x="3375" y="346"/>
                </a:cubicBezTo>
                <a:cubicBezTo>
                  <a:pt x="3365" y="400"/>
                  <a:pt x="3403" y="456"/>
                  <a:pt x="3458" y="466"/>
                </a:cubicBezTo>
                <a:cubicBezTo>
                  <a:pt x="3732" y="527"/>
                  <a:pt x="4005" y="587"/>
                  <a:pt x="4275" y="664"/>
                </a:cubicBezTo>
                <a:cubicBezTo>
                  <a:pt x="4286" y="664"/>
                  <a:pt x="4291" y="669"/>
                  <a:pt x="4301" y="669"/>
                </a:cubicBezTo>
                <a:cubicBezTo>
                  <a:pt x="4351" y="669"/>
                  <a:pt x="4390" y="636"/>
                  <a:pt x="4407" y="587"/>
                </a:cubicBezTo>
                <a:cubicBezTo>
                  <a:pt x="4422" y="532"/>
                  <a:pt x="4384" y="471"/>
                  <a:pt x="4329" y="461"/>
                </a:cubicBezTo>
                <a:cubicBezTo>
                  <a:pt x="4061" y="385"/>
                  <a:pt x="3782" y="319"/>
                  <a:pt x="3502" y="264"/>
                </a:cubicBezTo>
                <a:cubicBezTo>
                  <a:pt x="3495" y="262"/>
                  <a:pt x="3488" y="262"/>
                  <a:pt x="3481" y="262"/>
                </a:cubicBezTo>
                <a:close/>
                <a:moveTo>
                  <a:pt x="5113" y="708"/>
                </a:moveTo>
                <a:cubicBezTo>
                  <a:pt x="5069" y="708"/>
                  <a:pt x="5027" y="735"/>
                  <a:pt x="5009" y="779"/>
                </a:cubicBezTo>
                <a:cubicBezTo>
                  <a:pt x="4992" y="833"/>
                  <a:pt x="5020" y="894"/>
                  <a:pt x="5075" y="916"/>
                </a:cubicBezTo>
                <a:cubicBezTo>
                  <a:pt x="5338" y="1009"/>
                  <a:pt x="5601" y="1113"/>
                  <a:pt x="5854" y="1223"/>
                </a:cubicBezTo>
                <a:cubicBezTo>
                  <a:pt x="5864" y="1228"/>
                  <a:pt x="5880" y="1234"/>
                  <a:pt x="5897" y="1234"/>
                </a:cubicBezTo>
                <a:cubicBezTo>
                  <a:pt x="5935" y="1234"/>
                  <a:pt x="5973" y="1207"/>
                  <a:pt x="5990" y="1169"/>
                </a:cubicBezTo>
                <a:cubicBezTo>
                  <a:pt x="6018" y="1113"/>
                  <a:pt x="5990" y="1053"/>
                  <a:pt x="5935" y="1031"/>
                </a:cubicBezTo>
                <a:cubicBezTo>
                  <a:pt x="5677" y="916"/>
                  <a:pt x="5414" y="812"/>
                  <a:pt x="5146" y="713"/>
                </a:cubicBezTo>
                <a:cubicBezTo>
                  <a:pt x="5135" y="710"/>
                  <a:pt x="5124" y="708"/>
                  <a:pt x="5113" y="708"/>
                </a:cubicBezTo>
                <a:close/>
                <a:moveTo>
                  <a:pt x="6656" y="1392"/>
                </a:moveTo>
                <a:cubicBezTo>
                  <a:pt x="6618" y="1392"/>
                  <a:pt x="6579" y="1413"/>
                  <a:pt x="6560" y="1447"/>
                </a:cubicBezTo>
                <a:cubicBezTo>
                  <a:pt x="6532" y="1497"/>
                  <a:pt x="6555" y="1563"/>
                  <a:pt x="6603" y="1590"/>
                </a:cubicBezTo>
                <a:cubicBezTo>
                  <a:pt x="6851" y="1721"/>
                  <a:pt x="7091" y="1870"/>
                  <a:pt x="7322" y="2017"/>
                </a:cubicBezTo>
                <a:cubicBezTo>
                  <a:pt x="7339" y="2029"/>
                  <a:pt x="7360" y="2034"/>
                  <a:pt x="7382" y="2034"/>
                </a:cubicBezTo>
                <a:cubicBezTo>
                  <a:pt x="7415" y="2034"/>
                  <a:pt x="7448" y="2017"/>
                  <a:pt x="7470" y="1984"/>
                </a:cubicBezTo>
                <a:cubicBezTo>
                  <a:pt x="7503" y="1936"/>
                  <a:pt x="7486" y="1875"/>
                  <a:pt x="7437" y="1842"/>
                </a:cubicBezTo>
                <a:cubicBezTo>
                  <a:pt x="7202" y="1688"/>
                  <a:pt x="6955" y="1541"/>
                  <a:pt x="6702" y="1404"/>
                </a:cubicBezTo>
                <a:cubicBezTo>
                  <a:pt x="6688" y="1396"/>
                  <a:pt x="6672" y="1392"/>
                  <a:pt x="6656" y="1392"/>
                </a:cubicBezTo>
                <a:close/>
                <a:moveTo>
                  <a:pt x="8069" y="2314"/>
                </a:moveTo>
                <a:cubicBezTo>
                  <a:pt x="8038" y="2314"/>
                  <a:pt x="8007" y="2327"/>
                  <a:pt x="7985" y="2352"/>
                </a:cubicBezTo>
                <a:cubicBezTo>
                  <a:pt x="7946" y="2401"/>
                  <a:pt x="7958" y="2467"/>
                  <a:pt x="8002" y="2505"/>
                </a:cubicBezTo>
                <a:cubicBezTo>
                  <a:pt x="8221" y="2675"/>
                  <a:pt x="8434" y="2856"/>
                  <a:pt x="8642" y="3043"/>
                </a:cubicBezTo>
                <a:cubicBezTo>
                  <a:pt x="8659" y="3064"/>
                  <a:pt x="8687" y="3069"/>
                  <a:pt x="8715" y="3069"/>
                </a:cubicBezTo>
                <a:cubicBezTo>
                  <a:pt x="8741" y="3069"/>
                  <a:pt x="8769" y="3059"/>
                  <a:pt x="8791" y="3036"/>
                </a:cubicBezTo>
                <a:cubicBezTo>
                  <a:pt x="8829" y="2993"/>
                  <a:pt x="8829" y="2927"/>
                  <a:pt x="8786" y="2889"/>
                </a:cubicBezTo>
                <a:cubicBezTo>
                  <a:pt x="8577" y="2697"/>
                  <a:pt x="8358" y="2510"/>
                  <a:pt x="8133" y="2335"/>
                </a:cubicBezTo>
                <a:cubicBezTo>
                  <a:pt x="8115" y="2321"/>
                  <a:pt x="8092" y="2314"/>
                  <a:pt x="8069" y="2314"/>
                </a:cubicBezTo>
                <a:close/>
                <a:moveTo>
                  <a:pt x="9308" y="3458"/>
                </a:moveTo>
                <a:cubicBezTo>
                  <a:pt x="9282" y="3458"/>
                  <a:pt x="9256" y="3468"/>
                  <a:pt x="9234" y="3486"/>
                </a:cubicBezTo>
                <a:cubicBezTo>
                  <a:pt x="9191" y="3525"/>
                  <a:pt x="9191" y="3590"/>
                  <a:pt x="9229" y="3635"/>
                </a:cubicBezTo>
                <a:cubicBezTo>
                  <a:pt x="9416" y="3838"/>
                  <a:pt x="9596" y="4056"/>
                  <a:pt x="9767" y="4276"/>
                </a:cubicBezTo>
                <a:cubicBezTo>
                  <a:pt x="9788" y="4303"/>
                  <a:pt x="9816" y="4319"/>
                  <a:pt x="9849" y="4319"/>
                </a:cubicBezTo>
                <a:cubicBezTo>
                  <a:pt x="9871" y="4319"/>
                  <a:pt x="9892" y="4308"/>
                  <a:pt x="9914" y="4298"/>
                </a:cubicBezTo>
                <a:cubicBezTo>
                  <a:pt x="9958" y="4260"/>
                  <a:pt x="9970" y="4194"/>
                  <a:pt x="9931" y="4144"/>
                </a:cubicBezTo>
                <a:cubicBezTo>
                  <a:pt x="9760" y="3919"/>
                  <a:pt x="9575" y="3701"/>
                  <a:pt x="9383" y="3492"/>
                </a:cubicBezTo>
                <a:cubicBezTo>
                  <a:pt x="9363" y="3469"/>
                  <a:pt x="9336" y="3458"/>
                  <a:pt x="9308" y="3458"/>
                </a:cubicBezTo>
                <a:close/>
                <a:moveTo>
                  <a:pt x="10342" y="4794"/>
                </a:moveTo>
                <a:cubicBezTo>
                  <a:pt x="10322" y="4794"/>
                  <a:pt x="10300" y="4800"/>
                  <a:pt x="10281" y="4812"/>
                </a:cubicBezTo>
                <a:cubicBezTo>
                  <a:pt x="10233" y="4845"/>
                  <a:pt x="10216" y="4906"/>
                  <a:pt x="10248" y="4956"/>
                </a:cubicBezTo>
                <a:cubicBezTo>
                  <a:pt x="10402" y="5186"/>
                  <a:pt x="10544" y="5432"/>
                  <a:pt x="10676" y="5674"/>
                </a:cubicBezTo>
                <a:cubicBezTo>
                  <a:pt x="10698" y="5712"/>
                  <a:pt x="10736" y="5728"/>
                  <a:pt x="10769" y="5728"/>
                </a:cubicBezTo>
                <a:cubicBezTo>
                  <a:pt x="10792" y="5728"/>
                  <a:pt x="10807" y="5723"/>
                  <a:pt x="10825" y="5717"/>
                </a:cubicBezTo>
                <a:cubicBezTo>
                  <a:pt x="10873" y="5690"/>
                  <a:pt x="10890" y="5624"/>
                  <a:pt x="10863" y="5575"/>
                </a:cubicBezTo>
                <a:cubicBezTo>
                  <a:pt x="10726" y="5323"/>
                  <a:pt x="10577" y="5075"/>
                  <a:pt x="10425" y="4840"/>
                </a:cubicBezTo>
                <a:cubicBezTo>
                  <a:pt x="10408" y="4810"/>
                  <a:pt x="10376" y="4794"/>
                  <a:pt x="10342" y="4794"/>
                </a:cubicBezTo>
                <a:close/>
                <a:moveTo>
                  <a:pt x="11152" y="6271"/>
                </a:moveTo>
                <a:cubicBezTo>
                  <a:pt x="11137" y="6271"/>
                  <a:pt x="11122" y="6274"/>
                  <a:pt x="11109" y="6282"/>
                </a:cubicBezTo>
                <a:cubicBezTo>
                  <a:pt x="11055" y="6304"/>
                  <a:pt x="11032" y="6370"/>
                  <a:pt x="11055" y="6424"/>
                </a:cubicBezTo>
                <a:cubicBezTo>
                  <a:pt x="11169" y="6671"/>
                  <a:pt x="11280" y="6929"/>
                  <a:pt x="11378" y="7192"/>
                </a:cubicBezTo>
                <a:cubicBezTo>
                  <a:pt x="11394" y="7235"/>
                  <a:pt x="11438" y="7263"/>
                  <a:pt x="11477" y="7263"/>
                </a:cubicBezTo>
                <a:cubicBezTo>
                  <a:pt x="11493" y="7263"/>
                  <a:pt x="11503" y="7258"/>
                  <a:pt x="11515" y="7252"/>
                </a:cubicBezTo>
                <a:cubicBezTo>
                  <a:pt x="11569" y="7230"/>
                  <a:pt x="11597" y="7169"/>
                  <a:pt x="11576" y="7114"/>
                </a:cubicBezTo>
                <a:cubicBezTo>
                  <a:pt x="11477" y="6851"/>
                  <a:pt x="11361" y="6588"/>
                  <a:pt x="11247" y="6332"/>
                </a:cubicBezTo>
                <a:cubicBezTo>
                  <a:pt x="11231" y="6295"/>
                  <a:pt x="11191" y="6271"/>
                  <a:pt x="11152" y="6271"/>
                </a:cubicBezTo>
                <a:close/>
                <a:moveTo>
                  <a:pt x="11758" y="7845"/>
                </a:moveTo>
                <a:cubicBezTo>
                  <a:pt x="11748" y="7845"/>
                  <a:pt x="11738" y="7846"/>
                  <a:pt x="11728" y="7850"/>
                </a:cubicBezTo>
                <a:cubicBezTo>
                  <a:pt x="11668" y="7865"/>
                  <a:pt x="11641" y="7926"/>
                  <a:pt x="11657" y="7981"/>
                </a:cubicBezTo>
                <a:cubicBezTo>
                  <a:pt x="11740" y="8244"/>
                  <a:pt x="11816" y="8518"/>
                  <a:pt x="11887" y="8786"/>
                </a:cubicBezTo>
                <a:cubicBezTo>
                  <a:pt x="11898" y="8836"/>
                  <a:pt x="11943" y="8869"/>
                  <a:pt x="11991" y="8869"/>
                </a:cubicBezTo>
                <a:cubicBezTo>
                  <a:pt x="11997" y="8869"/>
                  <a:pt x="12008" y="8869"/>
                  <a:pt x="12019" y="8864"/>
                </a:cubicBezTo>
                <a:cubicBezTo>
                  <a:pt x="12074" y="8852"/>
                  <a:pt x="12107" y="8791"/>
                  <a:pt x="12090" y="8737"/>
                </a:cubicBezTo>
                <a:cubicBezTo>
                  <a:pt x="12019" y="8463"/>
                  <a:pt x="11943" y="8184"/>
                  <a:pt x="11860" y="7921"/>
                </a:cubicBezTo>
                <a:cubicBezTo>
                  <a:pt x="11847" y="7875"/>
                  <a:pt x="11804" y="7845"/>
                  <a:pt x="11758" y="7845"/>
                </a:cubicBezTo>
                <a:close/>
                <a:moveTo>
                  <a:pt x="12181" y="9480"/>
                </a:moveTo>
                <a:cubicBezTo>
                  <a:pt x="12175" y="9480"/>
                  <a:pt x="12168" y="9481"/>
                  <a:pt x="12161" y="9482"/>
                </a:cubicBezTo>
                <a:cubicBezTo>
                  <a:pt x="12102" y="9494"/>
                  <a:pt x="12062" y="9548"/>
                  <a:pt x="12079" y="9608"/>
                </a:cubicBezTo>
                <a:cubicBezTo>
                  <a:pt x="12112" y="9767"/>
                  <a:pt x="12140" y="9932"/>
                  <a:pt x="12173" y="10096"/>
                </a:cubicBezTo>
                <a:cubicBezTo>
                  <a:pt x="12189" y="10212"/>
                  <a:pt x="12211" y="10321"/>
                  <a:pt x="12227" y="10436"/>
                </a:cubicBezTo>
                <a:cubicBezTo>
                  <a:pt x="12239" y="10486"/>
                  <a:pt x="12282" y="10524"/>
                  <a:pt x="12332" y="10524"/>
                </a:cubicBezTo>
                <a:cubicBezTo>
                  <a:pt x="12337" y="10524"/>
                  <a:pt x="12343" y="10524"/>
                  <a:pt x="12348" y="10519"/>
                </a:cubicBezTo>
                <a:cubicBezTo>
                  <a:pt x="12408" y="10513"/>
                  <a:pt x="12446" y="10458"/>
                  <a:pt x="12436" y="10397"/>
                </a:cubicBezTo>
                <a:cubicBezTo>
                  <a:pt x="12419" y="10288"/>
                  <a:pt x="12398" y="10173"/>
                  <a:pt x="12381" y="10058"/>
                </a:cubicBezTo>
                <a:cubicBezTo>
                  <a:pt x="12348" y="9894"/>
                  <a:pt x="12315" y="9724"/>
                  <a:pt x="12282" y="9565"/>
                </a:cubicBezTo>
                <a:cubicBezTo>
                  <a:pt x="12273" y="9512"/>
                  <a:pt x="12229" y="9480"/>
                  <a:pt x="12181" y="9480"/>
                </a:cubicBezTo>
                <a:close/>
                <a:moveTo>
                  <a:pt x="12470" y="11147"/>
                </a:moveTo>
                <a:cubicBezTo>
                  <a:pt x="12464" y="11147"/>
                  <a:pt x="12458" y="11147"/>
                  <a:pt x="12452" y="11149"/>
                </a:cubicBezTo>
                <a:cubicBezTo>
                  <a:pt x="12391" y="11154"/>
                  <a:pt x="12353" y="11209"/>
                  <a:pt x="12365" y="11270"/>
                </a:cubicBezTo>
                <a:cubicBezTo>
                  <a:pt x="12403" y="11554"/>
                  <a:pt x="12441" y="11834"/>
                  <a:pt x="12474" y="12102"/>
                </a:cubicBezTo>
                <a:cubicBezTo>
                  <a:pt x="12485" y="12158"/>
                  <a:pt x="12529" y="12196"/>
                  <a:pt x="12583" y="12196"/>
                </a:cubicBezTo>
                <a:lnTo>
                  <a:pt x="12595" y="12196"/>
                </a:lnTo>
                <a:cubicBezTo>
                  <a:pt x="12654" y="12185"/>
                  <a:pt x="12694" y="12135"/>
                  <a:pt x="12687" y="12075"/>
                </a:cubicBezTo>
                <a:cubicBezTo>
                  <a:pt x="12654" y="11806"/>
                  <a:pt x="12616" y="11527"/>
                  <a:pt x="12573" y="11237"/>
                </a:cubicBezTo>
                <a:cubicBezTo>
                  <a:pt x="12563" y="11183"/>
                  <a:pt x="12519" y="11147"/>
                  <a:pt x="12470" y="11147"/>
                </a:cubicBezTo>
                <a:close/>
                <a:moveTo>
                  <a:pt x="12677" y="12825"/>
                </a:moveTo>
                <a:cubicBezTo>
                  <a:pt x="12674" y="12825"/>
                  <a:pt x="12670" y="12825"/>
                  <a:pt x="12666" y="12826"/>
                </a:cubicBezTo>
                <a:cubicBezTo>
                  <a:pt x="12606" y="12831"/>
                  <a:pt x="12567" y="12881"/>
                  <a:pt x="12573" y="12941"/>
                </a:cubicBezTo>
                <a:cubicBezTo>
                  <a:pt x="12600" y="13226"/>
                  <a:pt x="12621" y="13511"/>
                  <a:pt x="12639" y="13779"/>
                </a:cubicBezTo>
                <a:cubicBezTo>
                  <a:pt x="12644" y="13835"/>
                  <a:pt x="12687" y="13878"/>
                  <a:pt x="12742" y="13878"/>
                </a:cubicBezTo>
                <a:lnTo>
                  <a:pt x="12748" y="13878"/>
                </a:lnTo>
                <a:cubicBezTo>
                  <a:pt x="12808" y="13873"/>
                  <a:pt x="12852" y="13823"/>
                  <a:pt x="12852" y="13764"/>
                </a:cubicBezTo>
                <a:cubicBezTo>
                  <a:pt x="12831" y="13494"/>
                  <a:pt x="12808" y="13210"/>
                  <a:pt x="12781" y="12919"/>
                </a:cubicBezTo>
                <a:cubicBezTo>
                  <a:pt x="12776" y="12862"/>
                  <a:pt x="12732" y="12825"/>
                  <a:pt x="12677" y="12825"/>
                </a:cubicBezTo>
                <a:close/>
                <a:moveTo>
                  <a:pt x="12775" y="14508"/>
                </a:moveTo>
                <a:cubicBezTo>
                  <a:pt x="12720" y="14508"/>
                  <a:pt x="12671" y="14558"/>
                  <a:pt x="12677" y="14619"/>
                </a:cubicBezTo>
                <a:lnTo>
                  <a:pt x="12677" y="14930"/>
                </a:lnTo>
                <a:cubicBezTo>
                  <a:pt x="12677" y="15112"/>
                  <a:pt x="12677" y="15287"/>
                  <a:pt x="12666" y="15451"/>
                </a:cubicBezTo>
                <a:cubicBezTo>
                  <a:pt x="12523" y="15474"/>
                  <a:pt x="12381" y="15500"/>
                  <a:pt x="12239" y="15539"/>
                </a:cubicBezTo>
                <a:cubicBezTo>
                  <a:pt x="12178" y="15555"/>
                  <a:pt x="12145" y="15610"/>
                  <a:pt x="12161" y="15664"/>
                </a:cubicBezTo>
                <a:cubicBezTo>
                  <a:pt x="12173" y="15714"/>
                  <a:pt x="12216" y="15747"/>
                  <a:pt x="12266" y="15747"/>
                </a:cubicBezTo>
                <a:cubicBezTo>
                  <a:pt x="12272" y="15747"/>
                  <a:pt x="12282" y="15747"/>
                  <a:pt x="12293" y="15742"/>
                </a:cubicBezTo>
                <a:cubicBezTo>
                  <a:pt x="12556" y="15671"/>
                  <a:pt x="12831" y="15631"/>
                  <a:pt x="13099" y="15631"/>
                </a:cubicBezTo>
                <a:cubicBezTo>
                  <a:pt x="13159" y="15631"/>
                  <a:pt x="13208" y="15583"/>
                  <a:pt x="13203" y="15522"/>
                </a:cubicBezTo>
                <a:cubicBezTo>
                  <a:pt x="13203" y="15467"/>
                  <a:pt x="13159" y="15418"/>
                  <a:pt x="13099" y="15418"/>
                </a:cubicBezTo>
                <a:cubicBezTo>
                  <a:pt x="13028" y="15418"/>
                  <a:pt x="12950" y="15424"/>
                  <a:pt x="12879" y="15429"/>
                </a:cubicBezTo>
                <a:cubicBezTo>
                  <a:pt x="12884" y="15270"/>
                  <a:pt x="12891" y="15105"/>
                  <a:pt x="12891" y="14930"/>
                </a:cubicBezTo>
                <a:cubicBezTo>
                  <a:pt x="12891" y="14826"/>
                  <a:pt x="12884" y="14723"/>
                  <a:pt x="12884" y="14612"/>
                </a:cubicBezTo>
                <a:cubicBezTo>
                  <a:pt x="12884" y="14558"/>
                  <a:pt x="12836" y="14508"/>
                  <a:pt x="12781" y="14508"/>
                </a:cubicBezTo>
                <a:close/>
                <a:moveTo>
                  <a:pt x="13935" y="15518"/>
                </a:moveTo>
                <a:cubicBezTo>
                  <a:pt x="13887" y="15518"/>
                  <a:pt x="13847" y="15549"/>
                  <a:pt x="13833" y="15599"/>
                </a:cubicBezTo>
                <a:cubicBezTo>
                  <a:pt x="13817" y="15654"/>
                  <a:pt x="13855" y="15714"/>
                  <a:pt x="13911" y="15725"/>
                </a:cubicBezTo>
                <a:cubicBezTo>
                  <a:pt x="14179" y="15796"/>
                  <a:pt x="14430" y="15906"/>
                  <a:pt x="14655" y="16043"/>
                </a:cubicBezTo>
                <a:cubicBezTo>
                  <a:pt x="14672" y="16054"/>
                  <a:pt x="14688" y="16059"/>
                  <a:pt x="14710" y="16059"/>
                </a:cubicBezTo>
                <a:cubicBezTo>
                  <a:pt x="14743" y="16059"/>
                  <a:pt x="14781" y="16043"/>
                  <a:pt x="14798" y="16010"/>
                </a:cubicBezTo>
                <a:cubicBezTo>
                  <a:pt x="14831" y="15960"/>
                  <a:pt x="14814" y="15901"/>
                  <a:pt x="14766" y="15868"/>
                </a:cubicBezTo>
                <a:cubicBezTo>
                  <a:pt x="14523" y="15714"/>
                  <a:pt x="14250" y="15599"/>
                  <a:pt x="13964" y="15522"/>
                </a:cubicBezTo>
                <a:cubicBezTo>
                  <a:pt x="13954" y="15520"/>
                  <a:pt x="13944" y="15518"/>
                  <a:pt x="13935" y="15518"/>
                </a:cubicBezTo>
                <a:close/>
                <a:moveTo>
                  <a:pt x="11485" y="15855"/>
                </a:moveTo>
                <a:cubicBezTo>
                  <a:pt x="11467" y="15855"/>
                  <a:pt x="11449" y="15859"/>
                  <a:pt x="11432" y="15868"/>
                </a:cubicBezTo>
                <a:cubicBezTo>
                  <a:pt x="11159" y="16026"/>
                  <a:pt x="10934" y="16213"/>
                  <a:pt x="10754" y="16427"/>
                </a:cubicBezTo>
                <a:cubicBezTo>
                  <a:pt x="10714" y="16471"/>
                  <a:pt x="10721" y="16536"/>
                  <a:pt x="10769" y="16575"/>
                </a:cubicBezTo>
                <a:cubicBezTo>
                  <a:pt x="10786" y="16592"/>
                  <a:pt x="10813" y="16597"/>
                  <a:pt x="10835" y="16597"/>
                </a:cubicBezTo>
                <a:cubicBezTo>
                  <a:pt x="10863" y="16597"/>
                  <a:pt x="10896" y="16585"/>
                  <a:pt x="10918" y="16564"/>
                </a:cubicBezTo>
                <a:cubicBezTo>
                  <a:pt x="11076" y="16367"/>
                  <a:pt x="11290" y="16197"/>
                  <a:pt x="11536" y="16048"/>
                </a:cubicBezTo>
                <a:cubicBezTo>
                  <a:pt x="11586" y="16021"/>
                  <a:pt x="11602" y="15955"/>
                  <a:pt x="11576" y="15906"/>
                </a:cubicBezTo>
                <a:cubicBezTo>
                  <a:pt x="11557" y="15873"/>
                  <a:pt x="11521" y="15855"/>
                  <a:pt x="11485" y="15855"/>
                </a:cubicBezTo>
                <a:close/>
                <a:moveTo>
                  <a:pt x="12707" y="16196"/>
                </a:moveTo>
                <a:cubicBezTo>
                  <a:pt x="12653" y="16196"/>
                  <a:pt x="12605" y="16234"/>
                  <a:pt x="12600" y="16289"/>
                </a:cubicBezTo>
                <a:cubicBezTo>
                  <a:pt x="12562" y="16592"/>
                  <a:pt x="12507" y="16865"/>
                  <a:pt x="12441" y="17101"/>
                </a:cubicBezTo>
                <a:cubicBezTo>
                  <a:pt x="12424" y="17156"/>
                  <a:pt x="12457" y="17217"/>
                  <a:pt x="12512" y="17232"/>
                </a:cubicBezTo>
                <a:cubicBezTo>
                  <a:pt x="12523" y="17232"/>
                  <a:pt x="12535" y="17238"/>
                  <a:pt x="12545" y="17238"/>
                </a:cubicBezTo>
                <a:cubicBezTo>
                  <a:pt x="12589" y="17238"/>
                  <a:pt x="12633" y="17205"/>
                  <a:pt x="12644" y="17161"/>
                </a:cubicBezTo>
                <a:cubicBezTo>
                  <a:pt x="12715" y="16909"/>
                  <a:pt x="12770" y="16630"/>
                  <a:pt x="12808" y="16317"/>
                </a:cubicBezTo>
                <a:cubicBezTo>
                  <a:pt x="12819" y="16256"/>
                  <a:pt x="12775" y="16202"/>
                  <a:pt x="12720" y="16197"/>
                </a:cubicBezTo>
                <a:cubicBezTo>
                  <a:pt x="12716" y="16197"/>
                  <a:pt x="12711" y="16196"/>
                  <a:pt x="12707" y="16196"/>
                </a:cubicBezTo>
                <a:close/>
                <a:moveTo>
                  <a:pt x="15343" y="16407"/>
                </a:moveTo>
                <a:cubicBezTo>
                  <a:pt x="15318" y="16407"/>
                  <a:pt x="15294" y="16415"/>
                  <a:pt x="15275" y="16433"/>
                </a:cubicBezTo>
                <a:cubicBezTo>
                  <a:pt x="15231" y="16471"/>
                  <a:pt x="15219" y="16536"/>
                  <a:pt x="15259" y="16580"/>
                </a:cubicBezTo>
                <a:cubicBezTo>
                  <a:pt x="15406" y="16761"/>
                  <a:pt x="15532" y="16964"/>
                  <a:pt x="15636" y="17189"/>
                </a:cubicBezTo>
                <a:cubicBezTo>
                  <a:pt x="15653" y="17217"/>
                  <a:pt x="15664" y="17243"/>
                  <a:pt x="15674" y="17276"/>
                </a:cubicBezTo>
                <a:cubicBezTo>
                  <a:pt x="15692" y="17315"/>
                  <a:pt x="15730" y="17342"/>
                  <a:pt x="15773" y="17342"/>
                </a:cubicBezTo>
                <a:cubicBezTo>
                  <a:pt x="15785" y="17342"/>
                  <a:pt x="15801" y="17336"/>
                  <a:pt x="15811" y="17331"/>
                </a:cubicBezTo>
                <a:cubicBezTo>
                  <a:pt x="15867" y="17315"/>
                  <a:pt x="15894" y="17249"/>
                  <a:pt x="15872" y="17194"/>
                </a:cubicBezTo>
                <a:cubicBezTo>
                  <a:pt x="15856" y="17161"/>
                  <a:pt x="15844" y="17128"/>
                  <a:pt x="15828" y="17101"/>
                </a:cubicBezTo>
                <a:cubicBezTo>
                  <a:pt x="15719" y="16860"/>
                  <a:pt x="15581" y="16640"/>
                  <a:pt x="15423" y="16443"/>
                </a:cubicBezTo>
                <a:cubicBezTo>
                  <a:pt x="15402" y="16419"/>
                  <a:pt x="15372" y="16407"/>
                  <a:pt x="15343" y="16407"/>
                </a:cubicBezTo>
                <a:close/>
                <a:moveTo>
                  <a:pt x="10501" y="17249"/>
                </a:moveTo>
                <a:lnTo>
                  <a:pt x="10397" y="17265"/>
                </a:lnTo>
                <a:cubicBezTo>
                  <a:pt x="10397" y="17556"/>
                  <a:pt x="10511" y="17857"/>
                  <a:pt x="10714" y="18093"/>
                </a:cubicBezTo>
                <a:cubicBezTo>
                  <a:pt x="10736" y="18115"/>
                  <a:pt x="10769" y="18131"/>
                  <a:pt x="10797" y="18131"/>
                </a:cubicBezTo>
                <a:cubicBezTo>
                  <a:pt x="10819" y="18131"/>
                  <a:pt x="10846" y="18120"/>
                  <a:pt x="10868" y="18104"/>
                </a:cubicBezTo>
                <a:cubicBezTo>
                  <a:pt x="10911" y="18065"/>
                  <a:pt x="10911" y="17999"/>
                  <a:pt x="10873" y="17956"/>
                </a:cubicBezTo>
                <a:cubicBezTo>
                  <a:pt x="10704" y="17758"/>
                  <a:pt x="10605" y="17506"/>
                  <a:pt x="10605" y="17255"/>
                </a:cubicBezTo>
                <a:lnTo>
                  <a:pt x="10501" y="17249"/>
                </a:lnTo>
                <a:close/>
                <a:moveTo>
                  <a:pt x="12212" y="17796"/>
                </a:moveTo>
                <a:cubicBezTo>
                  <a:pt x="12178" y="17796"/>
                  <a:pt x="12144" y="17813"/>
                  <a:pt x="12123" y="17841"/>
                </a:cubicBezTo>
                <a:cubicBezTo>
                  <a:pt x="11953" y="18093"/>
                  <a:pt x="11745" y="18236"/>
                  <a:pt x="11526" y="18257"/>
                </a:cubicBezTo>
                <a:cubicBezTo>
                  <a:pt x="11470" y="18262"/>
                  <a:pt x="11427" y="18312"/>
                  <a:pt x="11432" y="18373"/>
                </a:cubicBezTo>
                <a:cubicBezTo>
                  <a:pt x="11438" y="18427"/>
                  <a:pt x="11482" y="18471"/>
                  <a:pt x="11536" y="18471"/>
                </a:cubicBezTo>
                <a:cubicBezTo>
                  <a:pt x="11543" y="18471"/>
                  <a:pt x="11543" y="18466"/>
                  <a:pt x="11548" y="18466"/>
                </a:cubicBezTo>
                <a:cubicBezTo>
                  <a:pt x="11745" y="18449"/>
                  <a:pt x="12036" y="18350"/>
                  <a:pt x="12299" y="17961"/>
                </a:cubicBezTo>
                <a:cubicBezTo>
                  <a:pt x="12332" y="17912"/>
                  <a:pt x="12315" y="17847"/>
                  <a:pt x="12266" y="17814"/>
                </a:cubicBezTo>
                <a:cubicBezTo>
                  <a:pt x="12250" y="17802"/>
                  <a:pt x="12231" y="17796"/>
                  <a:pt x="12212" y="17796"/>
                </a:cubicBezTo>
                <a:close/>
                <a:moveTo>
                  <a:pt x="16010" y="17943"/>
                </a:moveTo>
                <a:cubicBezTo>
                  <a:pt x="16002" y="17943"/>
                  <a:pt x="15995" y="17944"/>
                  <a:pt x="15988" y="17945"/>
                </a:cubicBezTo>
                <a:cubicBezTo>
                  <a:pt x="15932" y="17961"/>
                  <a:pt x="15894" y="18016"/>
                  <a:pt x="15910" y="18072"/>
                </a:cubicBezTo>
                <a:cubicBezTo>
                  <a:pt x="15965" y="18318"/>
                  <a:pt x="16026" y="18591"/>
                  <a:pt x="16091" y="18899"/>
                </a:cubicBezTo>
                <a:cubicBezTo>
                  <a:pt x="16102" y="18948"/>
                  <a:pt x="16147" y="18980"/>
                  <a:pt x="16195" y="18980"/>
                </a:cubicBezTo>
                <a:lnTo>
                  <a:pt x="16218" y="18980"/>
                </a:lnTo>
                <a:cubicBezTo>
                  <a:pt x="16272" y="18970"/>
                  <a:pt x="16311" y="18915"/>
                  <a:pt x="16299" y="18854"/>
                </a:cubicBezTo>
                <a:cubicBezTo>
                  <a:pt x="16234" y="18548"/>
                  <a:pt x="16173" y="18269"/>
                  <a:pt x="16114" y="18022"/>
                </a:cubicBezTo>
                <a:cubicBezTo>
                  <a:pt x="16104" y="17974"/>
                  <a:pt x="16057" y="17943"/>
                  <a:pt x="16010" y="17943"/>
                </a:cubicBezTo>
                <a:close/>
                <a:moveTo>
                  <a:pt x="16372" y="19608"/>
                </a:moveTo>
                <a:cubicBezTo>
                  <a:pt x="16364" y="19608"/>
                  <a:pt x="16357" y="19609"/>
                  <a:pt x="16349" y="19611"/>
                </a:cubicBezTo>
                <a:cubicBezTo>
                  <a:pt x="16289" y="19622"/>
                  <a:pt x="16256" y="19683"/>
                  <a:pt x="16266" y="19742"/>
                </a:cubicBezTo>
                <a:cubicBezTo>
                  <a:pt x="16316" y="20000"/>
                  <a:pt x="16377" y="20275"/>
                  <a:pt x="16436" y="20559"/>
                </a:cubicBezTo>
                <a:cubicBezTo>
                  <a:pt x="16443" y="20609"/>
                  <a:pt x="16486" y="20642"/>
                  <a:pt x="16535" y="20642"/>
                </a:cubicBezTo>
                <a:lnTo>
                  <a:pt x="16557" y="20642"/>
                </a:lnTo>
                <a:cubicBezTo>
                  <a:pt x="16618" y="20630"/>
                  <a:pt x="16651" y="20576"/>
                  <a:pt x="16640" y="20516"/>
                </a:cubicBezTo>
                <a:cubicBezTo>
                  <a:pt x="16579" y="20230"/>
                  <a:pt x="16524" y="19957"/>
                  <a:pt x="16469" y="19699"/>
                </a:cubicBezTo>
                <a:lnTo>
                  <a:pt x="16469" y="19688"/>
                </a:lnTo>
                <a:cubicBezTo>
                  <a:pt x="16460" y="19636"/>
                  <a:pt x="16418" y="19608"/>
                  <a:pt x="16372" y="19608"/>
                </a:cubicBezTo>
                <a:close/>
                <a:moveTo>
                  <a:pt x="16714" y="21259"/>
                </a:moveTo>
                <a:cubicBezTo>
                  <a:pt x="16708" y="21259"/>
                  <a:pt x="16701" y="21260"/>
                  <a:pt x="16694" y="21261"/>
                </a:cubicBezTo>
                <a:cubicBezTo>
                  <a:pt x="16633" y="21277"/>
                  <a:pt x="16601" y="21332"/>
                  <a:pt x="16612" y="21386"/>
                </a:cubicBezTo>
                <a:cubicBezTo>
                  <a:pt x="16673" y="21656"/>
                  <a:pt x="16732" y="21935"/>
                  <a:pt x="16798" y="22215"/>
                </a:cubicBezTo>
                <a:cubicBezTo>
                  <a:pt x="16810" y="22264"/>
                  <a:pt x="16853" y="22297"/>
                  <a:pt x="16903" y="22297"/>
                </a:cubicBezTo>
                <a:lnTo>
                  <a:pt x="16924" y="22297"/>
                </a:lnTo>
                <a:cubicBezTo>
                  <a:pt x="16985" y="22281"/>
                  <a:pt x="17018" y="22226"/>
                  <a:pt x="17007" y="22170"/>
                </a:cubicBezTo>
                <a:cubicBezTo>
                  <a:pt x="16941" y="21886"/>
                  <a:pt x="16875" y="21611"/>
                  <a:pt x="16820" y="21343"/>
                </a:cubicBezTo>
                <a:cubicBezTo>
                  <a:pt x="16806" y="21295"/>
                  <a:pt x="16762" y="21259"/>
                  <a:pt x="16714" y="21259"/>
                </a:cubicBezTo>
                <a:close/>
                <a:moveTo>
                  <a:pt x="17104" y="22912"/>
                </a:moveTo>
                <a:cubicBezTo>
                  <a:pt x="17094" y="22912"/>
                  <a:pt x="17084" y="22913"/>
                  <a:pt x="17073" y="22916"/>
                </a:cubicBezTo>
                <a:cubicBezTo>
                  <a:pt x="17018" y="22927"/>
                  <a:pt x="16985" y="22987"/>
                  <a:pt x="16995" y="23042"/>
                </a:cubicBezTo>
                <a:cubicBezTo>
                  <a:pt x="17061" y="23311"/>
                  <a:pt x="17133" y="23584"/>
                  <a:pt x="17210" y="23865"/>
                </a:cubicBezTo>
                <a:cubicBezTo>
                  <a:pt x="17220" y="23913"/>
                  <a:pt x="17265" y="23941"/>
                  <a:pt x="17308" y="23941"/>
                </a:cubicBezTo>
                <a:lnTo>
                  <a:pt x="17336" y="23941"/>
                </a:lnTo>
                <a:cubicBezTo>
                  <a:pt x="17396" y="23925"/>
                  <a:pt x="17429" y="23865"/>
                  <a:pt x="17412" y="23809"/>
                </a:cubicBezTo>
                <a:cubicBezTo>
                  <a:pt x="17336" y="23536"/>
                  <a:pt x="17270" y="23261"/>
                  <a:pt x="17204" y="22992"/>
                </a:cubicBezTo>
                <a:cubicBezTo>
                  <a:pt x="17190" y="22943"/>
                  <a:pt x="17151" y="22912"/>
                  <a:pt x="17104" y="22912"/>
                </a:cubicBezTo>
                <a:close/>
                <a:moveTo>
                  <a:pt x="17537" y="24545"/>
                </a:moveTo>
                <a:cubicBezTo>
                  <a:pt x="17527" y="24545"/>
                  <a:pt x="17516" y="24547"/>
                  <a:pt x="17506" y="24550"/>
                </a:cubicBezTo>
                <a:cubicBezTo>
                  <a:pt x="17450" y="24566"/>
                  <a:pt x="17417" y="24626"/>
                  <a:pt x="17434" y="24681"/>
                </a:cubicBezTo>
                <a:cubicBezTo>
                  <a:pt x="17511" y="24950"/>
                  <a:pt x="17594" y="25223"/>
                  <a:pt x="17675" y="25497"/>
                </a:cubicBezTo>
                <a:cubicBezTo>
                  <a:pt x="17692" y="25542"/>
                  <a:pt x="17736" y="25569"/>
                  <a:pt x="17779" y="25569"/>
                </a:cubicBezTo>
                <a:cubicBezTo>
                  <a:pt x="17791" y="25569"/>
                  <a:pt x="17801" y="25569"/>
                  <a:pt x="17812" y="25563"/>
                </a:cubicBezTo>
                <a:cubicBezTo>
                  <a:pt x="17867" y="25547"/>
                  <a:pt x="17895" y="25486"/>
                  <a:pt x="17878" y="25431"/>
                </a:cubicBezTo>
                <a:cubicBezTo>
                  <a:pt x="17796" y="25163"/>
                  <a:pt x="17713" y="24889"/>
                  <a:pt x="17637" y="24626"/>
                </a:cubicBezTo>
                <a:cubicBezTo>
                  <a:pt x="17623" y="24576"/>
                  <a:pt x="17584" y="24545"/>
                  <a:pt x="17537" y="24545"/>
                </a:cubicBezTo>
                <a:close/>
                <a:moveTo>
                  <a:pt x="18039" y="26162"/>
                </a:moveTo>
                <a:cubicBezTo>
                  <a:pt x="18028" y="26162"/>
                  <a:pt x="18016" y="26163"/>
                  <a:pt x="18004" y="26167"/>
                </a:cubicBezTo>
                <a:cubicBezTo>
                  <a:pt x="17949" y="26188"/>
                  <a:pt x="17923" y="26248"/>
                  <a:pt x="17938" y="26303"/>
                </a:cubicBezTo>
                <a:cubicBezTo>
                  <a:pt x="18032" y="26566"/>
                  <a:pt x="18125" y="26835"/>
                  <a:pt x="18224" y="27103"/>
                </a:cubicBezTo>
                <a:cubicBezTo>
                  <a:pt x="18240" y="27148"/>
                  <a:pt x="18278" y="27174"/>
                  <a:pt x="18322" y="27174"/>
                </a:cubicBezTo>
                <a:cubicBezTo>
                  <a:pt x="18333" y="27174"/>
                  <a:pt x="18350" y="27169"/>
                  <a:pt x="18361" y="27164"/>
                </a:cubicBezTo>
                <a:cubicBezTo>
                  <a:pt x="18416" y="27148"/>
                  <a:pt x="18442" y="27087"/>
                  <a:pt x="18421" y="27032"/>
                </a:cubicBezTo>
                <a:cubicBezTo>
                  <a:pt x="18322" y="26764"/>
                  <a:pt x="18229" y="26501"/>
                  <a:pt x="18141" y="26232"/>
                </a:cubicBezTo>
                <a:cubicBezTo>
                  <a:pt x="18124" y="26188"/>
                  <a:pt x="18085" y="26162"/>
                  <a:pt x="18039" y="26162"/>
                </a:cubicBezTo>
                <a:close/>
                <a:moveTo>
                  <a:pt x="18627" y="27753"/>
                </a:moveTo>
                <a:cubicBezTo>
                  <a:pt x="18614" y="27753"/>
                  <a:pt x="18599" y="27755"/>
                  <a:pt x="18585" y="27761"/>
                </a:cubicBezTo>
                <a:cubicBezTo>
                  <a:pt x="18530" y="27778"/>
                  <a:pt x="18508" y="27844"/>
                  <a:pt x="18530" y="27898"/>
                </a:cubicBezTo>
                <a:cubicBezTo>
                  <a:pt x="18634" y="28155"/>
                  <a:pt x="18745" y="28419"/>
                  <a:pt x="18854" y="28676"/>
                </a:cubicBezTo>
                <a:cubicBezTo>
                  <a:pt x="18876" y="28714"/>
                  <a:pt x="18914" y="28742"/>
                  <a:pt x="18952" y="28742"/>
                </a:cubicBezTo>
                <a:cubicBezTo>
                  <a:pt x="18968" y="28742"/>
                  <a:pt x="18980" y="28737"/>
                  <a:pt x="18996" y="28732"/>
                </a:cubicBezTo>
                <a:cubicBezTo>
                  <a:pt x="19051" y="28709"/>
                  <a:pt x="19073" y="28643"/>
                  <a:pt x="19051" y="28595"/>
                </a:cubicBezTo>
                <a:cubicBezTo>
                  <a:pt x="18935" y="28337"/>
                  <a:pt x="18826" y="28079"/>
                  <a:pt x="18722" y="27816"/>
                </a:cubicBezTo>
                <a:cubicBezTo>
                  <a:pt x="18706" y="27775"/>
                  <a:pt x="18668" y="27753"/>
                  <a:pt x="18627" y="27753"/>
                </a:cubicBezTo>
                <a:close/>
                <a:moveTo>
                  <a:pt x="19303" y="29298"/>
                </a:moveTo>
                <a:cubicBezTo>
                  <a:pt x="19288" y="29298"/>
                  <a:pt x="19273" y="29301"/>
                  <a:pt x="19259" y="29306"/>
                </a:cubicBezTo>
                <a:cubicBezTo>
                  <a:pt x="19210" y="29334"/>
                  <a:pt x="19188" y="29395"/>
                  <a:pt x="19210" y="29450"/>
                </a:cubicBezTo>
                <a:cubicBezTo>
                  <a:pt x="19337" y="29706"/>
                  <a:pt x="19468" y="29964"/>
                  <a:pt x="19593" y="30206"/>
                </a:cubicBezTo>
                <a:cubicBezTo>
                  <a:pt x="19615" y="30244"/>
                  <a:pt x="19648" y="30265"/>
                  <a:pt x="19686" y="30265"/>
                </a:cubicBezTo>
                <a:cubicBezTo>
                  <a:pt x="19704" y="30265"/>
                  <a:pt x="19719" y="30260"/>
                  <a:pt x="19736" y="30250"/>
                </a:cubicBezTo>
                <a:cubicBezTo>
                  <a:pt x="19790" y="30222"/>
                  <a:pt x="19807" y="30161"/>
                  <a:pt x="19780" y="30107"/>
                </a:cubicBezTo>
                <a:cubicBezTo>
                  <a:pt x="19654" y="29865"/>
                  <a:pt x="19527" y="29614"/>
                  <a:pt x="19402" y="29356"/>
                </a:cubicBezTo>
                <a:cubicBezTo>
                  <a:pt x="19382" y="29319"/>
                  <a:pt x="19344" y="29298"/>
                  <a:pt x="19303" y="29298"/>
                </a:cubicBezTo>
                <a:close/>
                <a:moveTo>
                  <a:pt x="40843" y="30196"/>
                </a:moveTo>
                <a:cubicBezTo>
                  <a:pt x="40794" y="30196"/>
                  <a:pt x="40753" y="30230"/>
                  <a:pt x="40738" y="30277"/>
                </a:cubicBezTo>
                <a:cubicBezTo>
                  <a:pt x="40722" y="30353"/>
                  <a:pt x="40646" y="30644"/>
                  <a:pt x="40475" y="31066"/>
                </a:cubicBezTo>
                <a:cubicBezTo>
                  <a:pt x="40454" y="31120"/>
                  <a:pt x="40482" y="31181"/>
                  <a:pt x="40536" y="31203"/>
                </a:cubicBezTo>
                <a:cubicBezTo>
                  <a:pt x="40548" y="31208"/>
                  <a:pt x="40563" y="31208"/>
                  <a:pt x="40574" y="31208"/>
                </a:cubicBezTo>
                <a:cubicBezTo>
                  <a:pt x="40619" y="31208"/>
                  <a:pt x="40657" y="31186"/>
                  <a:pt x="40672" y="31143"/>
                </a:cubicBezTo>
                <a:cubicBezTo>
                  <a:pt x="40849" y="30710"/>
                  <a:pt x="40925" y="30409"/>
                  <a:pt x="40947" y="30326"/>
                </a:cubicBezTo>
                <a:cubicBezTo>
                  <a:pt x="40958" y="30272"/>
                  <a:pt x="40925" y="30211"/>
                  <a:pt x="40870" y="30200"/>
                </a:cubicBezTo>
                <a:cubicBezTo>
                  <a:pt x="40861" y="30197"/>
                  <a:pt x="40852" y="30196"/>
                  <a:pt x="40843" y="30196"/>
                </a:cubicBezTo>
                <a:close/>
                <a:moveTo>
                  <a:pt x="20105" y="30791"/>
                </a:moveTo>
                <a:cubicBezTo>
                  <a:pt x="20086" y="30791"/>
                  <a:pt x="20066" y="30797"/>
                  <a:pt x="20048" y="30809"/>
                </a:cubicBezTo>
                <a:cubicBezTo>
                  <a:pt x="20000" y="30836"/>
                  <a:pt x="19982" y="30902"/>
                  <a:pt x="20010" y="30951"/>
                </a:cubicBezTo>
                <a:cubicBezTo>
                  <a:pt x="20152" y="31198"/>
                  <a:pt x="20306" y="31444"/>
                  <a:pt x="20460" y="31674"/>
                </a:cubicBezTo>
                <a:cubicBezTo>
                  <a:pt x="20476" y="31707"/>
                  <a:pt x="20514" y="31724"/>
                  <a:pt x="20547" y="31724"/>
                </a:cubicBezTo>
                <a:cubicBezTo>
                  <a:pt x="20564" y="31724"/>
                  <a:pt x="20586" y="31719"/>
                  <a:pt x="20602" y="31707"/>
                </a:cubicBezTo>
                <a:cubicBezTo>
                  <a:pt x="20652" y="31674"/>
                  <a:pt x="20668" y="31608"/>
                  <a:pt x="20635" y="31560"/>
                </a:cubicBezTo>
                <a:cubicBezTo>
                  <a:pt x="20488" y="31330"/>
                  <a:pt x="20334" y="31087"/>
                  <a:pt x="20192" y="30841"/>
                </a:cubicBezTo>
                <a:cubicBezTo>
                  <a:pt x="20174" y="30809"/>
                  <a:pt x="20140" y="30791"/>
                  <a:pt x="20105" y="30791"/>
                </a:cubicBezTo>
                <a:close/>
                <a:moveTo>
                  <a:pt x="40226" y="31769"/>
                </a:moveTo>
                <a:cubicBezTo>
                  <a:pt x="40187" y="31769"/>
                  <a:pt x="40150" y="31788"/>
                  <a:pt x="40131" y="31828"/>
                </a:cubicBezTo>
                <a:cubicBezTo>
                  <a:pt x="40004" y="32074"/>
                  <a:pt x="39862" y="32316"/>
                  <a:pt x="39714" y="32552"/>
                </a:cubicBezTo>
                <a:cubicBezTo>
                  <a:pt x="39681" y="32600"/>
                  <a:pt x="39693" y="32666"/>
                  <a:pt x="39741" y="32699"/>
                </a:cubicBezTo>
                <a:cubicBezTo>
                  <a:pt x="39764" y="32711"/>
                  <a:pt x="39779" y="32716"/>
                  <a:pt x="39802" y="32716"/>
                </a:cubicBezTo>
                <a:cubicBezTo>
                  <a:pt x="39835" y="32716"/>
                  <a:pt x="39867" y="32694"/>
                  <a:pt x="39890" y="32666"/>
                </a:cubicBezTo>
                <a:cubicBezTo>
                  <a:pt x="40042" y="32425"/>
                  <a:pt x="40186" y="32173"/>
                  <a:pt x="40317" y="31921"/>
                </a:cubicBezTo>
                <a:cubicBezTo>
                  <a:pt x="40344" y="31871"/>
                  <a:pt x="40323" y="31806"/>
                  <a:pt x="40273" y="31778"/>
                </a:cubicBezTo>
                <a:cubicBezTo>
                  <a:pt x="40257" y="31772"/>
                  <a:pt x="40242" y="31769"/>
                  <a:pt x="40226" y="31769"/>
                </a:cubicBezTo>
                <a:close/>
                <a:moveTo>
                  <a:pt x="21026" y="32209"/>
                </a:moveTo>
                <a:cubicBezTo>
                  <a:pt x="21005" y="32209"/>
                  <a:pt x="20983" y="32215"/>
                  <a:pt x="20964" y="32228"/>
                </a:cubicBezTo>
                <a:cubicBezTo>
                  <a:pt x="20915" y="32266"/>
                  <a:pt x="20908" y="32332"/>
                  <a:pt x="20941" y="32377"/>
                </a:cubicBezTo>
                <a:cubicBezTo>
                  <a:pt x="21112" y="32612"/>
                  <a:pt x="21287" y="32837"/>
                  <a:pt x="21462" y="33050"/>
                </a:cubicBezTo>
                <a:cubicBezTo>
                  <a:pt x="21485" y="33078"/>
                  <a:pt x="21512" y="33093"/>
                  <a:pt x="21545" y="33093"/>
                </a:cubicBezTo>
                <a:cubicBezTo>
                  <a:pt x="21566" y="33093"/>
                  <a:pt x="21589" y="33083"/>
                  <a:pt x="21611" y="33067"/>
                </a:cubicBezTo>
                <a:cubicBezTo>
                  <a:pt x="21654" y="33028"/>
                  <a:pt x="21660" y="32962"/>
                  <a:pt x="21627" y="32919"/>
                </a:cubicBezTo>
                <a:cubicBezTo>
                  <a:pt x="21452" y="32705"/>
                  <a:pt x="21277" y="32486"/>
                  <a:pt x="21112" y="32256"/>
                </a:cubicBezTo>
                <a:cubicBezTo>
                  <a:pt x="21092" y="32225"/>
                  <a:pt x="21060" y="32209"/>
                  <a:pt x="21026" y="32209"/>
                </a:cubicBezTo>
                <a:close/>
                <a:moveTo>
                  <a:pt x="39316" y="33194"/>
                </a:moveTo>
                <a:cubicBezTo>
                  <a:pt x="39284" y="33194"/>
                  <a:pt x="39251" y="33208"/>
                  <a:pt x="39232" y="33237"/>
                </a:cubicBezTo>
                <a:cubicBezTo>
                  <a:pt x="39061" y="33455"/>
                  <a:pt x="38881" y="33670"/>
                  <a:pt x="38689" y="33872"/>
                </a:cubicBezTo>
                <a:cubicBezTo>
                  <a:pt x="38651" y="33916"/>
                  <a:pt x="38651" y="33981"/>
                  <a:pt x="38694" y="34021"/>
                </a:cubicBezTo>
                <a:cubicBezTo>
                  <a:pt x="38716" y="34042"/>
                  <a:pt x="38744" y="34047"/>
                  <a:pt x="38765" y="34047"/>
                </a:cubicBezTo>
                <a:cubicBezTo>
                  <a:pt x="38793" y="34047"/>
                  <a:pt x="38826" y="34037"/>
                  <a:pt x="38843" y="34014"/>
                </a:cubicBezTo>
                <a:cubicBezTo>
                  <a:pt x="39040" y="33806"/>
                  <a:pt x="39226" y="33587"/>
                  <a:pt x="39397" y="33363"/>
                </a:cubicBezTo>
                <a:cubicBezTo>
                  <a:pt x="39435" y="33318"/>
                  <a:pt x="39423" y="33253"/>
                  <a:pt x="39379" y="33214"/>
                </a:cubicBezTo>
                <a:cubicBezTo>
                  <a:pt x="39361" y="33201"/>
                  <a:pt x="39339" y="33194"/>
                  <a:pt x="39316" y="33194"/>
                </a:cubicBezTo>
                <a:close/>
                <a:moveTo>
                  <a:pt x="22098" y="33519"/>
                </a:moveTo>
                <a:cubicBezTo>
                  <a:pt x="22073" y="33519"/>
                  <a:pt x="22048" y="33528"/>
                  <a:pt x="22027" y="33549"/>
                </a:cubicBezTo>
                <a:cubicBezTo>
                  <a:pt x="21983" y="33587"/>
                  <a:pt x="21983" y="33653"/>
                  <a:pt x="22021" y="33697"/>
                </a:cubicBezTo>
                <a:cubicBezTo>
                  <a:pt x="22213" y="33905"/>
                  <a:pt x="22416" y="34108"/>
                  <a:pt x="22619" y="34300"/>
                </a:cubicBezTo>
                <a:cubicBezTo>
                  <a:pt x="22641" y="34322"/>
                  <a:pt x="22663" y="34327"/>
                  <a:pt x="22691" y="34327"/>
                </a:cubicBezTo>
                <a:cubicBezTo>
                  <a:pt x="22717" y="34327"/>
                  <a:pt x="22745" y="34317"/>
                  <a:pt x="22767" y="34294"/>
                </a:cubicBezTo>
                <a:cubicBezTo>
                  <a:pt x="22811" y="34256"/>
                  <a:pt x="22805" y="34185"/>
                  <a:pt x="22762" y="34146"/>
                </a:cubicBezTo>
                <a:cubicBezTo>
                  <a:pt x="22565" y="33960"/>
                  <a:pt x="22367" y="33758"/>
                  <a:pt x="22175" y="33554"/>
                </a:cubicBezTo>
                <a:cubicBezTo>
                  <a:pt x="22155" y="33531"/>
                  <a:pt x="22127" y="33519"/>
                  <a:pt x="22098" y="33519"/>
                </a:cubicBezTo>
                <a:close/>
                <a:moveTo>
                  <a:pt x="38168" y="34431"/>
                </a:moveTo>
                <a:cubicBezTo>
                  <a:pt x="38142" y="34431"/>
                  <a:pt x="38115" y="34440"/>
                  <a:pt x="38097" y="34459"/>
                </a:cubicBezTo>
                <a:cubicBezTo>
                  <a:pt x="37889" y="34639"/>
                  <a:pt x="37669" y="34821"/>
                  <a:pt x="37450" y="34985"/>
                </a:cubicBezTo>
                <a:cubicBezTo>
                  <a:pt x="37401" y="35018"/>
                  <a:pt x="37391" y="35089"/>
                  <a:pt x="37429" y="35132"/>
                </a:cubicBezTo>
                <a:cubicBezTo>
                  <a:pt x="37444" y="35160"/>
                  <a:pt x="37477" y="35177"/>
                  <a:pt x="37510" y="35177"/>
                </a:cubicBezTo>
                <a:cubicBezTo>
                  <a:pt x="37533" y="35177"/>
                  <a:pt x="37555" y="35172"/>
                  <a:pt x="37576" y="35155"/>
                </a:cubicBezTo>
                <a:cubicBezTo>
                  <a:pt x="37801" y="34985"/>
                  <a:pt x="38026" y="34803"/>
                  <a:pt x="38234" y="34613"/>
                </a:cubicBezTo>
                <a:cubicBezTo>
                  <a:pt x="38278" y="34573"/>
                  <a:pt x="38284" y="34508"/>
                  <a:pt x="38246" y="34464"/>
                </a:cubicBezTo>
                <a:cubicBezTo>
                  <a:pt x="38225" y="34442"/>
                  <a:pt x="38196" y="34431"/>
                  <a:pt x="38168" y="34431"/>
                </a:cubicBezTo>
                <a:close/>
                <a:moveTo>
                  <a:pt x="23322" y="34675"/>
                </a:moveTo>
                <a:cubicBezTo>
                  <a:pt x="23291" y="34675"/>
                  <a:pt x="23262" y="34688"/>
                  <a:pt x="23243" y="34717"/>
                </a:cubicBezTo>
                <a:cubicBezTo>
                  <a:pt x="23205" y="34760"/>
                  <a:pt x="23210" y="34826"/>
                  <a:pt x="23255" y="34864"/>
                </a:cubicBezTo>
                <a:cubicBezTo>
                  <a:pt x="23480" y="35046"/>
                  <a:pt x="23704" y="35215"/>
                  <a:pt x="23934" y="35374"/>
                </a:cubicBezTo>
                <a:cubicBezTo>
                  <a:pt x="23951" y="35390"/>
                  <a:pt x="23973" y="35395"/>
                  <a:pt x="23994" y="35395"/>
                </a:cubicBezTo>
                <a:cubicBezTo>
                  <a:pt x="24027" y="35395"/>
                  <a:pt x="24060" y="35380"/>
                  <a:pt x="24083" y="35352"/>
                </a:cubicBezTo>
                <a:cubicBezTo>
                  <a:pt x="24115" y="35303"/>
                  <a:pt x="24105" y="35238"/>
                  <a:pt x="24055" y="35205"/>
                </a:cubicBezTo>
                <a:cubicBezTo>
                  <a:pt x="23830" y="35046"/>
                  <a:pt x="23605" y="34876"/>
                  <a:pt x="23392" y="34700"/>
                </a:cubicBezTo>
                <a:cubicBezTo>
                  <a:pt x="23370" y="34683"/>
                  <a:pt x="23345" y="34675"/>
                  <a:pt x="23322" y="34675"/>
                </a:cubicBezTo>
                <a:close/>
                <a:moveTo>
                  <a:pt x="36813" y="35439"/>
                </a:moveTo>
                <a:cubicBezTo>
                  <a:pt x="36793" y="35439"/>
                  <a:pt x="36773" y="35444"/>
                  <a:pt x="36754" y="35456"/>
                </a:cubicBezTo>
                <a:cubicBezTo>
                  <a:pt x="36524" y="35599"/>
                  <a:pt x="36278" y="35736"/>
                  <a:pt x="36025" y="35862"/>
                </a:cubicBezTo>
                <a:cubicBezTo>
                  <a:pt x="35976" y="35889"/>
                  <a:pt x="35954" y="35949"/>
                  <a:pt x="35982" y="36004"/>
                </a:cubicBezTo>
                <a:cubicBezTo>
                  <a:pt x="35998" y="36043"/>
                  <a:pt x="36036" y="36060"/>
                  <a:pt x="36075" y="36060"/>
                </a:cubicBezTo>
                <a:cubicBezTo>
                  <a:pt x="36091" y="36060"/>
                  <a:pt x="36108" y="36060"/>
                  <a:pt x="36124" y="36048"/>
                </a:cubicBezTo>
                <a:cubicBezTo>
                  <a:pt x="36376" y="35922"/>
                  <a:pt x="36628" y="35780"/>
                  <a:pt x="36870" y="35637"/>
                </a:cubicBezTo>
                <a:cubicBezTo>
                  <a:pt x="36918" y="35605"/>
                  <a:pt x="36935" y="35539"/>
                  <a:pt x="36903" y="35489"/>
                </a:cubicBezTo>
                <a:cubicBezTo>
                  <a:pt x="36881" y="35457"/>
                  <a:pt x="36848" y="35439"/>
                  <a:pt x="36813" y="35439"/>
                </a:cubicBezTo>
                <a:close/>
                <a:moveTo>
                  <a:pt x="24705" y="35640"/>
                </a:moveTo>
                <a:cubicBezTo>
                  <a:pt x="24669" y="35640"/>
                  <a:pt x="24633" y="35658"/>
                  <a:pt x="24614" y="35691"/>
                </a:cubicBezTo>
                <a:cubicBezTo>
                  <a:pt x="24586" y="35741"/>
                  <a:pt x="24603" y="35807"/>
                  <a:pt x="24652" y="35835"/>
                </a:cubicBezTo>
                <a:cubicBezTo>
                  <a:pt x="24894" y="35982"/>
                  <a:pt x="25145" y="36114"/>
                  <a:pt x="25403" y="36240"/>
                </a:cubicBezTo>
                <a:cubicBezTo>
                  <a:pt x="25420" y="36245"/>
                  <a:pt x="25431" y="36250"/>
                  <a:pt x="25447" y="36250"/>
                </a:cubicBezTo>
                <a:cubicBezTo>
                  <a:pt x="25486" y="36250"/>
                  <a:pt x="25524" y="36229"/>
                  <a:pt x="25545" y="36191"/>
                </a:cubicBezTo>
                <a:cubicBezTo>
                  <a:pt x="25568" y="36136"/>
                  <a:pt x="25545" y="36075"/>
                  <a:pt x="25497" y="36048"/>
                </a:cubicBezTo>
                <a:cubicBezTo>
                  <a:pt x="25244" y="35928"/>
                  <a:pt x="24998" y="35797"/>
                  <a:pt x="24756" y="35653"/>
                </a:cubicBezTo>
                <a:cubicBezTo>
                  <a:pt x="24740" y="35644"/>
                  <a:pt x="24723" y="35640"/>
                  <a:pt x="24705" y="35640"/>
                </a:cubicBezTo>
                <a:close/>
                <a:moveTo>
                  <a:pt x="35304" y="36199"/>
                </a:moveTo>
                <a:cubicBezTo>
                  <a:pt x="35291" y="36199"/>
                  <a:pt x="35277" y="36202"/>
                  <a:pt x="35264" y="36207"/>
                </a:cubicBezTo>
                <a:cubicBezTo>
                  <a:pt x="35011" y="36311"/>
                  <a:pt x="34748" y="36404"/>
                  <a:pt x="34480" y="36492"/>
                </a:cubicBezTo>
                <a:cubicBezTo>
                  <a:pt x="34424" y="36508"/>
                  <a:pt x="34391" y="36569"/>
                  <a:pt x="34409" y="36624"/>
                </a:cubicBezTo>
                <a:cubicBezTo>
                  <a:pt x="34424" y="36667"/>
                  <a:pt x="34469" y="36695"/>
                  <a:pt x="34512" y="36695"/>
                </a:cubicBezTo>
                <a:cubicBezTo>
                  <a:pt x="34523" y="36695"/>
                  <a:pt x="34535" y="36695"/>
                  <a:pt x="34545" y="36690"/>
                </a:cubicBezTo>
                <a:cubicBezTo>
                  <a:pt x="34819" y="36602"/>
                  <a:pt x="35089" y="36508"/>
                  <a:pt x="35345" y="36404"/>
                </a:cubicBezTo>
                <a:cubicBezTo>
                  <a:pt x="35400" y="36382"/>
                  <a:pt x="35428" y="36316"/>
                  <a:pt x="35406" y="36262"/>
                </a:cubicBezTo>
                <a:cubicBezTo>
                  <a:pt x="35390" y="36224"/>
                  <a:pt x="35348" y="36199"/>
                  <a:pt x="35304" y="36199"/>
                </a:cubicBezTo>
                <a:close/>
                <a:moveTo>
                  <a:pt x="26227" y="36372"/>
                </a:moveTo>
                <a:cubicBezTo>
                  <a:pt x="26182" y="36372"/>
                  <a:pt x="26140" y="36399"/>
                  <a:pt x="26121" y="36442"/>
                </a:cubicBezTo>
                <a:cubicBezTo>
                  <a:pt x="26099" y="36492"/>
                  <a:pt x="26127" y="36558"/>
                  <a:pt x="26182" y="36574"/>
                </a:cubicBezTo>
                <a:cubicBezTo>
                  <a:pt x="26445" y="36678"/>
                  <a:pt x="26719" y="36771"/>
                  <a:pt x="26987" y="36849"/>
                </a:cubicBezTo>
                <a:cubicBezTo>
                  <a:pt x="26999" y="36854"/>
                  <a:pt x="27009" y="36854"/>
                  <a:pt x="27020" y="36854"/>
                </a:cubicBezTo>
                <a:cubicBezTo>
                  <a:pt x="27065" y="36854"/>
                  <a:pt x="27108" y="36827"/>
                  <a:pt x="27119" y="36777"/>
                </a:cubicBezTo>
                <a:cubicBezTo>
                  <a:pt x="27136" y="36723"/>
                  <a:pt x="27103" y="36662"/>
                  <a:pt x="27047" y="36645"/>
                </a:cubicBezTo>
                <a:cubicBezTo>
                  <a:pt x="26784" y="36569"/>
                  <a:pt x="26516" y="36481"/>
                  <a:pt x="26258" y="36377"/>
                </a:cubicBezTo>
                <a:cubicBezTo>
                  <a:pt x="26248" y="36374"/>
                  <a:pt x="26237" y="36372"/>
                  <a:pt x="26227" y="36372"/>
                </a:cubicBezTo>
                <a:close/>
                <a:moveTo>
                  <a:pt x="33703" y="36713"/>
                </a:moveTo>
                <a:cubicBezTo>
                  <a:pt x="33694" y="36713"/>
                  <a:pt x="33684" y="36715"/>
                  <a:pt x="33675" y="36717"/>
                </a:cubicBezTo>
                <a:cubicBezTo>
                  <a:pt x="33411" y="36777"/>
                  <a:pt x="33131" y="36837"/>
                  <a:pt x="32852" y="36887"/>
                </a:cubicBezTo>
                <a:cubicBezTo>
                  <a:pt x="32797" y="36898"/>
                  <a:pt x="32759" y="36948"/>
                  <a:pt x="32770" y="37007"/>
                </a:cubicBezTo>
                <a:cubicBezTo>
                  <a:pt x="32775" y="37057"/>
                  <a:pt x="32819" y="37095"/>
                  <a:pt x="32873" y="37095"/>
                </a:cubicBezTo>
                <a:lnTo>
                  <a:pt x="32891" y="37095"/>
                </a:lnTo>
                <a:cubicBezTo>
                  <a:pt x="33175" y="37046"/>
                  <a:pt x="33455" y="36986"/>
                  <a:pt x="33723" y="36920"/>
                </a:cubicBezTo>
                <a:cubicBezTo>
                  <a:pt x="33778" y="36908"/>
                  <a:pt x="33817" y="36849"/>
                  <a:pt x="33799" y="36794"/>
                </a:cubicBezTo>
                <a:cubicBezTo>
                  <a:pt x="33791" y="36748"/>
                  <a:pt x="33751" y="36713"/>
                  <a:pt x="33703" y="36713"/>
                </a:cubicBezTo>
                <a:close/>
                <a:moveTo>
                  <a:pt x="27836" y="36852"/>
                </a:moveTo>
                <a:cubicBezTo>
                  <a:pt x="27788" y="36852"/>
                  <a:pt x="27742" y="36883"/>
                  <a:pt x="27733" y="36936"/>
                </a:cubicBezTo>
                <a:cubicBezTo>
                  <a:pt x="27722" y="36991"/>
                  <a:pt x="27755" y="37046"/>
                  <a:pt x="27814" y="37062"/>
                </a:cubicBezTo>
                <a:cubicBezTo>
                  <a:pt x="28089" y="37117"/>
                  <a:pt x="28368" y="37166"/>
                  <a:pt x="28654" y="37204"/>
                </a:cubicBezTo>
                <a:lnTo>
                  <a:pt x="28664" y="37204"/>
                </a:lnTo>
                <a:cubicBezTo>
                  <a:pt x="28719" y="37204"/>
                  <a:pt x="28763" y="37166"/>
                  <a:pt x="28768" y="37117"/>
                </a:cubicBezTo>
                <a:cubicBezTo>
                  <a:pt x="28780" y="37057"/>
                  <a:pt x="28735" y="37002"/>
                  <a:pt x="28681" y="36996"/>
                </a:cubicBezTo>
                <a:cubicBezTo>
                  <a:pt x="28401" y="36958"/>
                  <a:pt x="28127" y="36908"/>
                  <a:pt x="27859" y="36854"/>
                </a:cubicBezTo>
                <a:cubicBezTo>
                  <a:pt x="27852" y="36853"/>
                  <a:pt x="27844" y="36852"/>
                  <a:pt x="27836" y="36852"/>
                </a:cubicBezTo>
                <a:close/>
                <a:moveTo>
                  <a:pt x="32033" y="37001"/>
                </a:moveTo>
                <a:cubicBezTo>
                  <a:pt x="32030" y="37001"/>
                  <a:pt x="32027" y="37001"/>
                  <a:pt x="32024" y="37002"/>
                </a:cubicBezTo>
                <a:cubicBezTo>
                  <a:pt x="31745" y="37034"/>
                  <a:pt x="31459" y="37062"/>
                  <a:pt x="31186" y="37079"/>
                </a:cubicBezTo>
                <a:cubicBezTo>
                  <a:pt x="31131" y="37084"/>
                  <a:pt x="31087" y="37133"/>
                  <a:pt x="31087" y="37188"/>
                </a:cubicBezTo>
                <a:cubicBezTo>
                  <a:pt x="31092" y="37249"/>
                  <a:pt x="31136" y="37292"/>
                  <a:pt x="31196" y="37292"/>
                </a:cubicBezTo>
                <a:lnTo>
                  <a:pt x="31202" y="37292"/>
                </a:lnTo>
                <a:cubicBezTo>
                  <a:pt x="31476" y="37270"/>
                  <a:pt x="31761" y="37249"/>
                  <a:pt x="32046" y="37216"/>
                </a:cubicBezTo>
                <a:cubicBezTo>
                  <a:pt x="32107" y="37211"/>
                  <a:pt x="32150" y="37155"/>
                  <a:pt x="32139" y="37095"/>
                </a:cubicBezTo>
                <a:cubicBezTo>
                  <a:pt x="32134" y="37043"/>
                  <a:pt x="32085" y="37001"/>
                  <a:pt x="32033" y="37001"/>
                </a:cubicBezTo>
                <a:close/>
                <a:moveTo>
                  <a:pt x="29514" y="37079"/>
                </a:moveTo>
                <a:cubicBezTo>
                  <a:pt x="29459" y="37079"/>
                  <a:pt x="29405" y="37117"/>
                  <a:pt x="29399" y="37178"/>
                </a:cubicBezTo>
                <a:cubicBezTo>
                  <a:pt x="29393" y="37237"/>
                  <a:pt x="29443" y="37287"/>
                  <a:pt x="29498" y="37287"/>
                </a:cubicBezTo>
                <a:cubicBezTo>
                  <a:pt x="29772" y="37309"/>
                  <a:pt x="30051" y="37315"/>
                  <a:pt x="30347" y="37315"/>
                </a:cubicBezTo>
                <a:lnTo>
                  <a:pt x="30341" y="37105"/>
                </a:lnTo>
                <a:cubicBezTo>
                  <a:pt x="30299" y="37106"/>
                  <a:pt x="30257" y="37107"/>
                  <a:pt x="30215" y="37107"/>
                </a:cubicBezTo>
                <a:cubicBezTo>
                  <a:pt x="29978" y="37107"/>
                  <a:pt x="29742" y="37093"/>
                  <a:pt x="29514" y="3707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bg>
      <p:bgPr>
        <a:solidFill>
          <a:schemeClr val="lt1"/>
        </a:solidFill>
        <a:effectLst/>
      </p:bgPr>
    </p:bg>
    <p:spTree>
      <p:nvGrpSpPr>
        <p:cNvPr id="1" name="Shape 4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4" name="Google Shape;4104;p64"/>
          <p:cNvGrpSpPr/>
          <p:nvPr/>
        </p:nvGrpSpPr>
        <p:grpSpPr>
          <a:xfrm>
            <a:off x="140683" y="110399"/>
            <a:ext cx="8890673" cy="4933293"/>
            <a:chOff x="140683" y="110399"/>
            <a:chExt cx="8890673" cy="4933293"/>
          </a:xfrm>
        </p:grpSpPr>
        <p:sp>
          <p:nvSpPr>
            <p:cNvPr id="4105" name="Google Shape;4105;p64"/>
            <p:cNvSpPr/>
            <p:nvPr/>
          </p:nvSpPr>
          <p:spPr>
            <a:xfrm rot="2700000">
              <a:off x="3062991" y="49280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06" name="Google Shape;4106;p64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07" name="Google Shape;4107;p64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08" name="Google Shape;4108;p64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09" name="Google Shape;4109;p64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10" name="Google Shape;4110;p64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11" name="Google Shape;4111;p64"/>
            <p:cNvSpPr/>
            <p:nvPr/>
          </p:nvSpPr>
          <p:spPr>
            <a:xfrm>
              <a:off x="8327250" y="448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64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13" name="Google Shape;4113;p64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14" name="Google Shape;4114;p64"/>
            <p:cNvSpPr/>
            <p:nvPr/>
          </p:nvSpPr>
          <p:spPr>
            <a:xfrm rot="-8100000" flipH="1">
              <a:off x="698288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15" name="Google Shape;4115;p64"/>
            <p:cNvSpPr/>
            <p:nvPr/>
          </p:nvSpPr>
          <p:spPr>
            <a:xfrm>
              <a:off x="423763" y="12832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64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17" name="Google Shape;4117;p64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18" name="Google Shape;4118;p64"/>
            <p:cNvSpPr/>
            <p:nvPr/>
          </p:nvSpPr>
          <p:spPr>
            <a:xfrm rot="-9899594">
              <a:off x="850870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19" name="Google Shape;4119;p64"/>
            <p:cNvSpPr/>
            <p:nvPr/>
          </p:nvSpPr>
          <p:spPr>
            <a:xfrm rot="-5400000">
              <a:off x="245215" y="29518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20" name="Google Shape;4120;p64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21" name="Google Shape;4121;p64"/>
            <p:cNvSpPr/>
            <p:nvPr/>
          </p:nvSpPr>
          <p:spPr>
            <a:xfrm rot="6300406">
              <a:off x="8522057" y="18110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22" name="Google Shape;4122;p64"/>
            <p:cNvSpPr/>
            <p:nvPr/>
          </p:nvSpPr>
          <p:spPr>
            <a:xfrm rot="8999773">
              <a:off x="64608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23" name="Google Shape;4123;p64"/>
            <p:cNvSpPr/>
            <p:nvPr/>
          </p:nvSpPr>
          <p:spPr>
            <a:xfrm rot="8100000" flipH="1">
              <a:off x="7654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24" name="Google Shape;4124;p64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25" name="Google Shape;4125;p64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26" name="Google Shape;4126;p64"/>
            <p:cNvSpPr/>
            <p:nvPr/>
          </p:nvSpPr>
          <p:spPr>
            <a:xfrm>
              <a:off x="8671789" y="11406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27" name="Google Shape;4127;p64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28" name="Google Shape;4128;p64"/>
            <p:cNvSpPr/>
            <p:nvPr/>
          </p:nvSpPr>
          <p:spPr>
            <a:xfrm rot="2700000">
              <a:off x="895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29" name="Google Shape;4129;p64"/>
            <p:cNvSpPr/>
            <p:nvPr/>
          </p:nvSpPr>
          <p:spPr>
            <a:xfrm rot="-2700000">
              <a:off x="14224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30" name="Google Shape;4130;p64"/>
            <p:cNvSpPr/>
            <p:nvPr/>
          </p:nvSpPr>
          <p:spPr>
            <a:xfrm rot="8999773">
              <a:off x="426372" y="48856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31" name="Google Shape;4131;p64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32" name="Google Shape;4132;p64"/>
            <p:cNvSpPr/>
            <p:nvPr/>
          </p:nvSpPr>
          <p:spPr>
            <a:xfrm rot="8100000" flipH="1">
              <a:off x="8869731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33" name="Google Shape;4133;p64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34" name="Google Shape;4134;p64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35" name="Google Shape;4135;p64"/>
            <p:cNvSpPr/>
            <p:nvPr/>
          </p:nvSpPr>
          <p:spPr>
            <a:xfrm rot="5400000">
              <a:off x="1109249" y="83406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36" name="Google Shape;4136;p64"/>
            <p:cNvSpPr/>
            <p:nvPr/>
          </p:nvSpPr>
          <p:spPr>
            <a:xfrm rot="8100000">
              <a:off x="803211" y="20626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37" name="Google Shape;4137;p64"/>
            <p:cNvSpPr/>
            <p:nvPr/>
          </p:nvSpPr>
          <p:spPr>
            <a:xfrm rot="-900406" flipH="1">
              <a:off x="3959085" y="48988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38" name="Google Shape;4138;p64"/>
            <p:cNvSpPr/>
            <p:nvPr/>
          </p:nvSpPr>
          <p:spPr>
            <a:xfrm>
              <a:off x="49427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39" name="Google Shape;4139;p64"/>
            <p:cNvSpPr/>
            <p:nvPr/>
          </p:nvSpPr>
          <p:spPr>
            <a:xfrm rot="-7200227">
              <a:off x="1285269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40" name="Google Shape;4140;p64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41" name="Google Shape;4141;p64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42" name="Google Shape;4142;p64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43" name="Google Shape;4143;p64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44" name="Google Shape;4144;p64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45" name="Google Shape;4145;p64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46" name="Google Shape;4146;p64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47" name="Google Shape;4147;p64"/>
            <p:cNvSpPr/>
            <p:nvPr/>
          </p:nvSpPr>
          <p:spPr>
            <a:xfrm rot="8100000" flipH="1">
              <a:off x="66312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48" name="Google Shape;4148;p64"/>
            <p:cNvSpPr/>
            <p:nvPr/>
          </p:nvSpPr>
          <p:spPr>
            <a:xfrm rot="10800000" flipH="1">
              <a:off x="7743555" y="265951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49" name="Google Shape;4149;p64"/>
            <p:cNvSpPr/>
            <p:nvPr/>
          </p:nvSpPr>
          <p:spPr>
            <a:xfrm rot="-8100000" flipH="1">
              <a:off x="7858613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50" name="Google Shape;4150;p64"/>
            <p:cNvSpPr/>
            <p:nvPr/>
          </p:nvSpPr>
          <p:spPr>
            <a:xfrm rot="-9899594">
              <a:off x="7782595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51" name="Google Shape;4151;p64"/>
            <p:cNvSpPr/>
            <p:nvPr/>
          </p:nvSpPr>
          <p:spPr>
            <a:xfrm rot="8100000">
              <a:off x="8115936" y="22912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52" name="Google Shape;4152;p64"/>
            <p:cNvSpPr/>
            <p:nvPr/>
          </p:nvSpPr>
          <p:spPr>
            <a:xfrm rot="-7200227">
              <a:off x="8216994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53" name="Google Shape;4153;p64"/>
            <p:cNvSpPr/>
            <p:nvPr/>
          </p:nvSpPr>
          <p:spPr>
            <a:xfrm rot="8100000" flipH="1">
              <a:off x="7955331" y="41656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sp>
        <p:nvSpPr>
          <p:cNvPr id="4154" name="Google Shape;4154;p64"/>
          <p:cNvSpPr/>
          <p:nvPr/>
        </p:nvSpPr>
        <p:spPr>
          <a:xfrm>
            <a:off x="720000" y="544975"/>
            <a:ext cx="7704000" cy="40536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5" name="Google Shape;4155;p64"/>
          <p:cNvSpPr/>
          <p:nvPr/>
        </p:nvSpPr>
        <p:spPr>
          <a:xfrm>
            <a:off x="5602987" y="170416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56" name="Google Shape;4156;p64"/>
          <p:cNvGrpSpPr/>
          <p:nvPr/>
        </p:nvGrpSpPr>
        <p:grpSpPr>
          <a:xfrm>
            <a:off x="6536225" y="2319800"/>
            <a:ext cx="868425" cy="514500"/>
            <a:chOff x="2575700" y="1885000"/>
            <a:chExt cx="868425" cy="514500"/>
          </a:xfrm>
        </p:grpSpPr>
        <p:sp>
          <p:nvSpPr>
            <p:cNvPr id="4157" name="Google Shape;4157;p64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64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64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64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1" name="Google Shape;4161;p64"/>
          <p:cNvSpPr/>
          <p:nvPr/>
        </p:nvSpPr>
        <p:spPr>
          <a:xfrm flipH="1">
            <a:off x="6859674" y="1528925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2" name="Google Shape;4162;p64"/>
          <p:cNvSpPr/>
          <p:nvPr/>
        </p:nvSpPr>
        <p:spPr>
          <a:xfrm>
            <a:off x="7176062" y="304816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3" name="Google Shape;4163;p64"/>
          <p:cNvSpPr/>
          <p:nvPr/>
        </p:nvSpPr>
        <p:spPr>
          <a:xfrm>
            <a:off x="7176062" y="123616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4" name="Google Shape;4164;p64"/>
          <p:cNvSpPr/>
          <p:nvPr/>
        </p:nvSpPr>
        <p:spPr>
          <a:xfrm>
            <a:off x="5835587" y="373216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5" name="Google Shape;4165;p64"/>
          <p:cNvSpPr/>
          <p:nvPr/>
        </p:nvSpPr>
        <p:spPr>
          <a:xfrm flipH="1">
            <a:off x="6859674" y="3363725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6" name="Google Shape;4166;p64"/>
          <p:cNvSpPr/>
          <p:nvPr/>
        </p:nvSpPr>
        <p:spPr>
          <a:xfrm flipH="1">
            <a:off x="5745474" y="2485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7" name="Google Shape;4167;p64"/>
          <p:cNvSpPr/>
          <p:nvPr/>
        </p:nvSpPr>
        <p:spPr>
          <a:xfrm flipH="1">
            <a:off x="8001899" y="2485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_1_1">
    <p:bg>
      <p:bgPr>
        <a:solidFill>
          <a:schemeClr val="lt1"/>
        </a:solidFill>
        <a:effectLst/>
      </p:bgPr>
    </p:bg>
    <p:spTree>
      <p:nvGrpSpPr>
        <p:cNvPr id="1" name="Shape 4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9" name="Google Shape;4169;p65"/>
          <p:cNvGrpSpPr/>
          <p:nvPr/>
        </p:nvGrpSpPr>
        <p:grpSpPr>
          <a:xfrm flipH="1">
            <a:off x="140683" y="110399"/>
            <a:ext cx="8890673" cy="4933293"/>
            <a:chOff x="140683" y="110399"/>
            <a:chExt cx="8890673" cy="4933293"/>
          </a:xfrm>
        </p:grpSpPr>
        <p:sp>
          <p:nvSpPr>
            <p:cNvPr id="4170" name="Google Shape;4170;p65"/>
            <p:cNvSpPr/>
            <p:nvPr/>
          </p:nvSpPr>
          <p:spPr>
            <a:xfrm rot="2700000">
              <a:off x="3062991" y="49280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71" name="Google Shape;4171;p65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72" name="Google Shape;4172;p65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73" name="Google Shape;4173;p65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74" name="Google Shape;4174;p65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75" name="Google Shape;4175;p65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76" name="Google Shape;4176;p65"/>
            <p:cNvSpPr/>
            <p:nvPr/>
          </p:nvSpPr>
          <p:spPr>
            <a:xfrm>
              <a:off x="8327250" y="448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65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78" name="Google Shape;4178;p65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79" name="Google Shape;4179;p65"/>
            <p:cNvSpPr/>
            <p:nvPr/>
          </p:nvSpPr>
          <p:spPr>
            <a:xfrm rot="-8100000" flipH="1">
              <a:off x="698288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80" name="Google Shape;4180;p65"/>
            <p:cNvSpPr/>
            <p:nvPr/>
          </p:nvSpPr>
          <p:spPr>
            <a:xfrm>
              <a:off x="423763" y="12832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65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82" name="Google Shape;4182;p65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83" name="Google Shape;4183;p65"/>
            <p:cNvSpPr/>
            <p:nvPr/>
          </p:nvSpPr>
          <p:spPr>
            <a:xfrm rot="-9899594">
              <a:off x="850870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84" name="Google Shape;4184;p65"/>
            <p:cNvSpPr/>
            <p:nvPr/>
          </p:nvSpPr>
          <p:spPr>
            <a:xfrm rot="-5400000">
              <a:off x="245215" y="29518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85" name="Google Shape;4185;p65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86" name="Google Shape;4186;p65"/>
            <p:cNvSpPr/>
            <p:nvPr/>
          </p:nvSpPr>
          <p:spPr>
            <a:xfrm rot="6300406">
              <a:off x="8522057" y="18110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87" name="Google Shape;4187;p65"/>
            <p:cNvSpPr/>
            <p:nvPr/>
          </p:nvSpPr>
          <p:spPr>
            <a:xfrm rot="8999773">
              <a:off x="64608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88" name="Google Shape;4188;p65"/>
            <p:cNvSpPr/>
            <p:nvPr/>
          </p:nvSpPr>
          <p:spPr>
            <a:xfrm rot="8100000" flipH="1">
              <a:off x="7654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89" name="Google Shape;4189;p65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90" name="Google Shape;4190;p65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91" name="Google Shape;4191;p65"/>
            <p:cNvSpPr/>
            <p:nvPr/>
          </p:nvSpPr>
          <p:spPr>
            <a:xfrm>
              <a:off x="8671789" y="11406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192" name="Google Shape;4192;p65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93" name="Google Shape;4193;p65"/>
            <p:cNvSpPr/>
            <p:nvPr/>
          </p:nvSpPr>
          <p:spPr>
            <a:xfrm rot="2700000">
              <a:off x="895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94" name="Google Shape;4194;p65"/>
            <p:cNvSpPr/>
            <p:nvPr/>
          </p:nvSpPr>
          <p:spPr>
            <a:xfrm rot="-2700000">
              <a:off x="14224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95" name="Google Shape;4195;p65"/>
            <p:cNvSpPr/>
            <p:nvPr/>
          </p:nvSpPr>
          <p:spPr>
            <a:xfrm rot="8999773">
              <a:off x="426372" y="48856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96" name="Google Shape;4196;p65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197" name="Google Shape;4197;p65"/>
            <p:cNvSpPr/>
            <p:nvPr/>
          </p:nvSpPr>
          <p:spPr>
            <a:xfrm rot="8100000" flipH="1">
              <a:off x="8869731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198" name="Google Shape;4198;p65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199" name="Google Shape;4199;p65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200" name="Google Shape;4200;p65"/>
            <p:cNvSpPr/>
            <p:nvPr/>
          </p:nvSpPr>
          <p:spPr>
            <a:xfrm rot="5400000">
              <a:off x="1109249" y="83406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01" name="Google Shape;4201;p65"/>
            <p:cNvSpPr/>
            <p:nvPr/>
          </p:nvSpPr>
          <p:spPr>
            <a:xfrm rot="8100000">
              <a:off x="803211" y="20626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202" name="Google Shape;4202;p65"/>
            <p:cNvSpPr/>
            <p:nvPr/>
          </p:nvSpPr>
          <p:spPr>
            <a:xfrm rot="-900406" flipH="1">
              <a:off x="3959085" y="48988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203" name="Google Shape;4203;p65"/>
            <p:cNvSpPr/>
            <p:nvPr/>
          </p:nvSpPr>
          <p:spPr>
            <a:xfrm>
              <a:off x="49427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04" name="Google Shape;4204;p65"/>
            <p:cNvSpPr/>
            <p:nvPr/>
          </p:nvSpPr>
          <p:spPr>
            <a:xfrm rot="-7200227">
              <a:off x="1285269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205" name="Google Shape;4205;p65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206" name="Google Shape;4206;p65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207" name="Google Shape;4207;p65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208" name="Google Shape;4208;p65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09" name="Google Shape;4209;p65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210" name="Google Shape;4210;p65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211" name="Google Shape;4211;p65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212" name="Google Shape;4212;p65"/>
            <p:cNvSpPr/>
            <p:nvPr/>
          </p:nvSpPr>
          <p:spPr>
            <a:xfrm rot="8100000" flipH="1">
              <a:off x="66312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13" name="Google Shape;4213;p65"/>
            <p:cNvSpPr/>
            <p:nvPr/>
          </p:nvSpPr>
          <p:spPr>
            <a:xfrm rot="10800000" flipH="1">
              <a:off x="7743555" y="265951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214" name="Google Shape;4214;p65"/>
            <p:cNvSpPr/>
            <p:nvPr/>
          </p:nvSpPr>
          <p:spPr>
            <a:xfrm rot="-8100000" flipH="1">
              <a:off x="7858613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215" name="Google Shape;4215;p65"/>
            <p:cNvSpPr/>
            <p:nvPr/>
          </p:nvSpPr>
          <p:spPr>
            <a:xfrm rot="-9899594">
              <a:off x="7782595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216" name="Google Shape;4216;p65"/>
            <p:cNvSpPr/>
            <p:nvPr/>
          </p:nvSpPr>
          <p:spPr>
            <a:xfrm rot="8100000">
              <a:off x="8115936" y="22912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217" name="Google Shape;4217;p65"/>
            <p:cNvSpPr/>
            <p:nvPr/>
          </p:nvSpPr>
          <p:spPr>
            <a:xfrm rot="-7200227">
              <a:off x="8216994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218" name="Google Shape;4218;p65"/>
            <p:cNvSpPr/>
            <p:nvPr/>
          </p:nvSpPr>
          <p:spPr>
            <a:xfrm rot="8100000" flipH="1">
              <a:off x="7955331" y="41656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sp>
        <p:nvSpPr>
          <p:cNvPr id="4219" name="Google Shape;4219;p65"/>
          <p:cNvSpPr/>
          <p:nvPr/>
        </p:nvSpPr>
        <p:spPr>
          <a:xfrm>
            <a:off x="1615150" y="544975"/>
            <a:ext cx="5941800" cy="40536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20" name="Google Shape;4220;p65"/>
          <p:cNvGrpSpPr/>
          <p:nvPr/>
        </p:nvGrpSpPr>
        <p:grpSpPr>
          <a:xfrm>
            <a:off x="416320" y="2056053"/>
            <a:ext cx="1847045" cy="3432959"/>
            <a:chOff x="6622012" y="795963"/>
            <a:chExt cx="1304687" cy="2425262"/>
          </a:xfrm>
        </p:grpSpPr>
        <p:sp>
          <p:nvSpPr>
            <p:cNvPr id="4221" name="Google Shape;4221;p65"/>
            <p:cNvSpPr/>
            <p:nvPr/>
          </p:nvSpPr>
          <p:spPr>
            <a:xfrm rot="676147">
              <a:off x="7263594" y="835063"/>
              <a:ext cx="436082" cy="363936"/>
            </a:xfrm>
            <a:custGeom>
              <a:avLst/>
              <a:gdLst/>
              <a:ahLst/>
              <a:cxnLst/>
              <a:rect l="l" t="t" r="r" b="b"/>
              <a:pathLst>
                <a:path w="10218" h="8528" extrusionOk="0">
                  <a:moveTo>
                    <a:pt x="0" y="0"/>
                  </a:moveTo>
                  <a:lnTo>
                    <a:pt x="4834" y="8528"/>
                  </a:lnTo>
                  <a:lnTo>
                    <a:pt x="5864" y="6560"/>
                  </a:lnTo>
                  <a:lnTo>
                    <a:pt x="7521" y="7931"/>
                  </a:lnTo>
                  <a:lnTo>
                    <a:pt x="7542" y="4253"/>
                  </a:lnTo>
                  <a:lnTo>
                    <a:pt x="10217" y="3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65"/>
            <p:cNvSpPr/>
            <p:nvPr/>
          </p:nvSpPr>
          <p:spPr>
            <a:xfrm rot="676147">
              <a:off x="7284315" y="828697"/>
              <a:ext cx="324479" cy="183888"/>
            </a:xfrm>
            <a:custGeom>
              <a:avLst/>
              <a:gdLst/>
              <a:ahLst/>
              <a:cxnLst/>
              <a:rect l="l" t="t" r="r" b="b"/>
              <a:pathLst>
                <a:path w="7603" h="4309" extrusionOk="0">
                  <a:moveTo>
                    <a:pt x="120" y="1"/>
                  </a:moveTo>
                  <a:cubicBezTo>
                    <a:pt x="83" y="1"/>
                    <a:pt x="47" y="21"/>
                    <a:pt x="29" y="54"/>
                  </a:cubicBezTo>
                  <a:cubicBezTo>
                    <a:pt x="1" y="104"/>
                    <a:pt x="17" y="170"/>
                    <a:pt x="67" y="198"/>
                  </a:cubicBezTo>
                  <a:lnTo>
                    <a:pt x="7433" y="4291"/>
                  </a:lnTo>
                  <a:cubicBezTo>
                    <a:pt x="7449" y="4302"/>
                    <a:pt x="7466" y="4308"/>
                    <a:pt x="7482" y="4308"/>
                  </a:cubicBezTo>
                  <a:cubicBezTo>
                    <a:pt x="7521" y="4308"/>
                    <a:pt x="7559" y="4286"/>
                    <a:pt x="7575" y="4253"/>
                  </a:cubicBezTo>
                  <a:cubicBezTo>
                    <a:pt x="7603" y="4198"/>
                    <a:pt x="7587" y="4137"/>
                    <a:pt x="7537" y="4104"/>
                  </a:cubicBezTo>
                  <a:lnTo>
                    <a:pt x="171" y="16"/>
                  </a:lnTo>
                  <a:cubicBezTo>
                    <a:pt x="155" y="5"/>
                    <a:pt x="137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65"/>
            <p:cNvSpPr/>
            <p:nvPr/>
          </p:nvSpPr>
          <p:spPr>
            <a:xfrm rot="676147">
              <a:off x="7504274" y="1069992"/>
              <a:ext cx="64315" cy="120857"/>
            </a:xfrm>
            <a:custGeom>
              <a:avLst/>
              <a:gdLst/>
              <a:ahLst/>
              <a:cxnLst/>
              <a:rect l="l" t="t" r="r" b="b"/>
              <a:pathLst>
                <a:path w="1507" h="2832" extrusionOk="0">
                  <a:moveTo>
                    <a:pt x="117" y="1"/>
                  </a:moveTo>
                  <a:cubicBezTo>
                    <a:pt x="103" y="1"/>
                    <a:pt x="89" y="3"/>
                    <a:pt x="76" y="9"/>
                  </a:cubicBezTo>
                  <a:cubicBezTo>
                    <a:pt x="21" y="36"/>
                    <a:pt x="0" y="97"/>
                    <a:pt x="26" y="152"/>
                  </a:cubicBezTo>
                  <a:lnTo>
                    <a:pt x="1293" y="2771"/>
                  </a:lnTo>
                  <a:cubicBezTo>
                    <a:pt x="1309" y="2811"/>
                    <a:pt x="1348" y="2832"/>
                    <a:pt x="1387" y="2832"/>
                  </a:cubicBezTo>
                  <a:cubicBezTo>
                    <a:pt x="1402" y="2832"/>
                    <a:pt x="1419" y="2826"/>
                    <a:pt x="1435" y="2821"/>
                  </a:cubicBezTo>
                  <a:cubicBezTo>
                    <a:pt x="1485" y="2793"/>
                    <a:pt x="1506" y="2733"/>
                    <a:pt x="1480" y="2679"/>
                  </a:cubicBezTo>
                  <a:lnTo>
                    <a:pt x="213" y="59"/>
                  </a:lnTo>
                  <a:cubicBezTo>
                    <a:pt x="197" y="22"/>
                    <a:pt x="156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65"/>
            <p:cNvSpPr/>
            <p:nvPr/>
          </p:nvSpPr>
          <p:spPr>
            <a:xfrm rot="676147">
              <a:off x="7280454" y="822935"/>
              <a:ext cx="269510" cy="228740"/>
            </a:xfrm>
            <a:custGeom>
              <a:avLst/>
              <a:gdLst/>
              <a:ahLst/>
              <a:cxnLst/>
              <a:rect l="l" t="t" r="r" b="b"/>
              <a:pathLst>
                <a:path w="6315" h="5360" extrusionOk="0">
                  <a:moveTo>
                    <a:pt x="119" y="0"/>
                  </a:moveTo>
                  <a:cubicBezTo>
                    <a:pt x="89" y="0"/>
                    <a:pt x="60" y="13"/>
                    <a:pt x="39" y="37"/>
                  </a:cubicBezTo>
                  <a:cubicBezTo>
                    <a:pt x="1" y="81"/>
                    <a:pt x="6" y="147"/>
                    <a:pt x="50" y="185"/>
                  </a:cubicBezTo>
                  <a:lnTo>
                    <a:pt x="6128" y="5332"/>
                  </a:lnTo>
                  <a:cubicBezTo>
                    <a:pt x="6145" y="5348"/>
                    <a:pt x="6173" y="5360"/>
                    <a:pt x="6194" y="5360"/>
                  </a:cubicBezTo>
                  <a:cubicBezTo>
                    <a:pt x="6221" y="5360"/>
                    <a:pt x="6254" y="5342"/>
                    <a:pt x="6277" y="5320"/>
                  </a:cubicBezTo>
                  <a:cubicBezTo>
                    <a:pt x="6315" y="5277"/>
                    <a:pt x="6310" y="5211"/>
                    <a:pt x="6260" y="5173"/>
                  </a:cubicBezTo>
                  <a:lnTo>
                    <a:pt x="188" y="26"/>
                  </a:lnTo>
                  <a:cubicBezTo>
                    <a:pt x="168" y="9"/>
                    <a:pt x="143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65"/>
            <p:cNvSpPr/>
            <p:nvPr/>
          </p:nvSpPr>
          <p:spPr>
            <a:xfrm rot="676147">
              <a:off x="7494024" y="1063608"/>
              <a:ext cx="26930" cy="62477"/>
            </a:xfrm>
            <a:custGeom>
              <a:avLst/>
              <a:gdLst/>
              <a:ahLst/>
              <a:cxnLst/>
              <a:rect l="l" t="t" r="r" b="b"/>
              <a:pathLst>
                <a:path w="631" h="1464" extrusionOk="0">
                  <a:moveTo>
                    <a:pt x="515" y="0"/>
                  </a:moveTo>
                  <a:cubicBezTo>
                    <a:pt x="469" y="0"/>
                    <a:pt x="425" y="31"/>
                    <a:pt x="411" y="75"/>
                  </a:cubicBezTo>
                  <a:lnTo>
                    <a:pt x="17" y="1325"/>
                  </a:lnTo>
                  <a:cubicBezTo>
                    <a:pt x="1" y="1380"/>
                    <a:pt x="34" y="1441"/>
                    <a:pt x="88" y="1457"/>
                  </a:cubicBezTo>
                  <a:cubicBezTo>
                    <a:pt x="99" y="1463"/>
                    <a:pt x="110" y="1463"/>
                    <a:pt x="120" y="1463"/>
                  </a:cubicBezTo>
                  <a:cubicBezTo>
                    <a:pt x="165" y="1463"/>
                    <a:pt x="209" y="1436"/>
                    <a:pt x="219" y="1391"/>
                  </a:cubicBezTo>
                  <a:lnTo>
                    <a:pt x="608" y="136"/>
                  </a:lnTo>
                  <a:cubicBezTo>
                    <a:pt x="631" y="82"/>
                    <a:pt x="598" y="22"/>
                    <a:pt x="543" y="4"/>
                  </a:cubicBezTo>
                  <a:cubicBezTo>
                    <a:pt x="534" y="2"/>
                    <a:pt x="524" y="0"/>
                    <a:pt x="515" y="0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65"/>
            <p:cNvSpPr/>
            <p:nvPr/>
          </p:nvSpPr>
          <p:spPr>
            <a:xfrm rot="676147">
              <a:off x="6799863" y="1233217"/>
              <a:ext cx="948984" cy="1913734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7" name="Google Shape;4227;p65"/>
          <p:cNvGrpSpPr/>
          <p:nvPr/>
        </p:nvGrpSpPr>
        <p:grpSpPr>
          <a:xfrm rot="536064" flipH="1">
            <a:off x="6686108" y="902440"/>
            <a:ext cx="1765351" cy="1991753"/>
            <a:chOff x="1917725" y="3910125"/>
            <a:chExt cx="1279950" cy="1444100"/>
          </a:xfrm>
        </p:grpSpPr>
        <p:sp>
          <p:nvSpPr>
            <p:cNvPr id="4228" name="Google Shape;4228;p65"/>
            <p:cNvSpPr/>
            <p:nvPr/>
          </p:nvSpPr>
          <p:spPr>
            <a:xfrm>
              <a:off x="2465000" y="4571425"/>
              <a:ext cx="170475" cy="105500"/>
            </a:xfrm>
            <a:custGeom>
              <a:avLst/>
              <a:gdLst/>
              <a:ahLst/>
              <a:cxnLst/>
              <a:rect l="l" t="t" r="r" b="b"/>
              <a:pathLst>
                <a:path w="6819" h="4220" extrusionOk="0">
                  <a:moveTo>
                    <a:pt x="4217" y="1"/>
                  </a:moveTo>
                  <a:cubicBezTo>
                    <a:pt x="2787" y="1"/>
                    <a:pt x="1088" y="846"/>
                    <a:pt x="0" y="4219"/>
                  </a:cubicBezTo>
                  <a:cubicBezTo>
                    <a:pt x="0" y="4219"/>
                    <a:pt x="6034" y="2641"/>
                    <a:pt x="6818" y="854"/>
                  </a:cubicBezTo>
                  <a:cubicBezTo>
                    <a:pt x="6818" y="854"/>
                    <a:pt x="5653" y="1"/>
                    <a:pt x="42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65"/>
            <p:cNvSpPr/>
            <p:nvPr/>
          </p:nvSpPr>
          <p:spPr>
            <a:xfrm>
              <a:off x="2815350" y="4351000"/>
              <a:ext cx="382325" cy="392250"/>
            </a:xfrm>
            <a:custGeom>
              <a:avLst/>
              <a:gdLst/>
              <a:ahLst/>
              <a:cxnLst/>
              <a:rect l="l" t="t" r="r" b="b"/>
              <a:pathLst>
                <a:path w="15293" h="15690" extrusionOk="0">
                  <a:moveTo>
                    <a:pt x="13299" y="0"/>
                  </a:moveTo>
                  <a:cubicBezTo>
                    <a:pt x="13002" y="0"/>
                    <a:pt x="12447" y="2525"/>
                    <a:pt x="12447" y="2525"/>
                  </a:cubicBezTo>
                  <a:cubicBezTo>
                    <a:pt x="12447" y="2525"/>
                    <a:pt x="12163" y="408"/>
                    <a:pt x="11724" y="387"/>
                  </a:cubicBezTo>
                  <a:cubicBezTo>
                    <a:pt x="11722" y="387"/>
                    <a:pt x="11720" y="387"/>
                    <a:pt x="11719" y="387"/>
                  </a:cubicBezTo>
                  <a:cubicBezTo>
                    <a:pt x="11292" y="387"/>
                    <a:pt x="11473" y="3314"/>
                    <a:pt x="11473" y="3314"/>
                  </a:cubicBezTo>
                  <a:cubicBezTo>
                    <a:pt x="11473" y="3314"/>
                    <a:pt x="10651" y="1910"/>
                    <a:pt x="10365" y="1910"/>
                  </a:cubicBezTo>
                  <a:cubicBezTo>
                    <a:pt x="10351" y="1910"/>
                    <a:pt x="10338" y="1914"/>
                    <a:pt x="10327" y="1921"/>
                  </a:cubicBezTo>
                  <a:cubicBezTo>
                    <a:pt x="10091" y="2080"/>
                    <a:pt x="10891" y="4091"/>
                    <a:pt x="10891" y="4091"/>
                  </a:cubicBezTo>
                  <a:cubicBezTo>
                    <a:pt x="9849" y="8827"/>
                    <a:pt x="1" y="10088"/>
                    <a:pt x="1" y="10088"/>
                  </a:cubicBezTo>
                  <a:lnTo>
                    <a:pt x="1623" y="15689"/>
                  </a:lnTo>
                  <a:cubicBezTo>
                    <a:pt x="13709" y="13908"/>
                    <a:pt x="13226" y="4794"/>
                    <a:pt x="13226" y="4794"/>
                  </a:cubicBezTo>
                  <a:cubicBezTo>
                    <a:pt x="13226" y="4794"/>
                    <a:pt x="15292" y="3314"/>
                    <a:pt x="14936" y="2902"/>
                  </a:cubicBezTo>
                  <a:cubicBezTo>
                    <a:pt x="14878" y="2833"/>
                    <a:pt x="14802" y="2804"/>
                    <a:pt x="14717" y="2804"/>
                  </a:cubicBezTo>
                  <a:cubicBezTo>
                    <a:pt x="14290" y="2804"/>
                    <a:pt x="13621" y="3527"/>
                    <a:pt x="13621" y="3527"/>
                  </a:cubicBezTo>
                  <a:cubicBezTo>
                    <a:pt x="13621" y="3527"/>
                    <a:pt x="15194" y="1445"/>
                    <a:pt x="14683" y="1050"/>
                  </a:cubicBezTo>
                  <a:cubicBezTo>
                    <a:pt x="14639" y="1016"/>
                    <a:pt x="14592" y="1001"/>
                    <a:pt x="14544" y="1001"/>
                  </a:cubicBezTo>
                  <a:cubicBezTo>
                    <a:pt x="14042" y="1001"/>
                    <a:pt x="13385" y="2689"/>
                    <a:pt x="13385" y="2689"/>
                  </a:cubicBezTo>
                  <a:cubicBezTo>
                    <a:pt x="13385" y="2689"/>
                    <a:pt x="13626" y="349"/>
                    <a:pt x="13347" y="26"/>
                  </a:cubicBezTo>
                  <a:cubicBezTo>
                    <a:pt x="13332" y="8"/>
                    <a:pt x="13316" y="0"/>
                    <a:pt x="13299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65"/>
            <p:cNvSpPr/>
            <p:nvPr/>
          </p:nvSpPr>
          <p:spPr>
            <a:xfrm>
              <a:off x="3099125" y="4431150"/>
              <a:ext cx="23725" cy="26550"/>
            </a:xfrm>
            <a:custGeom>
              <a:avLst/>
              <a:gdLst/>
              <a:ahLst/>
              <a:cxnLst/>
              <a:rect l="l" t="t" r="r" b="b"/>
              <a:pathLst>
                <a:path w="949" h="1062" extrusionOk="0">
                  <a:moveTo>
                    <a:pt x="127" y="1"/>
                  </a:moveTo>
                  <a:cubicBezTo>
                    <a:pt x="87" y="1"/>
                    <a:pt x="49" y="23"/>
                    <a:pt x="28" y="63"/>
                  </a:cubicBezTo>
                  <a:cubicBezTo>
                    <a:pt x="0" y="113"/>
                    <a:pt x="28" y="179"/>
                    <a:pt x="77" y="201"/>
                  </a:cubicBezTo>
                  <a:cubicBezTo>
                    <a:pt x="708" y="503"/>
                    <a:pt x="653" y="918"/>
                    <a:pt x="653" y="941"/>
                  </a:cubicBezTo>
                  <a:cubicBezTo>
                    <a:pt x="642" y="996"/>
                    <a:pt x="681" y="1050"/>
                    <a:pt x="741" y="1062"/>
                  </a:cubicBezTo>
                  <a:lnTo>
                    <a:pt x="757" y="1062"/>
                  </a:lnTo>
                  <a:cubicBezTo>
                    <a:pt x="807" y="1062"/>
                    <a:pt x="850" y="1024"/>
                    <a:pt x="861" y="974"/>
                  </a:cubicBezTo>
                  <a:cubicBezTo>
                    <a:pt x="866" y="951"/>
                    <a:pt x="949" y="382"/>
                    <a:pt x="170" y="9"/>
                  </a:cubicBezTo>
                  <a:cubicBezTo>
                    <a:pt x="156" y="4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65"/>
            <p:cNvSpPr/>
            <p:nvPr/>
          </p:nvSpPr>
          <p:spPr>
            <a:xfrm>
              <a:off x="1933575" y="4790075"/>
              <a:ext cx="452100" cy="290525"/>
            </a:xfrm>
            <a:custGeom>
              <a:avLst/>
              <a:gdLst/>
              <a:ahLst/>
              <a:cxnLst/>
              <a:rect l="l" t="t" r="r" b="b"/>
              <a:pathLst>
                <a:path w="18084" h="11621" extrusionOk="0">
                  <a:moveTo>
                    <a:pt x="4633" y="1"/>
                  </a:moveTo>
                  <a:cubicBezTo>
                    <a:pt x="4633" y="1"/>
                    <a:pt x="671" y="1097"/>
                    <a:pt x="95" y="1645"/>
                  </a:cubicBezTo>
                  <a:cubicBezTo>
                    <a:pt x="2" y="1735"/>
                    <a:pt x="1" y="1772"/>
                    <a:pt x="63" y="1772"/>
                  </a:cubicBezTo>
                  <a:cubicBezTo>
                    <a:pt x="388" y="1772"/>
                    <a:pt x="2442" y="762"/>
                    <a:pt x="2442" y="762"/>
                  </a:cubicBezTo>
                  <a:cubicBezTo>
                    <a:pt x="2442" y="762"/>
                    <a:pt x="3652" y="6259"/>
                    <a:pt x="7615" y="9729"/>
                  </a:cubicBezTo>
                  <a:cubicBezTo>
                    <a:pt x="9237" y="11150"/>
                    <a:pt x="10956" y="11620"/>
                    <a:pt x="12522" y="11620"/>
                  </a:cubicBezTo>
                  <a:cubicBezTo>
                    <a:pt x="15598" y="11620"/>
                    <a:pt x="18083" y="9806"/>
                    <a:pt x="18083" y="9806"/>
                  </a:cubicBezTo>
                  <a:lnTo>
                    <a:pt x="15063" y="4463"/>
                  </a:lnTo>
                  <a:cubicBezTo>
                    <a:pt x="14009" y="5007"/>
                    <a:pt x="13009" y="5233"/>
                    <a:pt x="12076" y="5233"/>
                  </a:cubicBezTo>
                  <a:cubicBezTo>
                    <a:pt x="7580" y="5233"/>
                    <a:pt x="4633" y="1"/>
                    <a:pt x="46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65"/>
            <p:cNvSpPr/>
            <p:nvPr/>
          </p:nvSpPr>
          <p:spPr>
            <a:xfrm>
              <a:off x="1917725" y="4765025"/>
              <a:ext cx="147875" cy="88000"/>
            </a:xfrm>
            <a:custGeom>
              <a:avLst/>
              <a:gdLst/>
              <a:ahLst/>
              <a:cxnLst/>
              <a:rect l="l" t="t" r="r" b="b"/>
              <a:pathLst>
                <a:path w="5915" h="3520" extrusionOk="0">
                  <a:moveTo>
                    <a:pt x="4610" y="0"/>
                  </a:moveTo>
                  <a:lnTo>
                    <a:pt x="0" y="2861"/>
                  </a:lnTo>
                  <a:cubicBezTo>
                    <a:pt x="283" y="3143"/>
                    <a:pt x="744" y="3233"/>
                    <a:pt x="1220" y="3233"/>
                  </a:cubicBezTo>
                  <a:cubicBezTo>
                    <a:pt x="2066" y="3233"/>
                    <a:pt x="2955" y="2948"/>
                    <a:pt x="2955" y="2948"/>
                  </a:cubicBezTo>
                  <a:lnTo>
                    <a:pt x="3278" y="3519"/>
                  </a:lnTo>
                  <a:lnTo>
                    <a:pt x="5915" y="1984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65"/>
            <p:cNvSpPr/>
            <p:nvPr/>
          </p:nvSpPr>
          <p:spPr>
            <a:xfrm>
              <a:off x="1991850" y="4825775"/>
              <a:ext cx="19625" cy="24600"/>
            </a:xfrm>
            <a:custGeom>
              <a:avLst/>
              <a:gdLst/>
              <a:ahLst/>
              <a:cxnLst/>
              <a:rect l="l" t="t" r="r" b="b"/>
              <a:pathLst>
                <a:path w="785" h="984" extrusionOk="0">
                  <a:moveTo>
                    <a:pt x="667" y="1"/>
                  </a:moveTo>
                  <a:cubicBezTo>
                    <a:pt x="634" y="1"/>
                    <a:pt x="600" y="17"/>
                    <a:pt x="577" y="47"/>
                  </a:cubicBezTo>
                  <a:lnTo>
                    <a:pt x="39" y="819"/>
                  </a:lnTo>
                  <a:cubicBezTo>
                    <a:pt x="0" y="869"/>
                    <a:pt x="17" y="935"/>
                    <a:pt x="61" y="968"/>
                  </a:cubicBezTo>
                  <a:cubicBezTo>
                    <a:pt x="83" y="979"/>
                    <a:pt x="99" y="984"/>
                    <a:pt x="121" y="984"/>
                  </a:cubicBezTo>
                  <a:cubicBezTo>
                    <a:pt x="154" y="984"/>
                    <a:pt x="187" y="968"/>
                    <a:pt x="210" y="941"/>
                  </a:cubicBezTo>
                  <a:lnTo>
                    <a:pt x="751" y="168"/>
                  </a:lnTo>
                  <a:cubicBezTo>
                    <a:pt x="784" y="118"/>
                    <a:pt x="774" y="53"/>
                    <a:pt x="724" y="20"/>
                  </a:cubicBezTo>
                  <a:cubicBezTo>
                    <a:pt x="707" y="7"/>
                    <a:pt x="687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65"/>
            <p:cNvSpPr/>
            <p:nvPr/>
          </p:nvSpPr>
          <p:spPr>
            <a:xfrm>
              <a:off x="1983100" y="4817025"/>
              <a:ext cx="15075" cy="29425"/>
            </a:xfrm>
            <a:custGeom>
              <a:avLst/>
              <a:gdLst/>
              <a:ahLst/>
              <a:cxnLst/>
              <a:rect l="l" t="t" r="r" b="b"/>
              <a:pathLst>
                <a:path w="603" h="1177" extrusionOk="0">
                  <a:moveTo>
                    <a:pt x="481" y="0"/>
                  </a:moveTo>
                  <a:cubicBezTo>
                    <a:pt x="440" y="0"/>
                    <a:pt x="400" y="26"/>
                    <a:pt x="383" y="68"/>
                  </a:cubicBezTo>
                  <a:lnTo>
                    <a:pt x="22" y="1033"/>
                  </a:lnTo>
                  <a:cubicBezTo>
                    <a:pt x="0" y="1088"/>
                    <a:pt x="27" y="1148"/>
                    <a:pt x="82" y="1164"/>
                  </a:cubicBezTo>
                  <a:cubicBezTo>
                    <a:pt x="93" y="1169"/>
                    <a:pt x="104" y="1176"/>
                    <a:pt x="120" y="1176"/>
                  </a:cubicBezTo>
                  <a:cubicBezTo>
                    <a:pt x="158" y="1176"/>
                    <a:pt x="203" y="1148"/>
                    <a:pt x="219" y="1104"/>
                  </a:cubicBezTo>
                  <a:lnTo>
                    <a:pt x="581" y="145"/>
                  </a:lnTo>
                  <a:cubicBezTo>
                    <a:pt x="603" y="91"/>
                    <a:pt x="575" y="30"/>
                    <a:pt x="520" y="8"/>
                  </a:cubicBezTo>
                  <a:cubicBezTo>
                    <a:pt x="507" y="3"/>
                    <a:pt x="494" y="0"/>
                    <a:pt x="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65"/>
            <p:cNvSpPr/>
            <p:nvPr/>
          </p:nvSpPr>
          <p:spPr>
            <a:xfrm>
              <a:off x="2153125" y="5074400"/>
              <a:ext cx="432325" cy="265100"/>
            </a:xfrm>
            <a:custGeom>
              <a:avLst/>
              <a:gdLst/>
              <a:ahLst/>
              <a:cxnLst/>
              <a:rect l="l" t="t" r="r" b="b"/>
              <a:pathLst>
                <a:path w="17293" h="10604" extrusionOk="0">
                  <a:moveTo>
                    <a:pt x="11165" y="1"/>
                  </a:moveTo>
                  <a:cubicBezTo>
                    <a:pt x="10367" y="5287"/>
                    <a:pt x="4966" y="5882"/>
                    <a:pt x="2574" y="5882"/>
                  </a:cubicBezTo>
                  <a:cubicBezTo>
                    <a:pt x="1878" y="5882"/>
                    <a:pt x="1437" y="5832"/>
                    <a:pt x="1437" y="5832"/>
                  </a:cubicBezTo>
                  <a:cubicBezTo>
                    <a:pt x="1437" y="5832"/>
                    <a:pt x="0" y="9691"/>
                    <a:pt x="111" y="10481"/>
                  </a:cubicBezTo>
                  <a:cubicBezTo>
                    <a:pt x="123" y="10566"/>
                    <a:pt x="140" y="10604"/>
                    <a:pt x="161" y="10604"/>
                  </a:cubicBezTo>
                  <a:cubicBezTo>
                    <a:pt x="333" y="10604"/>
                    <a:pt x="768" y="8063"/>
                    <a:pt x="768" y="8063"/>
                  </a:cubicBezTo>
                  <a:cubicBezTo>
                    <a:pt x="768" y="8063"/>
                    <a:pt x="4002" y="9464"/>
                    <a:pt x="7897" y="9464"/>
                  </a:cubicBezTo>
                  <a:cubicBezTo>
                    <a:pt x="8923" y="9464"/>
                    <a:pt x="9996" y="9366"/>
                    <a:pt x="11067" y="9120"/>
                  </a:cubicBezTo>
                  <a:cubicBezTo>
                    <a:pt x="17293" y="7696"/>
                    <a:pt x="17265" y="686"/>
                    <a:pt x="17265" y="686"/>
                  </a:cubicBezTo>
                  <a:lnTo>
                    <a:pt x="11165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65"/>
            <p:cNvSpPr/>
            <p:nvPr/>
          </p:nvSpPr>
          <p:spPr>
            <a:xfrm>
              <a:off x="2149425" y="5218975"/>
              <a:ext cx="68950" cy="135250"/>
            </a:xfrm>
            <a:custGeom>
              <a:avLst/>
              <a:gdLst/>
              <a:ahLst/>
              <a:cxnLst/>
              <a:rect l="l" t="t" r="r" b="b"/>
              <a:pathLst>
                <a:path w="2758" h="5410" extrusionOk="0">
                  <a:moveTo>
                    <a:pt x="385" y="0"/>
                  </a:moveTo>
                  <a:lnTo>
                    <a:pt x="1" y="5409"/>
                  </a:lnTo>
                  <a:cubicBezTo>
                    <a:pt x="1102" y="5234"/>
                    <a:pt x="1804" y="3064"/>
                    <a:pt x="1804" y="3064"/>
                  </a:cubicBezTo>
                  <a:lnTo>
                    <a:pt x="2457" y="3140"/>
                  </a:lnTo>
                  <a:lnTo>
                    <a:pt x="2758" y="104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65"/>
            <p:cNvSpPr/>
            <p:nvPr/>
          </p:nvSpPr>
          <p:spPr>
            <a:xfrm>
              <a:off x="2193150" y="5273225"/>
              <a:ext cx="13725" cy="27675"/>
            </a:xfrm>
            <a:custGeom>
              <a:avLst/>
              <a:gdLst/>
              <a:ahLst/>
              <a:cxnLst/>
              <a:rect l="l" t="t" r="r" b="b"/>
              <a:pathLst>
                <a:path w="549" h="1107" extrusionOk="0">
                  <a:moveTo>
                    <a:pt x="115" y="1"/>
                  </a:moveTo>
                  <a:cubicBezTo>
                    <a:pt x="105" y="1"/>
                    <a:pt x="94" y="3"/>
                    <a:pt x="83" y="6"/>
                  </a:cubicBezTo>
                  <a:cubicBezTo>
                    <a:pt x="28" y="28"/>
                    <a:pt x="0" y="87"/>
                    <a:pt x="17" y="143"/>
                  </a:cubicBezTo>
                  <a:lnTo>
                    <a:pt x="329" y="1036"/>
                  </a:lnTo>
                  <a:cubicBezTo>
                    <a:pt x="346" y="1081"/>
                    <a:pt x="384" y="1107"/>
                    <a:pt x="428" y="1107"/>
                  </a:cubicBezTo>
                  <a:cubicBezTo>
                    <a:pt x="438" y="1107"/>
                    <a:pt x="450" y="1107"/>
                    <a:pt x="460" y="1102"/>
                  </a:cubicBezTo>
                  <a:cubicBezTo>
                    <a:pt x="516" y="1081"/>
                    <a:pt x="549" y="1020"/>
                    <a:pt x="526" y="965"/>
                  </a:cubicBezTo>
                  <a:lnTo>
                    <a:pt x="220" y="72"/>
                  </a:lnTo>
                  <a:cubicBezTo>
                    <a:pt x="202" y="27"/>
                    <a:pt x="159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65"/>
            <p:cNvSpPr/>
            <p:nvPr/>
          </p:nvSpPr>
          <p:spPr>
            <a:xfrm>
              <a:off x="2178200" y="5278950"/>
              <a:ext cx="20150" cy="26750"/>
            </a:xfrm>
            <a:custGeom>
              <a:avLst/>
              <a:gdLst/>
              <a:ahLst/>
              <a:cxnLst/>
              <a:rect l="l" t="t" r="r" b="b"/>
              <a:pathLst>
                <a:path w="806" h="1070" extrusionOk="0">
                  <a:moveTo>
                    <a:pt x="118" y="0"/>
                  </a:moveTo>
                  <a:cubicBezTo>
                    <a:pt x="99" y="0"/>
                    <a:pt x="79" y="6"/>
                    <a:pt x="61" y="18"/>
                  </a:cubicBezTo>
                  <a:cubicBezTo>
                    <a:pt x="17" y="51"/>
                    <a:pt x="1" y="116"/>
                    <a:pt x="34" y="166"/>
                  </a:cubicBezTo>
                  <a:lnTo>
                    <a:pt x="598" y="1027"/>
                  </a:lnTo>
                  <a:cubicBezTo>
                    <a:pt x="620" y="1054"/>
                    <a:pt x="653" y="1070"/>
                    <a:pt x="686" y="1070"/>
                  </a:cubicBezTo>
                  <a:cubicBezTo>
                    <a:pt x="707" y="1070"/>
                    <a:pt x="724" y="1065"/>
                    <a:pt x="747" y="1054"/>
                  </a:cubicBezTo>
                  <a:cubicBezTo>
                    <a:pt x="795" y="1021"/>
                    <a:pt x="806" y="956"/>
                    <a:pt x="773" y="906"/>
                  </a:cubicBezTo>
                  <a:lnTo>
                    <a:pt x="209" y="45"/>
                  </a:lnTo>
                  <a:cubicBezTo>
                    <a:pt x="188" y="17"/>
                    <a:pt x="153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65"/>
            <p:cNvSpPr/>
            <p:nvPr/>
          </p:nvSpPr>
          <p:spPr>
            <a:xfrm>
              <a:off x="2168900" y="5297100"/>
              <a:ext cx="21525" cy="18775"/>
            </a:xfrm>
            <a:custGeom>
              <a:avLst/>
              <a:gdLst/>
              <a:ahLst/>
              <a:cxnLst/>
              <a:rect l="l" t="t" r="r" b="b"/>
              <a:pathLst>
                <a:path w="861" h="751" extrusionOk="0">
                  <a:moveTo>
                    <a:pt x="116" y="1"/>
                  </a:moveTo>
                  <a:cubicBezTo>
                    <a:pt x="85" y="1"/>
                    <a:pt x="54" y="14"/>
                    <a:pt x="33" y="37"/>
                  </a:cubicBezTo>
                  <a:cubicBezTo>
                    <a:pt x="1" y="81"/>
                    <a:pt x="1" y="147"/>
                    <a:pt x="49" y="185"/>
                  </a:cubicBezTo>
                  <a:lnTo>
                    <a:pt x="674" y="723"/>
                  </a:lnTo>
                  <a:cubicBezTo>
                    <a:pt x="691" y="739"/>
                    <a:pt x="717" y="750"/>
                    <a:pt x="740" y="750"/>
                  </a:cubicBezTo>
                  <a:cubicBezTo>
                    <a:pt x="773" y="750"/>
                    <a:pt x="800" y="733"/>
                    <a:pt x="823" y="711"/>
                  </a:cubicBezTo>
                  <a:cubicBezTo>
                    <a:pt x="861" y="668"/>
                    <a:pt x="856" y="602"/>
                    <a:pt x="811" y="564"/>
                  </a:cubicBezTo>
                  <a:lnTo>
                    <a:pt x="186" y="27"/>
                  </a:lnTo>
                  <a:cubicBezTo>
                    <a:pt x="167" y="9"/>
                    <a:pt x="142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65"/>
            <p:cNvSpPr/>
            <p:nvPr/>
          </p:nvSpPr>
          <p:spPr>
            <a:xfrm>
              <a:off x="2215475" y="4847750"/>
              <a:ext cx="444275" cy="439350"/>
            </a:xfrm>
            <a:custGeom>
              <a:avLst/>
              <a:gdLst/>
              <a:ahLst/>
              <a:cxnLst/>
              <a:rect l="l" t="t" r="r" b="b"/>
              <a:pathLst>
                <a:path w="17771" h="17574" extrusionOk="0">
                  <a:moveTo>
                    <a:pt x="5153" y="1"/>
                  </a:moveTo>
                  <a:cubicBezTo>
                    <a:pt x="3787" y="2156"/>
                    <a:pt x="111" y="2369"/>
                    <a:pt x="111" y="2369"/>
                  </a:cubicBezTo>
                  <a:cubicBezTo>
                    <a:pt x="0" y="3229"/>
                    <a:pt x="1174" y="10157"/>
                    <a:pt x="1174" y="10157"/>
                  </a:cubicBezTo>
                  <a:cubicBezTo>
                    <a:pt x="1617" y="10218"/>
                    <a:pt x="2097" y="10243"/>
                    <a:pt x="2582" y="10243"/>
                  </a:cubicBezTo>
                  <a:cubicBezTo>
                    <a:pt x="4640" y="10243"/>
                    <a:pt x="6807" y="9801"/>
                    <a:pt x="6807" y="9801"/>
                  </a:cubicBezTo>
                  <a:lnTo>
                    <a:pt x="6807" y="9801"/>
                  </a:lnTo>
                  <a:cubicBezTo>
                    <a:pt x="6807" y="11369"/>
                    <a:pt x="5186" y="13221"/>
                    <a:pt x="5186" y="13221"/>
                  </a:cubicBezTo>
                  <a:cubicBezTo>
                    <a:pt x="5925" y="14701"/>
                    <a:pt x="10321" y="17573"/>
                    <a:pt x="10321" y="17573"/>
                  </a:cubicBezTo>
                  <a:cubicBezTo>
                    <a:pt x="15144" y="14739"/>
                    <a:pt x="17770" y="9313"/>
                    <a:pt x="17770" y="9313"/>
                  </a:cubicBezTo>
                  <a:lnTo>
                    <a:pt x="51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65"/>
            <p:cNvSpPr/>
            <p:nvPr/>
          </p:nvSpPr>
          <p:spPr>
            <a:xfrm>
              <a:off x="2303575" y="4587175"/>
              <a:ext cx="660350" cy="594950"/>
            </a:xfrm>
            <a:custGeom>
              <a:avLst/>
              <a:gdLst/>
              <a:ahLst/>
              <a:cxnLst/>
              <a:rect l="l" t="t" r="r" b="b"/>
              <a:pathLst>
                <a:path w="26414" h="23798" extrusionOk="0">
                  <a:moveTo>
                    <a:pt x="20916" y="0"/>
                  </a:moveTo>
                  <a:cubicBezTo>
                    <a:pt x="16975" y="0"/>
                    <a:pt x="8211" y="460"/>
                    <a:pt x="8211" y="460"/>
                  </a:cubicBezTo>
                  <a:cubicBezTo>
                    <a:pt x="5904" y="3305"/>
                    <a:pt x="0" y="11646"/>
                    <a:pt x="0" y="11646"/>
                  </a:cubicBezTo>
                  <a:cubicBezTo>
                    <a:pt x="4111" y="17330"/>
                    <a:pt x="12010" y="23798"/>
                    <a:pt x="12010" y="23798"/>
                  </a:cubicBezTo>
                  <a:cubicBezTo>
                    <a:pt x="26414" y="13171"/>
                    <a:pt x="22286" y="32"/>
                    <a:pt x="22286" y="32"/>
                  </a:cubicBezTo>
                  <a:cubicBezTo>
                    <a:pt x="21959" y="10"/>
                    <a:pt x="21488" y="0"/>
                    <a:pt x="20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65"/>
            <p:cNvSpPr/>
            <p:nvPr/>
          </p:nvSpPr>
          <p:spPr>
            <a:xfrm>
              <a:off x="2602975" y="4736250"/>
              <a:ext cx="457975" cy="315500"/>
            </a:xfrm>
            <a:custGeom>
              <a:avLst/>
              <a:gdLst/>
              <a:ahLst/>
              <a:cxnLst/>
              <a:rect l="l" t="t" r="r" b="b"/>
              <a:pathLst>
                <a:path w="18319" h="12620" extrusionOk="0">
                  <a:moveTo>
                    <a:pt x="4982" y="0"/>
                  </a:moveTo>
                  <a:lnTo>
                    <a:pt x="1" y="3036"/>
                  </a:lnTo>
                  <a:cubicBezTo>
                    <a:pt x="3237" y="10457"/>
                    <a:pt x="8137" y="11708"/>
                    <a:pt x="11074" y="11708"/>
                  </a:cubicBezTo>
                  <a:cubicBezTo>
                    <a:pt x="12568" y="11708"/>
                    <a:pt x="13555" y="11384"/>
                    <a:pt x="13555" y="11384"/>
                  </a:cubicBezTo>
                  <a:cubicBezTo>
                    <a:pt x="13555" y="11384"/>
                    <a:pt x="15069" y="12620"/>
                    <a:pt x="15648" y="12620"/>
                  </a:cubicBezTo>
                  <a:cubicBezTo>
                    <a:pt x="15729" y="12620"/>
                    <a:pt x="15792" y="12595"/>
                    <a:pt x="15829" y="12540"/>
                  </a:cubicBezTo>
                  <a:cubicBezTo>
                    <a:pt x="16136" y="12090"/>
                    <a:pt x="14881" y="11433"/>
                    <a:pt x="14881" y="11433"/>
                  </a:cubicBezTo>
                  <a:lnTo>
                    <a:pt x="14881" y="11433"/>
                  </a:lnTo>
                  <a:cubicBezTo>
                    <a:pt x="14881" y="11433"/>
                    <a:pt x="16304" y="12003"/>
                    <a:pt x="17080" y="12003"/>
                  </a:cubicBezTo>
                  <a:cubicBezTo>
                    <a:pt x="17316" y="12003"/>
                    <a:pt x="17492" y="11950"/>
                    <a:pt x="17550" y="11811"/>
                  </a:cubicBezTo>
                  <a:cubicBezTo>
                    <a:pt x="17792" y="11214"/>
                    <a:pt x="15627" y="10984"/>
                    <a:pt x="15627" y="10984"/>
                  </a:cubicBezTo>
                  <a:cubicBezTo>
                    <a:pt x="15627" y="10984"/>
                    <a:pt x="17950" y="10605"/>
                    <a:pt x="18186" y="10249"/>
                  </a:cubicBezTo>
                  <a:cubicBezTo>
                    <a:pt x="18319" y="10052"/>
                    <a:pt x="17469" y="10009"/>
                    <a:pt x="16697" y="10009"/>
                  </a:cubicBezTo>
                  <a:cubicBezTo>
                    <a:pt x="16094" y="10009"/>
                    <a:pt x="15539" y="10036"/>
                    <a:pt x="15539" y="10036"/>
                  </a:cubicBezTo>
                  <a:cubicBezTo>
                    <a:pt x="15539" y="10036"/>
                    <a:pt x="17506" y="9208"/>
                    <a:pt x="17413" y="8781"/>
                  </a:cubicBezTo>
                  <a:cubicBezTo>
                    <a:pt x="17397" y="8703"/>
                    <a:pt x="17290" y="8671"/>
                    <a:pt x="17126" y="8671"/>
                  </a:cubicBezTo>
                  <a:cubicBezTo>
                    <a:pt x="16393" y="8671"/>
                    <a:pt x="14524" y="9307"/>
                    <a:pt x="14524" y="9307"/>
                  </a:cubicBezTo>
                  <a:cubicBezTo>
                    <a:pt x="14524" y="9307"/>
                    <a:pt x="15779" y="8024"/>
                    <a:pt x="15566" y="7832"/>
                  </a:cubicBezTo>
                  <a:cubicBezTo>
                    <a:pt x="15552" y="7820"/>
                    <a:pt x="15531" y="7814"/>
                    <a:pt x="15504" y="7814"/>
                  </a:cubicBezTo>
                  <a:cubicBezTo>
                    <a:pt x="15127" y="7814"/>
                    <a:pt x="13621" y="8945"/>
                    <a:pt x="13621" y="8945"/>
                  </a:cubicBezTo>
                  <a:cubicBezTo>
                    <a:pt x="13559" y="8948"/>
                    <a:pt x="13498" y="8950"/>
                    <a:pt x="13437" y="8950"/>
                  </a:cubicBezTo>
                  <a:cubicBezTo>
                    <a:pt x="8686" y="8950"/>
                    <a:pt x="4982" y="0"/>
                    <a:pt x="49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65"/>
            <p:cNvSpPr/>
            <p:nvPr/>
          </p:nvSpPr>
          <p:spPr>
            <a:xfrm>
              <a:off x="2602975" y="4458500"/>
              <a:ext cx="182200" cy="179600"/>
            </a:xfrm>
            <a:custGeom>
              <a:avLst/>
              <a:gdLst/>
              <a:ahLst/>
              <a:cxnLst/>
              <a:rect l="l" t="t" r="r" b="b"/>
              <a:pathLst>
                <a:path w="7288" h="7184" extrusionOk="0">
                  <a:moveTo>
                    <a:pt x="1645" y="1"/>
                  </a:moveTo>
                  <a:lnTo>
                    <a:pt x="1130" y="4873"/>
                  </a:lnTo>
                  <a:lnTo>
                    <a:pt x="1" y="4724"/>
                  </a:lnTo>
                  <a:lnTo>
                    <a:pt x="1" y="4724"/>
                  </a:lnTo>
                  <a:cubicBezTo>
                    <a:pt x="1" y="4724"/>
                    <a:pt x="1415" y="6895"/>
                    <a:pt x="4467" y="7164"/>
                  </a:cubicBezTo>
                  <a:cubicBezTo>
                    <a:pt x="4620" y="7178"/>
                    <a:pt x="4763" y="7184"/>
                    <a:pt x="4897" y="7184"/>
                  </a:cubicBezTo>
                  <a:cubicBezTo>
                    <a:pt x="7288" y="7184"/>
                    <a:pt x="6791" y="5179"/>
                    <a:pt x="6791" y="5179"/>
                  </a:cubicBezTo>
                  <a:lnTo>
                    <a:pt x="5519" y="5043"/>
                  </a:lnTo>
                  <a:lnTo>
                    <a:pt x="4736" y="762"/>
                  </a:lnTo>
                  <a:lnTo>
                    <a:pt x="1645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65"/>
            <p:cNvSpPr/>
            <p:nvPr/>
          </p:nvSpPr>
          <p:spPr>
            <a:xfrm>
              <a:off x="2458125" y="4067700"/>
              <a:ext cx="561550" cy="472775"/>
            </a:xfrm>
            <a:custGeom>
              <a:avLst/>
              <a:gdLst/>
              <a:ahLst/>
              <a:cxnLst/>
              <a:rect l="l" t="t" r="r" b="b"/>
              <a:pathLst>
                <a:path w="22462" h="18911" extrusionOk="0">
                  <a:moveTo>
                    <a:pt x="10263" y="1"/>
                  </a:moveTo>
                  <a:cubicBezTo>
                    <a:pt x="2867" y="1"/>
                    <a:pt x="977" y="7609"/>
                    <a:pt x="977" y="7609"/>
                  </a:cubicBezTo>
                  <a:cubicBezTo>
                    <a:pt x="0" y="13297"/>
                    <a:pt x="5591" y="18910"/>
                    <a:pt x="11328" y="18910"/>
                  </a:cubicBezTo>
                  <a:cubicBezTo>
                    <a:pt x="13319" y="18910"/>
                    <a:pt x="15327" y="18235"/>
                    <a:pt x="17085" y="16652"/>
                  </a:cubicBezTo>
                  <a:cubicBezTo>
                    <a:pt x="22461" y="11806"/>
                    <a:pt x="18274" y="1224"/>
                    <a:pt x="12372" y="192"/>
                  </a:cubicBezTo>
                  <a:cubicBezTo>
                    <a:pt x="11624" y="61"/>
                    <a:pt x="10922" y="1"/>
                    <a:pt x="1026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65"/>
            <p:cNvSpPr/>
            <p:nvPr/>
          </p:nvSpPr>
          <p:spPr>
            <a:xfrm>
              <a:off x="2634050" y="4515750"/>
              <a:ext cx="105150" cy="58825"/>
            </a:xfrm>
            <a:custGeom>
              <a:avLst/>
              <a:gdLst/>
              <a:ahLst/>
              <a:cxnLst/>
              <a:rect l="l" t="t" r="r" b="b"/>
              <a:pathLst>
                <a:path w="4206" h="2353" extrusionOk="0">
                  <a:moveTo>
                    <a:pt x="160" y="1"/>
                  </a:moveTo>
                  <a:lnTo>
                    <a:pt x="1" y="1761"/>
                  </a:lnTo>
                  <a:lnTo>
                    <a:pt x="4205" y="2353"/>
                  </a:lnTo>
                  <a:lnTo>
                    <a:pt x="3954" y="987"/>
                  </a:lnTo>
                  <a:cubicBezTo>
                    <a:pt x="3954" y="987"/>
                    <a:pt x="3835" y="998"/>
                    <a:pt x="3630" y="998"/>
                  </a:cubicBezTo>
                  <a:cubicBezTo>
                    <a:pt x="2988" y="998"/>
                    <a:pt x="1495" y="891"/>
                    <a:pt x="160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65"/>
            <p:cNvSpPr/>
            <p:nvPr/>
          </p:nvSpPr>
          <p:spPr>
            <a:xfrm>
              <a:off x="2519525" y="4645750"/>
              <a:ext cx="395325" cy="390500"/>
            </a:xfrm>
            <a:custGeom>
              <a:avLst/>
              <a:gdLst/>
              <a:ahLst/>
              <a:cxnLst/>
              <a:rect l="l" t="t" r="r" b="b"/>
              <a:pathLst>
                <a:path w="15813" h="15620" extrusionOk="0">
                  <a:moveTo>
                    <a:pt x="4580" y="1"/>
                  </a:moveTo>
                  <a:cubicBezTo>
                    <a:pt x="2543" y="1"/>
                    <a:pt x="0" y="732"/>
                    <a:pt x="0" y="732"/>
                  </a:cubicBezTo>
                  <a:cubicBezTo>
                    <a:pt x="0" y="732"/>
                    <a:pt x="532" y="6535"/>
                    <a:pt x="3826" y="10153"/>
                  </a:cubicBezTo>
                  <a:cubicBezTo>
                    <a:pt x="7281" y="13957"/>
                    <a:pt x="11687" y="15620"/>
                    <a:pt x="13300" y="15620"/>
                  </a:cubicBezTo>
                  <a:cubicBezTo>
                    <a:pt x="13437" y="15620"/>
                    <a:pt x="13553" y="15608"/>
                    <a:pt x="13648" y="15584"/>
                  </a:cubicBezTo>
                  <a:cubicBezTo>
                    <a:pt x="14854" y="15283"/>
                    <a:pt x="15813" y="12000"/>
                    <a:pt x="15599" y="11579"/>
                  </a:cubicBezTo>
                  <a:cubicBezTo>
                    <a:pt x="15385" y="11156"/>
                    <a:pt x="7290" y="3828"/>
                    <a:pt x="7076" y="1296"/>
                  </a:cubicBezTo>
                  <a:cubicBezTo>
                    <a:pt x="6993" y="303"/>
                    <a:pt x="5891" y="1"/>
                    <a:pt x="45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65"/>
            <p:cNvSpPr/>
            <p:nvPr/>
          </p:nvSpPr>
          <p:spPr>
            <a:xfrm>
              <a:off x="2492650" y="4703650"/>
              <a:ext cx="272325" cy="302125"/>
            </a:xfrm>
            <a:custGeom>
              <a:avLst/>
              <a:gdLst/>
              <a:ahLst/>
              <a:cxnLst/>
              <a:rect l="l" t="t" r="r" b="b"/>
              <a:pathLst>
                <a:path w="10893" h="12085" extrusionOk="0">
                  <a:moveTo>
                    <a:pt x="121" y="0"/>
                  </a:moveTo>
                  <a:cubicBezTo>
                    <a:pt x="110" y="0"/>
                    <a:pt x="100" y="2"/>
                    <a:pt x="89" y="5"/>
                  </a:cubicBezTo>
                  <a:cubicBezTo>
                    <a:pt x="34" y="22"/>
                    <a:pt x="1" y="81"/>
                    <a:pt x="23" y="136"/>
                  </a:cubicBezTo>
                  <a:cubicBezTo>
                    <a:pt x="51" y="230"/>
                    <a:pt x="3185" y="9317"/>
                    <a:pt x="10738" y="12079"/>
                  </a:cubicBezTo>
                  <a:cubicBezTo>
                    <a:pt x="10749" y="12084"/>
                    <a:pt x="10761" y="12084"/>
                    <a:pt x="10777" y="12084"/>
                  </a:cubicBezTo>
                  <a:cubicBezTo>
                    <a:pt x="10815" y="12084"/>
                    <a:pt x="10859" y="12058"/>
                    <a:pt x="10875" y="12013"/>
                  </a:cubicBezTo>
                  <a:cubicBezTo>
                    <a:pt x="10892" y="11959"/>
                    <a:pt x="10865" y="11899"/>
                    <a:pt x="10809" y="11882"/>
                  </a:cubicBezTo>
                  <a:cubicBezTo>
                    <a:pt x="3355" y="9152"/>
                    <a:pt x="253" y="164"/>
                    <a:pt x="220" y="71"/>
                  </a:cubicBezTo>
                  <a:cubicBezTo>
                    <a:pt x="208" y="26"/>
                    <a:pt x="166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65"/>
            <p:cNvSpPr/>
            <p:nvPr/>
          </p:nvSpPr>
          <p:spPr>
            <a:xfrm>
              <a:off x="2684900" y="4675475"/>
              <a:ext cx="156375" cy="185475"/>
            </a:xfrm>
            <a:custGeom>
              <a:avLst/>
              <a:gdLst/>
              <a:ahLst/>
              <a:cxnLst/>
              <a:rect l="l" t="t" r="r" b="b"/>
              <a:pathLst>
                <a:path w="6255" h="7419" extrusionOk="0">
                  <a:moveTo>
                    <a:pt x="122" y="0"/>
                  </a:moveTo>
                  <a:cubicBezTo>
                    <a:pt x="101" y="0"/>
                    <a:pt x="80" y="7"/>
                    <a:pt x="61" y="19"/>
                  </a:cubicBezTo>
                  <a:cubicBezTo>
                    <a:pt x="12" y="47"/>
                    <a:pt x="1" y="112"/>
                    <a:pt x="28" y="162"/>
                  </a:cubicBezTo>
                  <a:cubicBezTo>
                    <a:pt x="193" y="408"/>
                    <a:pt x="4078" y="6234"/>
                    <a:pt x="6079" y="7408"/>
                  </a:cubicBezTo>
                  <a:cubicBezTo>
                    <a:pt x="6096" y="7413"/>
                    <a:pt x="6117" y="7418"/>
                    <a:pt x="6134" y="7418"/>
                  </a:cubicBezTo>
                  <a:cubicBezTo>
                    <a:pt x="6173" y="7418"/>
                    <a:pt x="6205" y="7402"/>
                    <a:pt x="6228" y="7369"/>
                  </a:cubicBezTo>
                  <a:cubicBezTo>
                    <a:pt x="6254" y="7320"/>
                    <a:pt x="6238" y="7254"/>
                    <a:pt x="6188" y="7221"/>
                  </a:cubicBezTo>
                  <a:cubicBezTo>
                    <a:pt x="4227" y="6075"/>
                    <a:pt x="248" y="107"/>
                    <a:pt x="210" y="47"/>
                  </a:cubicBezTo>
                  <a:cubicBezTo>
                    <a:pt x="189" y="16"/>
                    <a:pt x="156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65"/>
            <p:cNvSpPr/>
            <p:nvPr/>
          </p:nvSpPr>
          <p:spPr>
            <a:xfrm>
              <a:off x="2833575" y="4511650"/>
              <a:ext cx="292150" cy="247775"/>
            </a:xfrm>
            <a:custGeom>
              <a:avLst/>
              <a:gdLst/>
              <a:ahLst/>
              <a:cxnLst/>
              <a:rect l="l" t="t" r="r" b="b"/>
              <a:pathLst>
                <a:path w="11686" h="9911" extrusionOk="0">
                  <a:moveTo>
                    <a:pt x="8533" y="1"/>
                  </a:moveTo>
                  <a:cubicBezTo>
                    <a:pt x="8327" y="1"/>
                    <a:pt x="8125" y="51"/>
                    <a:pt x="7931" y="165"/>
                  </a:cubicBezTo>
                  <a:cubicBezTo>
                    <a:pt x="3919" y="2517"/>
                    <a:pt x="1" y="3020"/>
                    <a:pt x="1" y="3020"/>
                  </a:cubicBezTo>
                  <a:lnTo>
                    <a:pt x="1086" y="9911"/>
                  </a:lnTo>
                  <a:cubicBezTo>
                    <a:pt x="9411" y="8984"/>
                    <a:pt x="11685" y="4090"/>
                    <a:pt x="11384" y="2856"/>
                  </a:cubicBezTo>
                  <a:cubicBezTo>
                    <a:pt x="11122" y="1805"/>
                    <a:pt x="9765" y="1"/>
                    <a:pt x="85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65"/>
            <p:cNvSpPr/>
            <p:nvPr/>
          </p:nvSpPr>
          <p:spPr>
            <a:xfrm>
              <a:off x="2825350" y="4596025"/>
              <a:ext cx="53600" cy="142975"/>
            </a:xfrm>
            <a:custGeom>
              <a:avLst/>
              <a:gdLst/>
              <a:ahLst/>
              <a:cxnLst/>
              <a:rect l="l" t="t" r="r" b="b"/>
              <a:pathLst>
                <a:path w="2144" h="5719" extrusionOk="0">
                  <a:moveTo>
                    <a:pt x="118" y="1"/>
                  </a:moveTo>
                  <a:cubicBezTo>
                    <a:pt x="87" y="1"/>
                    <a:pt x="56" y="15"/>
                    <a:pt x="34" y="40"/>
                  </a:cubicBezTo>
                  <a:cubicBezTo>
                    <a:pt x="1" y="85"/>
                    <a:pt x="6" y="151"/>
                    <a:pt x="51" y="189"/>
                  </a:cubicBezTo>
                  <a:cubicBezTo>
                    <a:pt x="1913" y="1674"/>
                    <a:pt x="1316" y="5554"/>
                    <a:pt x="1311" y="5592"/>
                  </a:cubicBezTo>
                  <a:cubicBezTo>
                    <a:pt x="1300" y="5653"/>
                    <a:pt x="1338" y="5708"/>
                    <a:pt x="1399" y="5713"/>
                  </a:cubicBezTo>
                  <a:cubicBezTo>
                    <a:pt x="1404" y="5719"/>
                    <a:pt x="1410" y="5719"/>
                    <a:pt x="1415" y="5719"/>
                  </a:cubicBezTo>
                  <a:cubicBezTo>
                    <a:pt x="1465" y="5719"/>
                    <a:pt x="1508" y="5680"/>
                    <a:pt x="1519" y="5625"/>
                  </a:cubicBezTo>
                  <a:cubicBezTo>
                    <a:pt x="1546" y="5461"/>
                    <a:pt x="2144" y="1586"/>
                    <a:pt x="182" y="24"/>
                  </a:cubicBezTo>
                  <a:cubicBezTo>
                    <a:pt x="163" y="8"/>
                    <a:pt x="141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65"/>
            <p:cNvSpPr/>
            <p:nvPr/>
          </p:nvSpPr>
          <p:spPr>
            <a:xfrm>
              <a:off x="2600100" y="4596000"/>
              <a:ext cx="196375" cy="75150"/>
            </a:xfrm>
            <a:custGeom>
              <a:avLst/>
              <a:gdLst/>
              <a:ahLst/>
              <a:cxnLst/>
              <a:rect l="l" t="t" r="r" b="b"/>
              <a:pathLst>
                <a:path w="7855" h="3006" extrusionOk="0">
                  <a:moveTo>
                    <a:pt x="7491" y="1"/>
                  </a:moveTo>
                  <a:cubicBezTo>
                    <a:pt x="7484" y="1"/>
                    <a:pt x="7477" y="2"/>
                    <a:pt x="7470" y="3"/>
                  </a:cubicBezTo>
                  <a:cubicBezTo>
                    <a:pt x="7416" y="20"/>
                    <a:pt x="7377" y="74"/>
                    <a:pt x="7394" y="129"/>
                  </a:cubicBezTo>
                  <a:cubicBezTo>
                    <a:pt x="7394" y="140"/>
                    <a:pt x="7624" y="1159"/>
                    <a:pt x="7126" y="1933"/>
                  </a:cubicBezTo>
                  <a:cubicBezTo>
                    <a:pt x="6846" y="2360"/>
                    <a:pt x="6385" y="2639"/>
                    <a:pt x="5760" y="2755"/>
                  </a:cubicBezTo>
                  <a:cubicBezTo>
                    <a:pt x="5624" y="2780"/>
                    <a:pt x="5484" y="2792"/>
                    <a:pt x="5340" y="2792"/>
                  </a:cubicBezTo>
                  <a:cubicBezTo>
                    <a:pt x="3166" y="2792"/>
                    <a:pt x="218" y="61"/>
                    <a:pt x="187" y="31"/>
                  </a:cubicBezTo>
                  <a:cubicBezTo>
                    <a:pt x="165" y="12"/>
                    <a:pt x="139" y="3"/>
                    <a:pt x="113" y="3"/>
                  </a:cubicBezTo>
                  <a:cubicBezTo>
                    <a:pt x="85" y="3"/>
                    <a:pt x="58" y="13"/>
                    <a:pt x="38" y="36"/>
                  </a:cubicBezTo>
                  <a:cubicBezTo>
                    <a:pt x="0" y="79"/>
                    <a:pt x="0" y="145"/>
                    <a:pt x="44" y="184"/>
                  </a:cubicBezTo>
                  <a:cubicBezTo>
                    <a:pt x="175" y="304"/>
                    <a:pt x="3086" y="3006"/>
                    <a:pt x="5338" y="3006"/>
                  </a:cubicBezTo>
                  <a:cubicBezTo>
                    <a:pt x="5497" y="3006"/>
                    <a:pt x="5651" y="2990"/>
                    <a:pt x="5798" y="2963"/>
                  </a:cubicBezTo>
                  <a:cubicBezTo>
                    <a:pt x="6484" y="2836"/>
                    <a:pt x="6989" y="2525"/>
                    <a:pt x="7301" y="2042"/>
                  </a:cubicBezTo>
                  <a:cubicBezTo>
                    <a:pt x="7854" y="1197"/>
                    <a:pt x="7607" y="129"/>
                    <a:pt x="7597" y="86"/>
                  </a:cubicBezTo>
                  <a:cubicBezTo>
                    <a:pt x="7587" y="33"/>
                    <a:pt x="7540" y="1"/>
                    <a:pt x="7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65"/>
            <p:cNvSpPr/>
            <p:nvPr/>
          </p:nvSpPr>
          <p:spPr>
            <a:xfrm>
              <a:off x="2390875" y="5033625"/>
              <a:ext cx="51000" cy="54100"/>
            </a:xfrm>
            <a:custGeom>
              <a:avLst/>
              <a:gdLst/>
              <a:ahLst/>
              <a:cxnLst/>
              <a:rect l="l" t="t" r="r" b="b"/>
              <a:pathLst>
                <a:path w="2040" h="2164" extrusionOk="0">
                  <a:moveTo>
                    <a:pt x="1658" y="0"/>
                  </a:moveTo>
                  <a:cubicBezTo>
                    <a:pt x="1629" y="0"/>
                    <a:pt x="1600" y="12"/>
                    <a:pt x="1579" y="36"/>
                  </a:cubicBezTo>
                  <a:lnTo>
                    <a:pt x="27" y="1812"/>
                  </a:lnTo>
                  <a:cubicBezTo>
                    <a:pt x="11" y="1834"/>
                    <a:pt x="1" y="1862"/>
                    <a:pt x="1" y="1890"/>
                  </a:cubicBezTo>
                  <a:cubicBezTo>
                    <a:pt x="6" y="1917"/>
                    <a:pt x="16" y="1944"/>
                    <a:pt x="39" y="1961"/>
                  </a:cubicBezTo>
                  <a:cubicBezTo>
                    <a:pt x="54" y="1971"/>
                    <a:pt x="297" y="2163"/>
                    <a:pt x="664" y="2163"/>
                  </a:cubicBezTo>
                  <a:cubicBezTo>
                    <a:pt x="717" y="2163"/>
                    <a:pt x="778" y="2158"/>
                    <a:pt x="844" y="2147"/>
                  </a:cubicBezTo>
                  <a:cubicBezTo>
                    <a:pt x="1266" y="2075"/>
                    <a:pt x="1661" y="1746"/>
                    <a:pt x="2007" y="1171"/>
                  </a:cubicBezTo>
                  <a:cubicBezTo>
                    <a:pt x="2039" y="1121"/>
                    <a:pt x="2022" y="1056"/>
                    <a:pt x="1974" y="1023"/>
                  </a:cubicBezTo>
                  <a:cubicBezTo>
                    <a:pt x="1958" y="1014"/>
                    <a:pt x="1940" y="1010"/>
                    <a:pt x="1922" y="1010"/>
                  </a:cubicBezTo>
                  <a:cubicBezTo>
                    <a:pt x="1885" y="1010"/>
                    <a:pt x="1847" y="1028"/>
                    <a:pt x="1825" y="1062"/>
                  </a:cubicBezTo>
                  <a:cubicBezTo>
                    <a:pt x="1513" y="1577"/>
                    <a:pt x="1173" y="1872"/>
                    <a:pt x="811" y="1938"/>
                  </a:cubicBezTo>
                  <a:cubicBezTo>
                    <a:pt x="758" y="1948"/>
                    <a:pt x="708" y="1952"/>
                    <a:pt x="660" y="1952"/>
                  </a:cubicBezTo>
                  <a:cubicBezTo>
                    <a:pt x="490" y="1952"/>
                    <a:pt x="354" y="1899"/>
                    <a:pt x="269" y="1857"/>
                  </a:cubicBezTo>
                  <a:lnTo>
                    <a:pt x="1737" y="174"/>
                  </a:lnTo>
                  <a:cubicBezTo>
                    <a:pt x="1776" y="130"/>
                    <a:pt x="1770" y="64"/>
                    <a:pt x="1726" y="26"/>
                  </a:cubicBezTo>
                  <a:cubicBezTo>
                    <a:pt x="1707" y="8"/>
                    <a:pt x="1683" y="0"/>
                    <a:pt x="1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65"/>
            <p:cNvSpPr/>
            <p:nvPr/>
          </p:nvSpPr>
          <p:spPr>
            <a:xfrm>
              <a:off x="2458675" y="4743225"/>
              <a:ext cx="280525" cy="301375"/>
            </a:xfrm>
            <a:custGeom>
              <a:avLst/>
              <a:gdLst/>
              <a:ahLst/>
              <a:cxnLst/>
              <a:rect l="l" t="t" r="r" b="b"/>
              <a:pathLst>
                <a:path w="11221" h="12055" extrusionOk="0">
                  <a:moveTo>
                    <a:pt x="1689" y="0"/>
                  </a:moveTo>
                  <a:cubicBezTo>
                    <a:pt x="1689" y="0"/>
                    <a:pt x="1" y="2254"/>
                    <a:pt x="281" y="4457"/>
                  </a:cubicBezTo>
                  <a:cubicBezTo>
                    <a:pt x="559" y="6617"/>
                    <a:pt x="5768" y="12055"/>
                    <a:pt x="7904" y="12055"/>
                  </a:cubicBezTo>
                  <a:cubicBezTo>
                    <a:pt x="7951" y="12055"/>
                    <a:pt x="7998" y="12052"/>
                    <a:pt x="8042" y="12047"/>
                  </a:cubicBezTo>
                  <a:cubicBezTo>
                    <a:pt x="10074" y="11790"/>
                    <a:pt x="11220" y="10639"/>
                    <a:pt x="11220" y="10639"/>
                  </a:cubicBezTo>
                  <a:cubicBezTo>
                    <a:pt x="5389" y="8808"/>
                    <a:pt x="1689" y="0"/>
                    <a:pt x="16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65"/>
            <p:cNvSpPr/>
            <p:nvPr/>
          </p:nvSpPr>
          <p:spPr>
            <a:xfrm>
              <a:off x="2258900" y="3910125"/>
              <a:ext cx="663225" cy="517725"/>
            </a:xfrm>
            <a:custGeom>
              <a:avLst/>
              <a:gdLst/>
              <a:ahLst/>
              <a:cxnLst/>
              <a:rect l="l" t="t" r="r" b="b"/>
              <a:pathLst>
                <a:path w="26529" h="20709" extrusionOk="0">
                  <a:moveTo>
                    <a:pt x="16662" y="1"/>
                  </a:moveTo>
                  <a:cubicBezTo>
                    <a:pt x="15985" y="1"/>
                    <a:pt x="15188" y="119"/>
                    <a:pt x="14251" y="396"/>
                  </a:cubicBezTo>
                  <a:cubicBezTo>
                    <a:pt x="10831" y="1403"/>
                    <a:pt x="12651" y="4391"/>
                    <a:pt x="9987" y="4863"/>
                  </a:cubicBezTo>
                  <a:cubicBezTo>
                    <a:pt x="1" y="6644"/>
                    <a:pt x="5383" y="15708"/>
                    <a:pt x="5383" y="15708"/>
                  </a:cubicBezTo>
                  <a:cubicBezTo>
                    <a:pt x="4629" y="19881"/>
                    <a:pt x="6563" y="20708"/>
                    <a:pt x="8469" y="20708"/>
                  </a:cubicBezTo>
                  <a:cubicBezTo>
                    <a:pt x="9720" y="20708"/>
                    <a:pt x="10959" y="20352"/>
                    <a:pt x="11417" y="20352"/>
                  </a:cubicBezTo>
                  <a:cubicBezTo>
                    <a:pt x="12580" y="20352"/>
                    <a:pt x="11002" y="16750"/>
                    <a:pt x="11002" y="16750"/>
                  </a:cubicBezTo>
                  <a:cubicBezTo>
                    <a:pt x="14799" y="16328"/>
                    <a:pt x="12163" y="12371"/>
                    <a:pt x="14799" y="9379"/>
                  </a:cubicBezTo>
                  <a:cubicBezTo>
                    <a:pt x="16589" y="7345"/>
                    <a:pt x="18217" y="6663"/>
                    <a:pt x="19597" y="6663"/>
                  </a:cubicBezTo>
                  <a:cubicBezTo>
                    <a:pt x="22399" y="6663"/>
                    <a:pt x="24171" y="9477"/>
                    <a:pt x="24171" y="9477"/>
                  </a:cubicBezTo>
                  <a:cubicBezTo>
                    <a:pt x="24171" y="9477"/>
                    <a:pt x="24969" y="10501"/>
                    <a:pt x="25590" y="10501"/>
                  </a:cubicBezTo>
                  <a:cubicBezTo>
                    <a:pt x="25765" y="10501"/>
                    <a:pt x="25926" y="10420"/>
                    <a:pt x="26051" y="10211"/>
                  </a:cubicBezTo>
                  <a:cubicBezTo>
                    <a:pt x="26529" y="9422"/>
                    <a:pt x="25745" y="4725"/>
                    <a:pt x="23405" y="3355"/>
                  </a:cubicBezTo>
                  <a:cubicBezTo>
                    <a:pt x="22758" y="2975"/>
                    <a:pt x="22246" y="2837"/>
                    <a:pt x="21842" y="2837"/>
                  </a:cubicBezTo>
                  <a:cubicBezTo>
                    <a:pt x="20787" y="2837"/>
                    <a:pt x="20478" y="3778"/>
                    <a:pt x="20478" y="3778"/>
                  </a:cubicBezTo>
                  <a:cubicBezTo>
                    <a:pt x="20478" y="3778"/>
                    <a:pt x="20493" y="1"/>
                    <a:pt x="16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65"/>
            <p:cNvSpPr/>
            <p:nvPr/>
          </p:nvSpPr>
          <p:spPr>
            <a:xfrm>
              <a:off x="2440550" y="4354700"/>
              <a:ext cx="155325" cy="120950"/>
            </a:xfrm>
            <a:custGeom>
              <a:avLst/>
              <a:gdLst/>
              <a:ahLst/>
              <a:cxnLst/>
              <a:rect l="l" t="t" r="r" b="b"/>
              <a:pathLst>
                <a:path w="6213" h="4838" extrusionOk="0">
                  <a:moveTo>
                    <a:pt x="2490" y="0"/>
                  </a:moveTo>
                  <a:cubicBezTo>
                    <a:pt x="2051" y="0"/>
                    <a:pt x="1624" y="275"/>
                    <a:pt x="1280" y="1034"/>
                  </a:cubicBezTo>
                  <a:cubicBezTo>
                    <a:pt x="1" y="3846"/>
                    <a:pt x="2167" y="4838"/>
                    <a:pt x="3798" y="4838"/>
                  </a:cubicBezTo>
                  <a:cubicBezTo>
                    <a:pt x="4145" y="4838"/>
                    <a:pt x="4467" y="4793"/>
                    <a:pt x="4727" y="4712"/>
                  </a:cubicBezTo>
                  <a:cubicBezTo>
                    <a:pt x="6212" y="4239"/>
                    <a:pt x="4864" y="1883"/>
                    <a:pt x="4864" y="1883"/>
                  </a:cubicBezTo>
                  <a:cubicBezTo>
                    <a:pt x="4864" y="1883"/>
                    <a:pt x="3639" y="0"/>
                    <a:pt x="2490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65"/>
            <p:cNvSpPr/>
            <p:nvPr/>
          </p:nvSpPr>
          <p:spPr>
            <a:xfrm>
              <a:off x="2492650" y="4398075"/>
              <a:ext cx="57575" cy="49075"/>
            </a:xfrm>
            <a:custGeom>
              <a:avLst/>
              <a:gdLst/>
              <a:ahLst/>
              <a:cxnLst/>
              <a:rect l="l" t="t" r="r" b="b"/>
              <a:pathLst>
                <a:path w="2303" h="1963" extrusionOk="0">
                  <a:moveTo>
                    <a:pt x="620" y="1"/>
                  </a:moveTo>
                  <a:cubicBezTo>
                    <a:pt x="287" y="1"/>
                    <a:pt x="65" y="172"/>
                    <a:pt x="56" y="181"/>
                  </a:cubicBezTo>
                  <a:cubicBezTo>
                    <a:pt x="13" y="220"/>
                    <a:pt x="1" y="285"/>
                    <a:pt x="40" y="334"/>
                  </a:cubicBezTo>
                  <a:cubicBezTo>
                    <a:pt x="61" y="359"/>
                    <a:pt x="91" y="371"/>
                    <a:pt x="120" y="371"/>
                  </a:cubicBezTo>
                  <a:cubicBezTo>
                    <a:pt x="144" y="371"/>
                    <a:pt x="168" y="363"/>
                    <a:pt x="188" y="346"/>
                  </a:cubicBezTo>
                  <a:cubicBezTo>
                    <a:pt x="188" y="346"/>
                    <a:pt x="358" y="215"/>
                    <a:pt x="612" y="215"/>
                  </a:cubicBezTo>
                  <a:cubicBezTo>
                    <a:pt x="674" y="215"/>
                    <a:pt x="742" y="223"/>
                    <a:pt x="812" y="242"/>
                  </a:cubicBezTo>
                  <a:cubicBezTo>
                    <a:pt x="1141" y="329"/>
                    <a:pt x="1624" y="685"/>
                    <a:pt x="2084" y="1891"/>
                  </a:cubicBezTo>
                  <a:cubicBezTo>
                    <a:pt x="2100" y="1935"/>
                    <a:pt x="2145" y="1962"/>
                    <a:pt x="2183" y="1962"/>
                  </a:cubicBezTo>
                  <a:cubicBezTo>
                    <a:pt x="2199" y="1962"/>
                    <a:pt x="2211" y="1957"/>
                    <a:pt x="2221" y="1952"/>
                  </a:cubicBezTo>
                  <a:cubicBezTo>
                    <a:pt x="2276" y="1935"/>
                    <a:pt x="2303" y="1869"/>
                    <a:pt x="2282" y="1814"/>
                  </a:cubicBezTo>
                  <a:cubicBezTo>
                    <a:pt x="1887" y="784"/>
                    <a:pt x="1410" y="181"/>
                    <a:pt x="868" y="33"/>
                  </a:cubicBezTo>
                  <a:cubicBezTo>
                    <a:pt x="780" y="10"/>
                    <a:pt x="697" y="1"/>
                    <a:pt x="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65"/>
            <p:cNvSpPr/>
            <p:nvPr/>
          </p:nvSpPr>
          <p:spPr>
            <a:xfrm>
              <a:off x="2749450" y="4347900"/>
              <a:ext cx="92800" cy="67450"/>
            </a:xfrm>
            <a:custGeom>
              <a:avLst/>
              <a:gdLst/>
              <a:ahLst/>
              <a:cxnLst/>
              <a:rect l="l" t="t" r="r" b="b"/>
              <a:pathLst>
                <a:path w="3712" h="2698" extrusionOk="0">
                  <a:moveTo>
                    <a:pt x="3371" y="0"/>
                  </a:moveTo>
                  <a:cubicBezTo>
                    <a:pt x="3367" y="0"/>
                    <a:pt x="3364" y="1"/>
                    <a:pt x="3360" y="1"/>
                  </a:cubicBezTo>
                  <a:cubicBezTo>
                    <a:pt x="3300" y="13"/>
                    <a:pt x="3262" y="61"/>
                    <a:pt x="3267" y="122"/>
                  </a:cubicBezTo>
                  <a:cubicBezTo>
                    <a:pt x="3272" y="138"/>
                    <a:pt x="3481" y="1657"/>
                    <a:pt x="2429" y="2341"/>
                  </a:cubicBezTo>
                  <a:cubicBezTo>
                    <a:pt x="2279" y="2435"/>
                    <a:pt x="2126" y="2485"/>
                    <a:pt x="1963" y="2485"/>
                  </a:cubicBezTo>
                  <a:cubicBezTo>
                    <a:pt x="1899" y="2485"/>
                    <a:pt x="1833" y="2478"/>
                    <a:pt x="1765" y="2462"/>
                  </a:cubicBezTo>
                  <a:cubicBezTo>
                    <a:pt x="954" y="2275"/>
                    <a:pt x="219" y="1091"/>
                    <a:pt x="209" y="1081"/>
                  </a:cubicBezTo>
                  <a:cubicBezTo>
                    <a:pt x="191" y="1049"/>
                    <a:pt x="157" y="1031"/>
                    <a:pt x="122" y="1031"/>
                  </a:cubicBezTo>
                  <a:cubicBezTo>
                    <a:pt x="103" y="1031"/>
                    <a:pt x="84" y="1036"/>
                    <a:pt x="67" y="1048"/>
                  </a:cubicBezTo>
                  <a:cubicBezTo>
                    <a:pt x="17" y="1076"/>
                    <a:pt x="1" y="1141"/>
                    <a:pt x="28" y="1190"/>
                  </a:cubicBezTo>
                  <a:cubicBezTo>
                    <a:pt x="61" y="1245"/>
                    <a:pt x="818" y="2462"/>
                    <a:pt x="1716" y="2665"/>
                  </a:cubicBezTo>
                  <a:cubicBezTo>
                    <a:pt x="1804" y="2687"/>
                    <a:pt x="1886" y="2697"/>
                    <a:pt x="1969" y="2697"/>
                  </a:cubicBezTo>
                  <a:cubicBezTo>
                    <a:pt x="2171" y="2697"/>
                    <a:pt x="2363" y="2637"/>
                    <a:pt x="2543" y="2517"/>
                  </a:cubicBezTo>
                  <a:cubicBezTo>
                    <a:pt x="3712" y="1761"/>
                    <a:pt x="3487" y="160"/>
                    <a:pt x="3481" y="89"/>
                  </a:cubicBezTo>
                  <a:cubicBezTo>
                    <a:pt x="3470" y="37"/>
                    <a:pt x="3422" y="0"/>
                    <a:pt x="3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65"/>
            <p:cNvSpPr/>
            <p:nvPr/>
          </p:nvSpPr>
          <p:spPr>
            <a:xfrm>
              <a:off x="2612025" y="4366025"/>
              <a:ext cx="105525" cy="93950"/>
            </a:xfrm>
            <a:custGeom>
              <a:avLst/>
              <a:gdLst/>
              <a:ahLst/>
              <a:cxnLst/>
              <a:rect l="l" t="t" r="r" b="b"/>
              <a:pathLst>
                <a:path w="4221" h="3758" extrusionOk="0">
                  <a:moveTo>
                    <a:pt x="2110" y="0"/>
                  </a:moveTo>
                  <a:cubicBezTo>
                    <a:pt x="1690" y="0"/>
                    <a:pt x="1267" y="140"/>
                    <a:pt x="915" y="427"/>
                  </a:cubicBezTo>
                  <a:cubicBezTo>
                    <a:pt x="115" y="1085"/>
                    <a:pt x="1" y="2268"/>
                    <a:pt x="658" y="3069"/>
                  </a:cubicBezTo>
                  <a:cubicBezTo>
                    <a:pt x="1030" y="3522"/>
                    <a:pt x="1571" y="3757"/>
                    <a:pt x="2115" y="3757"/>
                  </a:cubicBezTo>
                  <a:cubicBezTo>
                    <a:pt x="2532" y="3757"/>
                    <a:pt x="2952" y="3618"/>
                    <a:pt x="3300" y="3333"/>
                  </a:cubicBezTo>
                  <a:cubicBezTo>
                    <a:pt x="4099" y="2675"/>
                    <a:pt x="4220" y="1491"/>
                    <a:pt x="3563" y="685"/>
                  </a:cubicBezTo>
                  <a:cubicBezTo>
                    <a:pt x="3192" y="234"/>
                    <a:pt x="2654" y="0"/>
                    <a:pt x="211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65"/>
            <p:cNvSpPr/>
            <p:nvPr/>
          </p:nvSpPr>
          <p:spPr>
            <a:xfrm>
              <a:off x="2835225" y="4274650"/>
              <a:ext cx="105375" cy="93950"/>
            </a:xfrm>
            <a:custGeom>
              <a:avLst/>
              <a:gdLst/>
              <a:ahLst/>
              <a:cxnLst/>
              <a:rect l="l" t="t" r="r" b="b"/>
              <a:pathLst>
                <a:path w="4215" h="3758" extrusionOk="0">
                  <a:moveTo>
                    <a:pt x="2104" y="0"/>
                  </a:moveTo>
                  <a:cubicBezTo>
                    <a:pt x="1685" y="0"/>
                    <a:pt x="1264" y="140"/>
                    <a:pt x="916" y="426"/>
                  </a:cubicBezTo>
                  <a:cubicBezTo>
                    <a:pt x="116" y="1084"/>
                    <a:pt x="0" y="2268"/>
                    <a:pt x="658" y="3068"/>
                  </a:cubicBezTo>
                  <a:cubicBezTo>
                    <a:pt x="1029" y="3523"/>
                    <a:pt x="1568" y="3757"/>
                    <a:pt x="2110" y="3757"/>
                  </a:cubicBezTo>
                  <a:cubicBezTo>
                    <a:pt x="2529" y="3757"/>
                    <a:pt x="2951" y="3617"/>
                    <a:pt x="3299" y="3331"/>
                  </a:cubicBezTo>
                  <a:cubicBezTo>
                    <a:pt x="4100" y="2673"/>
                    <a:pt x="4215" y="1489"/>
                    <a:pt x="3557" y="689"/>
                  </a:cubicBezTo>
                  <a:cubicBezTo>
                    <a:pt x="3186" y="235"/>
                    <a:pt x="2647" y="0"/>
                    <a:pt x="2104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65"/>
            <p:cNvSpPr/>
            <p:nvPr/>
          </p:nvSpPr>
          <p:spPr>
            <a:xfrm>
              <a:off x="2656950" y="4301525"/>
              <a:ext cx="53475" cy="47575"/>
            </a:xfrm>
            <a:custGeom>
              <a:avLst/>
              <a:gdLst/>
              <a:ahLst/>
              <a:cxnLst/>
              <a:rect l="l" t="t" r="r" b="b"/>
              <a:pathLst>
                <a:path w="2139" h="1903" extrusionOk="0">
                  <a:moveTo>
                    <a:pt x="1070" y="1"/>
                  </a:moveTo>
                  <a:cubicBezTo>
                    <a:pt x="857" y="1"/>
                    <a:pt x="643" y="71"/>
                    <a:pt x="466" y="217"/>
                  </a:cubicBezTo>
                  <a:cubicBezTo>
                    <a:pt x="61" y="552"/>
                    <a:pt x="1" y="1149"/>
                    <a:pt x="335" y="1555"/>
                  </a:cubicBezTo>
                  <a:cubicBezTo>
                    <a:pt x="524" y="1783"/>
                    <a:pt x="797" y="1902"/>
                    <a:pt x="1072" y="1902"/>
                  </a:cubicBezTo>
                  <a:cubicBezTo>
                    <a:pt x="1283" y="1902"/>
                    <a:pt x="1496" y="1832"/>
                    <a:pt x="1672" y="1686"/>
                  </a:cubicBezTo>
                  <a:cubicBezTo>
                    <a:pt x="2078" y="1352"/>
                    <a:pt x="2138" y="755"/>
                    <a:pt x="1804" y="348"/>
                  </a:cubicBezTo>
                  <a:cubicBezTo>
                    <a:pt x="1618" y="120"/>
                    <a:pt x="1345" y="1"/>
                    <a:pt x="1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65"/>
            <p:cNvSpPr/>
            <p:nvPr/>
          </p:nvSpPr>
          <p:spPr>
            <a:xfrm>
              <a:off x="2809350" y="4234550"/>
              <a:ext cx="53450" cy="47625"/>
            </a:xfrm>
            <a:custGeom>
              <a:avLst/>
              <a:gdLst/>
              <a:ahLst/>
              <a:cxnLst/>
              <a:rect l="l" t="t" r="r" b="b"/>
              <a:pathLst>
                <a:path w="2138" h="1905" extrusionOk="0">
                  <a:moveTo>
                    <a:pt x="1067" y="0"/>
                  </a:moveTo>
                  <a:cubicBezTo>
                    <a:pt x="855" y="0"/>
                    <a:pt x="642" y="71"/>
                    <a:pt x="466" y="216"/>
                  </a:cubicBezTo>
                  <a:cubicBezTo>
                    <a:pt x="59" y="551"/>
                    <a:pt x="0" y="1148"/>
                    <a:pt x="334" y="1554"/>
                  </a:cubicBezTo>
                  <a:cubicBezTo>
                    <a:pt x="520" y="1786"/>
                    <a:pt x="793" y="1904"/>
                    <a:pt x="1068" y="1904"/>
                  </a:cubicBezTo>
                  <a:cubicBezTo>
                    <a:pt x="1281" y="1904"/>
                    <a:pt x="1494" y="1834"/>
                    <a:pt x="1671" y="1691"/>
                  </a:cubicBezTo>
                  <a:cubicBezTo>
                    <a:pt x="2077" y="1357"/>
                    <a:pt x="2138" y="753"/>
                    <a:pt x="1802" y="348"/>
                  </a:cubicBezTo>
                  <a:cubicBezTo>
                    <a:pt x="1614" y="119"/>
                    <a:pt x="1341" y="0"/>
                    <a:pt x="1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65"/>
            <p:cNvSpPr/>
            <p:nvPr/>
          </p:nvSpPr>
          <p:spPr>
            <a:xfrm>
              <a:off x="2759200" y="4292250"/>
              <a:ext cx="61500" cy="71175"/>
            </a:xfrm>
            <a:custGeom>
              <a:avLst/>
              <a:gdLst/>
              <a:ahLst/>
              <a:cxnLst/>
              <a:rect l="l" t="t" r="r" b="b"/>
              <a:pathLst>
                <a:path w="2460" h="2847" extrusionOk="0">
                  <a:moveTo>
                    <a:pt x="121" y="0"/>
                  </a:moveTo>
                  <a:cubicBezTo>
                    <a:pt x="104" y="0"/>
                    <a:pt x="87" y="4"/>
                    <a:pt x="71" y="13"/>
                  </a:cubicBezTo>
                  <a:cubicBezTo>
                    <a:pt x="21" y="41"/>
                    <a:pt x="0" y="106"/>
                    <a:pt x="26" y="155"/>
                  </a:cubicBezTo>
                  <a:lnTo>
                    <a:pt x="904" y="1756"/>
                  </a:lnTo>
                  <a:cubicBezTo>
                    <a:pt x="914" y="1784"/>
                    <a:pt x="942" y="1799"/>
                    <a:pt x="970" y="1805"/>
                  </a:cubicBezTo>
                  <a:cubicBezTo>
                    <a:pt x="980" y="1809"/>
                    <a:pt x="991" y="1811"/>
                    <a:pt x="1001" y="1811"/>
                  </a:cubicBezTo>
                  <a:cubicBezTo>
                    <a:pt x="1020" y="1811"/>
                    <a:pt x="1038" y="1805"/>
                    <a:pt x="1052" y="1794"/>
                  </a:cubicBezTo>
                  <a:lnTo>
                    <a:pt x="2138" y="1088"/>
                  </a:lnTo>
                  <a:lnTo>
                    <a:pt x="1551" y="2704"/>
                  </a:lnTo>
                  <a:cubicBezTo>
                    <a:pt x="1529" y="2758"/>
                    <a:pt x="1556" y="2819"/>
                    <a:pt x="1611" y="2841"/>
                  </a:cubicBezTo>
                  <a:cubicBezTo>
                    <a:pt x="1627" y="2841"/>
                    <a:pt x="1638" y="2846"/>
                    <a:pt x="1650" y="2846"/>
                  </a:cubicBezTo>
                  <a:cubicBezTo>
                    <a:pt x="1693" y="2846"/>
                    <a:pt x="1731" y="2819"/>
                    <a:pt x="1748" y="2775"/>
                  </a:cubicBezTo>
                  <a:lnTo>
                    <a:pt x="2444" y="863"/>
                  </a:lnTo>
                  <a:cubicBezTo>
                    <a:pt x="2460" y="818"/>
                    <a:pt x="2449" y="769"/>
                    <a:pt x="2411" y="742"/>
                  </a:cubicBezTo>
                  <a:cubicBezTo>
                    <a:pt x="2393" y="727"/>
                    <a:pt x="2370" y="718"/>
                    <a:pt x="2347" y="718"/>
                  </a:cubicBezTo>
                  <a:cubicBezTo>
                    <a:pt x="2327" y="718"/>
                    <a:pt x="2308" y="724"/>
                    <a:pt x="2290" y="737"/>
                  </a:cubicBezTo>
                  <a:lnTo>
                    <a:pt x="1035" y="1553"/>
                  </a:lnTo>
                  <a:lnTo>
                    <a:pt x="213" y="56"/>
                  </a:lnTo>
                  <a:cubicBezTo>
                    <a:pt x="194" y="20"/>
                    <a:pt x="158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65"/>
            <p:cNvSpPr/>
            <p:nvPr/>
          </p:nvSpPr>
          <p:spPr>
            <a:xfrm>
              <a:off x="2243275" y="4905400"/>
              <a:ext cx="28675" cy="182325"/>
            </a:xfrm>
            <a:custGeom>
              <a:avLst/>
              <a:gdLst/>
              <a:ahLst/>
              <a:cxnLst/>
              <a:rect l="l" t="t" r="r" b="b"/>
              <a:pathLst>
                <a:path w="1147" h="7293" extrusionOk="0">
                  <a:moveTo>
                    <a:pt x="116" y="1"/>
                  </a:moveTo>
                  <a:cubicBezTo>
                    <a:pt x="111" y="1"/>
                    <a:pt x="105" y="1"/>
                    <a:pt x="100" y="2"/>
                  </a:cubicBezTo>
                  <a:cubicBezTo>
                    <a:pt x="44" y="2"/>
                    <a:pt x="1" y="57"/>
                    <a:pt x="6" y="113"/>
                  </a:cubicBezTo>
                  <a:cubicBezTo>
                    <a:pt x="23" y="338"/>
                    <a:pt x="439" y="5632"/>
                    <a:pt x="927" y="7221"/>
                  </a:cubicBezTo>
                  <a:cubicBezTo>
                    <a:pt x="944" y="7265"/>
                    <a:pt x="982" y="7292"/>
                    <a:pt x="1026" y="7292"/>
                  </a:cubicBezTo>
                  <a:cubicBezTo>
                    <a:pt x="1038" y="7292"/>
                    <a:pt x="1048" y="7292"/>
                    <a:pt x="1059" y="7287"/>
                  </a:cubicBezTo>
                  <a:cubicBezTo>
                    <a:pt x="1114" y="7270"/>
                    <a:pt x="1147" y="7216"/>
                    <a:pt x="1130" y="7155"/>
                  </a:cubicBezTo>
                  <a:cubicBezTo>
                    <a:pt x="648" y="5587"/>
                    <a:pt x="221" y="151"/>
                    <a:pt x="215" y="96"/>
                  </a:cubicBezTo>
                  <a:cubicBezTo>
                    <a:pt x="209" y="47"/>
                    <a:pt x="169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65"/>
            <p:cNvSpPr/>
            <p:nvPr/>
          </p:nvSpPr>
          <p:spPr>
            <a:xfrm>
              <a:off x="2217675" y="4905400"/>
              <a:ext cx="111575" cy="37350"/>
            </a:xfrm>
            <a:custGeom>
              <a:avLst/>
              <a:gdLst/>
              <a:ahLst/>
              <a:cxnLst/>
              <a:rect l="l" t="t" r="r" b="b"/>
              <a:pathLst>
                <a:path w="4463" h="1494" extrusionOk="0">
                  <a:moveTo>
                    <a:pt x="4339" y="1"/>
                  </a:moveTo>
                  <a:cubicBezTo>
                    <a:pt x="4321" y="1"/>
                    <a:pt x="4302" y="5"/>
                    <a:pt x="4286" y="14"/>
                  </a:cubicBezTo>
                  <a:cubicBezTo>
                    <a:pt x="2325" y="1170"/>
                    <a:pt x="127" y="1279"/>
                    <a:pt x="104" y="1279"/>
                  </a:cubicBezTo>
                  <a:cubicBezTo>
                    <a:pt x="49" y="1285"/>
                    <a:pt x="0" y="1335"/>
                    <a:pt x="6" y="1390"/>
                  </a:cubicBezTo>
                  <a:cubicBezTo>
                    <a:pt x="6" y="1449"/>
                    <a:pt x="56" y="1494"/>
                    <a:pt x="109" y="1494"/>
                  </a:cubicBezTo>
                  <a:lnTo>
                    <a:pt x="115" y="1494"/>
                  </a:lnTo>
                  <a:cubicBezTo>
                    <a:pt x="137" y="1494"/>
                    <a:pt x="2384" y="1378"/>
                    <a:pt x="4396" y="194"/>
                  </a:cubicBezTo>
                  <a:cubicBezTo>
                    <a:pt x="4445" y="167"/>
                    <a:pt x="4462" y="101"/>
                    <a:pt x="4435" y="52"/>
                  </a:cubicBezTo>
                  <a:cubicBezTo>
                    <a:pt x="4412" y="19"/>
                    <a:pt x="4376" y="1"/>
                    <a:pt x="4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65"/>
            <p:cNvSpPr/>
            <p:nvPr/>
          </p:nvSpPr>
          <p:spPr>
            <a:xfrm>
              <a:off x="2371675" y="5169900"/>
              <a:ext cx="118700" cy="100075"/>
            </a:xfrm>
            <a:custGeom>
              <a:avLst/>
              <a:gdLst/>
              <a:ahLst/>
              <a:cxnLst/>
              <a:rect l="l" t="t" r="r" b="b"/>
              <a:pathLst>
                <a:path w="4748" h="4003" extrusionOk="0">
                  <a:moveTo>
                    <a:pt x="117" y="0"/>
                  </a:moveTo>
                  <a:cubicBezTo>
                    <a:pt x="88" y="0"/>
                    <a:pt x="59" y="11"/>
                    <a:pt x="38" y="34"/>
                  </a:cubicBezTo>
                  <a:cubicBezTo>
                    <a:pt x="0" y="77"/>
                    <a:pt x="6" y="143"/>
                    <a:pt x="50" y="187"/>
                  </a:cubicBezTo>
                  <a:cubicBezTo>
                    <a:pt x="187" y="314"/>
                    <a:pt x="3519" y="3339"/>
                    <a:pt x="4571" y="3985"/>
                  </a:cubicBezTo>
                  <a:cubicBezTo>
                    <a:pt x="4588" y="3997"/>
                    <a:pt x="4610" y="4002"/>
                    <a:pt x="4627" y="4002"/>
                  </a:cubicBezTo>
                  <a:cubicBezTo>
                    <a:pt x="4665" y="4002"/>
                    <a:pt x="4698" y="3985"/>
                    <a:pt x="4715" y="3952"/>
                  </a:cubicBezTo>
                  <a:cubicBezTo>
                    <a:pt x="4748" y="3903"/>
                    <a:pt x="4731" y="3838"/>
                    <a:pt x="4682" y="3805"/>
                  </a:cubicBezTo>
                  <a:cubicBezTo>
                    <a:pt x="3645" y="3168"/>
                    <a:pt x="225" y="61"/>
                    <a:pt x="192" y="28"/>
                  </a:cubicBezTo>
                  <a:cubicBezTo>
                    <a:pt x="171" y="10"/>
                    <a:pt x="144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66" name="Google Shape;4266;p65"/>
          <p:cNvSpPr/>
          <p:nvPr/>
        </p:nvSpPr>
        <p:spPr>
          <a:xfrm flipH="1">
            <a:off x="6944874" y="4153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7" name="Google Shape;4267;p65"/>
          <p:cNvSpPr/>
          <p:nvPr/>
        </p:nvSpPr>
        <p:spPr>
          <a:xfrm flipH="1">
            <a:off x="4489261" y="677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68" name="Google Shape;4268;p65"/>
          <p:cNvGrpSpPr/>
          <p:nvPr/>
        </p:nvGrpSpPr>
        <p:grpSpPr>
          <a:xfrm>
            <a:off x="1140337" y="588160"/>
            <a:ext cx="7010543" cy="3564252"/>
            <a:chOff x="1140337" y="588160"/>
            <a:chExt cx="7010543" cy="3564252"/>
          </a:xfrm>
        </p:grpSpPr>
        <p:sp>
          <p:nvSpPr>
            <p:cNvPr id="4269" name="Google Shape;4269;p65"/>
            <p:cNvSpPr/>
            <p:nvPr/>
          </p:nvSpPr>
          <p:spPr>
            <a:xfrm>
              <a:off x="1334137" y="3840160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70" name="Google Shape;4270;p65"/>
            <p:cNvGrpSpPr/>
            <p:nvPr/>
          </p:nvGrpSpPr>
          <p:grpSpPr>
            <a:xfrm>
              <a:off x="1140337" y="588160"/>
              <a:ext cx="7010543" cy="3120252"/>
              <a:chOff x="1140337" y="588160"/>
              <a:chExt cx="7010543" cy="3120252"/>
            </a:xfrm>
          </p:grpSpPr>
          <p:sp>
            <p:nvSpPr>
              <p:cNvPr id="4271" name="Google Shape;4271;p65"/>
              <p:cNvSpPr/>
              <p:nvPr/>
            </p:nvSpPr>
            <p:spPr>
              <a:xfrm>
                <a:off x="6046837" y="588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2" name="Google Shape;4272;p65"/>
              <p:cNvSpPr/>
              <p:nvPr/>
            </p:nvSpPr>
            <p:spPr>
              <a:xfrm>
                <a:off x="5939437" y="1800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3" name="Google Shape;4273;p65"/>
              <p:cNvSpPr/>
              <p:nvPr/>
            </p:nvSpPr>
            <p:spPr>
              <a:xfrm>
                <a:off x="7221637" y="3396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4" name="Google Shape;4274;p65"/>
              <p:cNvSpPr/>
              <p:nvPr/>
            </p:nvSpPr>
            <p:spPr>
              <a:xfrm>
                <a:off x="1140337" y="10967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275" name="Google Shape;4275;p65"/>
          <p:cNvSpPr/>
          <p:nvPr/>
        </p:nvSpPr>
        <p:spPr>
          <a:xfrm flipH="1">
            <a:off x="2309824" y="3680575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"/>
          <p:cNvSpPr/>
          <p:nvPr/>
        </p:nvSpPr>
        <p:spPr>
          <a:xfrm rot="-1800227">
            <a:off x="7220529" y="4943780"/>
            <a:ext cx="111961" cy="39507"/>
          </a:xfrm>
          <a:custGeom>
            <a:avLst/>
            <a:gdLst/>
            <a:ahLst/>
            <a:cxnLst/>
            <a:rect l="l" t="t" r="r" b="b"/>
            <a:pathLst>
              <a:path w="10392" h="3667" extrusionOk="0">
                <a:moveTo>
                  <a:pt x="10392" y="3667"/>
                </a:moveTo>
                <a:lnTo>
                  <a:pt x="2067" y="3580"/>
                </a:lnTo>
                <a:lnTo>
                  <a:pt x="0" y="0"/>
                </a:lnTo>
                <a:lnTo>
                  <a:pt x="1031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33" name="Google Shape;233;p4"/>
          <p:cNvSpPr/>
          <p:nvPr/>
        </p:nvSpPr>
        <p:spPr>
          <a:xfrm rot="-5400000" flipH="1">
            <a:off x="5411402" y="4940944"/>
            <a:ext cx="108687" cy="45169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34" name="Google Shape;234;p4"/>
          <p:cNvSpPr/>
          <p:nvPr/>
        </p:nvSpPr>
        <p:spPr>
          <a:xfrm rot="5400000">
            <a:off x="6062609" y="4914136"/>
            <a:ext cx="108687" cy="45169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35" name="Google Shape;235;p4"/>
          <p:cNvSpPr/>
          <p:nvPr/>
        </p:nvSpPr>
        <p:spPr>
          <a:xfrm rot="10800000">
            <a:off x="7220918" y="4786445"/>
            <a:ext cx="111187" cy="38575"/>
          </a:xfrm>
          <a:custGeom>
            <a:avLst/>
            <a:gdLst/>
            <a:ahLst/>
            <a:cxnLst/>
            <a:rect l="l" t="t" r="r" b="b"/>
            <a:pathLst>
              <a:path w="10319" h="3580" extrusionOk="0">
                <a:moveTo>
                  <a:pt x="1528" y="0"/>
                </a:moveTo>
                <a:lnTo>
                  <a:pt x="8252" y="0"/>
                </a:lnTo>
                <a:lnTo>
                  <a:pt x="10319" y="3580"/>
                </a:lnTo>
                <a:lnTo>
                  <a:pt x="0" y="35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236" name="Google Shape;236;p4"/>
          <p:cNvSpPr/>
          <p:nvPr/>
        </p:nvSpPr>
        <p:spPr>
          <a:xfrm rot="-4499594">
            <a:off x="6803400" y="4940946"/>
            <a:ext cx="108687" cy="45169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grpSp>
        <p:nvGrpSpPr>
          <p:cNvPr id="237" name="Google Shape;237;p4"/>
          <p:cNvGrpSpPr/>
          <p:nvPr/>
        </p:nvGrpSpPr>
        <p:grpSpPr>
          <a:xfrm>
            <a:off x="61069" y="68542"/>
            <a:ext cx="9027322" cy="5041129"/>
            <a:chOff x="61069" y="68542"/>
            <a:chExt cx="9027322" cy="5041129"/>
          </a:xfrm>
        </p:grpSpPr>
        <p:sp>
          <p:nvSpPr>
            <p:cNvPr id="238" name="Google Shape;238;p4"/>
            <p:cNvSpPr/>
            <p:nvPr/>
          </p:nvSpPr>
          <p:spPr>
            <a:xfrm rot="2700000">
              <a:off x="3197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39" name="Google Shape;239;p4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0" name="Google Shape;240;p4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1" name="Google Shape;241;p4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2" name="Google Shape;242;p4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3" name="Google Shape;243;p4"/>
            <p:cNvSpPr/>
            <p:nvPr/>
          </p:nvSpPr>
          <p:spPr>
            <a:xfrm rot="-2700000">
              <a:off x="515840" y="3884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4" name="Google Shape;244;p4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5" name="Google Shape;245;p4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6" name="Google Shape;246;p4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7" name="Google Shape;247;p4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8" name="Google Shape;248;p4"/>
            <p:cNvSpPr/>
            <p:nvPr/>
          </p:nvSpPr>
          <p:spPr>
            <a:xfrm rot="8100000" flipH="1">
              <a:off x="4509194" y="15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9" name="Google Shape;249;p4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"/>
            <p:cNvSpPr/>
            <p:nvPr/>
          </p:nvSpPr>
          <p:spPr>
            <a:xfrm rot="-5400000">
              <a:off x="3039403" y="1427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1" name="Google Shape;251;p4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2" name="Google Shape;252;p4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3" name="Google Shape;253;p4"/>
            <p:cNvSpPr/>
            <p:nvPr/>
          </p:nvSpPr>
          <p:spPr>
            <a:xfrm rot="-5400000">
              <a:off x="1690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4" name="Google Shape;254;p4"/>
            <p:cNvSpPr/>
            <p:nvPr/>
          </p:nvSpPr>
          <p:spPr>
            <a:xfrm rot="2700000">
              <a:off x="58641" y="25419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5" name="Google Shape;255;p4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6" name="Google Shape;256;p4"/>
            <p:cNvSpPr/>
            <p:nvPr/>
          </p:nvSpPr>
          <p:spPr>
            <a:xfrm rot="8999773">
              <a:off x="3716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7" name="Google Shape;257;p4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8" name="Google Shape;258;p4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9" name="Google Shape;259;p4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60" name="Google Shape;260;p4"/>
            <p:cNvSpPr/>
            <p:nvPr/>
          </p:nvSpPr>
          <p:spPr>
            <a:xfrm rot="8100000" flipH="1">
              <a:off x="7273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1" name="Google Shape;261;p4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62" name="Google Shape;262;p4"/>
            <p:cNvSpPr/>
            <p:nvPr/>
          </p:nvSpPr>
          <p:spPr>
            <a:xfrm rot="-10594826" flipH="1">
              <a:off x="8902268" y="7493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63" name="Google Shape;263;p4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4" name="Google Shape;264;p4"/>
            <p:cNvSpPr/>
            <p:nvPr/>
          </p:nvSpPr>
          <p:spPr>
            <a:xfrm>
              <a:off x="8976589" y="13692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65" name="Google Shape;265;p4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6" name="Google Shape;266;p4"/>
            <p:cNvSpPr/>
            <p:nvPr/>
          </p:nvSpPr>
          <p:spPr>
            <a:xfrm rot="2700000">
              <a:off x="3348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67" name="Google Shape;267;p4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68" name="Google Shape;268;p4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69" name="Google Shape;269;p4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70" name="Google Shape;270;p4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71" name="Google Shape;271;p4"/>
            <p:cNvSpPr/>
            <p:nvPr/>
          </p:nvSpPr>
          <p:spPr>
            <a:xfrm>
              <a:off x="8946314" y="21592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72" name="Google Shape;272;p4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73" name="Google Shape;273;p4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74" name="Google Shape;274;p4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75" name="Google Shape;275;p4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76" name="Google Shape;276;p4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77" name="Google Shape;277;p4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78" name="Google Shape;278;p4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79" name="Google Shape;279;p4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80" name="Google Shape;280;p4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81" name="Google Shape;281;p4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82" name="Google Shape;282;p4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83" name="Google Shape;283;p4"/>
            <p:cNvSpPr/>
            <p:nvPr/>
          </p:nvSpPr>
          <p:spPr>
            <a:xfrm rot="8999773">
              <a:off x="78184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84" name="Google Shape;284;p4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85" name="Google Shape;285;p4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86" name="Google Shape;286;p4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87" name="Google Shape;287;p4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88" name="Google Shape;288;p4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289" name="Google Shape;289;p4"/>
          <p:cNvSpPr/>
          <p:nvPr/>
        </p:nvSpPr>
        <p:spPr>
          <a:xfrm>
            <a:off x="311400" y="310100"/>
            <a:ext cx="8521200" cy="45234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349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8"/>
          <p:cNvGrpSpPr/>
          <p:nvPr/>
        </p:nvGrpSpPr>
        <p:grpSpPr>
          <a:xfrm>
            <a:off x="122308" y="68542"/>
            <a:ext cx="8909048" cy="4975150"/>
            <a:chOff x="122308" y="68542"/>
            <a:chExt cx="8909048" cy="4975150"/>
          </a:xfrm>
        </p:grpSpPr>
        <p:grpSp>
          <p:nvGrpSpPr>
            <p:cNvPr id="534" name="Google Shape;534;p8"/>
            <p:cNvGrpSpPr/>
            <p:nvPr/>
          </p:nvGrpSpPr>
          <p:grpSpPr>
            <a:xfrm>
              <a:off x="122308" y="68542"/>
              <a:ext cx="8909048" cy="4975150"/>
              <a:chOff x="122308" y="68542"/>
              <a:chExt cx="8909048" cy="4975150"/>
            </a:xfrm>
          </p:grpSpPr>
          <p:grpSp>
            <p:nvGrpSpPr>
              <p:cNvPr id="535" name="Google Shape;535;p8"/>
              <p:cNvGrpSpPr/>
              <p:nvPr/>
            </p:nvGrpSpPr>
            <p:grpSpPr>
              <a:xfrm>
                <a:off x="122308" y="68542"/>
                <a:ext cx="8909048" cy="4975150"/>
                <a:chOff x="122308" y="68542"/>
                <a:chExt cx="8909048" cy="4975150"/>
              </a:xfrm>
            </p:grpSpPr>
            <p:grpSp>
              <p:nvGrpSpPr>
                <p:cNvPr id="536" name="Google Shape;536;p8"/>
                <p:cNvGrpSpPr/>
                <p:nvPr/>
              </p:nvGrpSpPr>
              <p:grpSpPr>
                <a:xfrm rot="10800000">
                  <a:off x="7868647" y="1236600"/>
                  <a:ext cx="456959" cy="2111662"/>
                  <a:chOff x="8524342" y="1674075"/>
                  <a:chExt cx="456959" cy="2111662"/>
                </a:xfrm>
              </p:grpSpPr>
              <p:sp>
                <p:nvSpPr>
                  <p:cNvPr id="537" name="Google Shape;537;p8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538" name="Google Shape;538;p8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539" name="Google Shape;539;p8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540" name="Google Shape;540;p8"/>
                  <p:cNvSpPr/>
                  <p:nvPr/>
                </p:nvSpPr>
                <p:spPr>
                  <a:xfrm rot="-5400000">
                    <a:off x="8649628" y="3708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541" name="Google Shape;541;p8"/>
                <p:cNvGrpSpPr/>
                <p:nvPr/>
              </p:nvGrpSpPr>
              <p:grpSpPr>
                <a:xfrm>
                  <a:off x="122308" y="68542"/>
                  <a:ext cx="8909048" cy="4975150"/>
                  <a:chOff x="122308" y="68542"/>
                  <a:chExt cx="8909048" cy="4975150"/>
                </a:xfrm>
              </p:grpSpPr>
              <p:grpSp>
                <p:nvGrpSpPr>
                  <p:cNvPr id="542" name="Google Shape;542;p8"/>
                  <p:cNvGrpSpPr/>
                  <p:nvPr/>
                </p:nvGrpSpPr>
                <p:grpSpPr>
                  <a:xfrm>
                    <a:off x="122308" y="68542"/>
                    <a:ext cx="8909048" cy="4975150"/>
                    <a:chOff x="122308" y="68542"/>
                    <a:chExt cx="8909048" cy="4975150"/>
                  </a:xfrm>
                </p:grpSpPr>
                <p:sp>
                  <p:nvSpPr>
                    <p:cNvPr id="543" name="Google Shape;543;p8"/>
                    <p:cNvSpPr/>
                    <p:nvPr/>
                  </p:nvSpPr>
                  <p:spPr>
                    <a:xfrm rot="2700000">
                      <a:off x="243591" y="287061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44" name="Google Shape;544;p8"/>
                    <p:cNvSpPr/>
                    <p:nvPr/>
                  </p:nvSpPr>
                  <p:spPr>
                    <a:xfrm>
                      <a:off x="960208" y="34790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45" name="Google Shape;545;p8"/>
                    <p:cNvSpPr/>
                    <p:nvPr/>
                  </p:nvSpPr>
                  <p:spPr>
                    <a:xfrm rot="6300406">
                      <a:off x="127712" y="839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46" name="Google Shape;546;p8"/>
                    <p:cNvSpPr/>
                    <p:nvPr/>
                  </p:nvSpPr>
                  <p:spPr>
                    <a:xfrm rot="8999773">
                      <a:off x="1520397" y="1949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47" name="Google Shape;547;p8"/>
                    <p:cNvSpPr/>
                    <p:nvPr/>
                  </p:nvSpPr>
                  <p:spPr>
                    <a:xfrm rot="6300406">
                      <a:off x="144695" y="23320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48" name="Google Shape;548;p8"/>
                    <p:cNvSpPr/>
                    <p:nvPr/>
                  </p:nvSpPr>
                  <p:spPr>
                    <a:xfrm rot="-2700000">
                      <a:off x="515840" y="236038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49" name="Google Shape;549;p8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50" name="Google Shape;550;p8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51" name="Google Shape;551;p8"/>
                    <p:cNvSpPr/>
                    <p:nvPr/>
                  </p:nvSpPr>
                  <p:spPr>
                    <a:xfrm rot="5400000" flipH="1">
                      <a:off x="1080535" y="959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52" name="Google Shape;552;p8"/>
                    <p:cNvSpPr/>
                    <p:nvPr/>
                  </p:nvSpPr>
                  <p:spPr>
                    <a:xfrm rot="-900406" flipH="1">
                      <a:off x="5078610" y="4050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53" name="Google Shape;553;p8"/>
                    <p:cNvSpPr/>
                    <p:nvPr/>
                  </p:nvSpPr>
                  <p:spPr>
                    <a:xfrm rot="8100000" flipH="1">
                      <a:off x="1537394" y="11504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54" name="Google Shape;554;p8"/>
                    <p:cNvSpPr/>
                    <p:nvPr/>
                  </p:nvSpPr>
                  <p:spPr>
                    <a:xfrm rot="-5400000">
                      <a:off x="3039403" y="2189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55" name="Google Shape;555;p8"/>
                    <p:cNvSpPr/>
                    <p:nvPr/>
                  </p:nvSpPr>
                  <p:spPr>
                    <a:xfrm>
                      <a:off x="1878594" y="353194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56" name="Google Shape;556;p8"/>
                    <p:cNvSpPr/>
                    <p:nvPr/>
                  </p:nvSpPr>
                  <p:spPr>
                    <a:xfrm rot="6300406">
                      <a:off x="26059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57" name="Google Shape;557;p8"/>
                    <p:cNvSpPr/>
                    <p:nvPr/>
                  </p:nvSpPr>
                  <p:spPr>
                    <a:xfrm rot="-5400000">
                      <a:off x="245215" y="1885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58" name="Google Shape;558;p8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59" name="Google Shape;559;p8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60" name="Google Shape;560;p8"/>
                    <p:cNvSpPr/>
                    <p:nvPr/>
                  </p:nvSpPr>
                  <p:spPr>
                    <a:xfrm rot="8999773">
                      <a:off x="143059" y="23133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61" name="Google Shape;561;p8"/>
                    <p:cNvSpPr/>
                    <p:nvPr/>
                  </p:nvSpPr>
                  <p:spPr>
                    <a:xfrm rot="6300406">
                      <a:off x="466170" y="88532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62" name="Google Shape;562;p8"/>
                    <p:cNvSpPr/>
                    <p:nvPr/>
                  </p:nvSpPr>
                  <p:spPr>
                    <a:xfrm>
                      <a:off x="5986089" y="36065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63" name="Google Shape;563;p8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64" name="Google Shape;564;p8"/>
                    <p:cNvSpPr/>
                    <p:nvPr/>
                  </p:nvSpPr>
                  <p:spPr>
                    <a:xfrm rot="8100000" flipH="1">
                      <a:off x="72738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65" name="Google Shape;565;p8"/>
                    <p:cNvSpPr/>
                    <p:nvPr/>
                  </p:nvSpPr>
                  <p:spPr>
                    <a:xfrm rot="8100000" flipH="1">
                      <a:off x="8532169" y="1441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66" name="Google Shape;566;p8"/>
                    <p:cNvSpPr/>
                    <p:nvPr/>
                  </p:nvSpPr>
                  <p:spPr>
                    <a:xfrm rot="-10594826" flipH="1">
                      <a:off x="8826068" y="520771"/>
                      <a:ext cx="111939" cy="39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67" name="Google Shape;567;p8"/>
                    <p:cNvSpPr/>
                    <p:nvPr/>
                  </p:nvSpPr>
                  <p:spPr>
                    <a:xfrm>
                      <a:off x="8631314" y="8199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68" name="Google Shape;568;p8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69" name="Google Shape;569;p8"/>
                    <p:cNvSpPr/>
                    <p:nvPr/>
                  </p:nvSpPr>
                  <p:spPr>
                    <a:xfrm rot="8999773">
                      <a:off x="124684" y="34798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70" name="Google Shape;570;p8"/>
                    <p:cNvSpPr/>
                    <p:nvPr/>
                  </p:nvSpPr>
                  <p:spPr>
                    <a:xfrm rot="2700000">
                      <a:off x="258666" y="40400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71" name="Google Shape;571;p8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72" name="Google Shape;572;p8"/>
                    <p:cNvSpPr/>
                    <p:nvPr/>
                  </p:nvSpPr>
                  <p:spPr>
                    <a:xfrm rot="6300406">
                      <a:off x="512095" y="46786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73" name="Google Shape;573;p8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74" name="Google Shape;574;p8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75" name="Google Shape;575;p8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76" name="Google Shape;576;p8"/>
                    <p:cNvSpPr/>
                    <p:nvPr/>
                  </p:nvSpPr>
                  <p:spPr>
                    <a:xfrm rot="8100000" flipH="1">
                      <a:off x="8826469" y="35560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77" name="Google Shape;577;p8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78" name="Google Shape;578;p8"/>
                    <p:cNvSpPr/>
                    <p:nvPr/>
                  </p:nvSpPr>
                  <p:spPr>
                    <a:xfrm rot="-5400000">
                      <a:off x="8954428" y="2946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79" name="Google Shape;579;p8"/>
                    <p:cNvSpPr/>
                    <p:nvPr/>
                  </p:nvSpPr>
                  <p:spPr>
                    <a:xfrm>
                      <a:off x="3005139" y="47784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80" name="Google Shape;580;p8"/>
                    <p:cNvSpPr/>
                    <p:nvPr/>
                  </p:nvSpPr>
                  <p:spPr>
                    <a:xfrm rot="2700000">
                      <a:off x="4401664" y="48410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81" name="Google Shape;581;p8"/>
                    <p:cNvSpPr/>
                    <p:nvPr/>
                  </p:nvSpPr>
                  <p:spPr>
                    <a:xfrm rot="5400000" flipH="1">
                      <a:off x="1027810" y="469122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82" name="Google Shape;582;p8"/>
                    <p:cNvSpPr/>
                    <p:nvPr/>
                  </p:nvSpPr>
                  <p:spPr>
                    <a:xfrm rot="-900406" flipH="1">
                      <a:off x="7311885" y="35272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83" name="Google Shape;583;p8"/>
                    <p:cNvSpPr/>
                    <p:nvPr/>
                  </p:nvSpPr>
                  <p:spPr>
                    <a:xfrm rot="8100000" flipH="1">
                      <a:off x="3465869" y="48821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84" name="Google Shape;584;p8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85" name="Google Shape;585;p8"/>
                    <p:cNvSpPr/>
                    <p:nvPr/>
                  </p:nvSpPr>
                  <p:spPr>
                    <a:xfrm rot="8999773">
                      <a:off x="5188897" y="47400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86" name="Google Shape;586;p8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87" name="Google Shape;587;p8"/>
                    <p:cNvSpPr/>
                    <p:nvPr/>
                  </p:nvSpPr>
                  <p:spPr>
                    <a:xfrm rot="2700000">
                      <a:off x="7468364" y="47230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588" name="Google Shape;588;p8"/>
                    <p:cNvSpPr/>
                    <p:nvPr/>
                  </p:nvSpPr>
                  <p:spPr>
                    <a:xfrm rot="8999773">
                      <a:off x="7742272" y="49788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589" name="Google Shape;589;p8"/>
                    <p:cNvSpPr/>
                    <p:nvPr/>
                  </p:nvSpPr>
                  <p:spPr>
                    <a:xfrm>
                      <a:off x="8420039" y="48887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90" name="Google Shape;590;p8"/>
                    <p:cNvSpPr/>
                    <p:nvPr/>
                  </p:nvSpPr>
                  <p:spPr>
                    <a:xfrm rot="8100000" flipH="1">
                      <a:off x="8841094" y="49677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91" name="Google Shape;591;p8"/>
                    <p:cNvSpPr/>
                    <p:nvPr/>
                  </p:nvSpPr>
                  <p:spPr>
                    <a:xfrm rot="-900406" flipH="1">
                      <a:off x="8623960" y="44372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592" name="Google Shape;592;p8"/>
                    <p:cNvSpPr/>
                    <p:nvPr/>
                  </p:nvSpPr>
                  <p:spPr>
                    <a:xfrm rot="-5400000">
                      <a:off x="8568653" y="395713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593" name="Google Shape;593;p8"/>
                  <p:cNvGrpSpPr/>
                  <p:nvPr/>
                </p:nvGrpSpPr>
                <p:grpSpPr>
                  <a:xfrm rot="10800000">
                    <a:off x="828058" y="1376836"/>
                    <a:ext cx="480016" cy="1076509"/>
                    <a:chOff x="122308" y="3683092"/>
                    <a:chExt cx="480016" cy="1076509"/>
                  </a:xfrm>
                </p:grpSpPr>
                <p:sp>
                  <p:nvSpPr>
                    <p:cNvPr id="594" name="Google Shape;594;p8"/>
                    <p:cNvSpPr/>
                    <p:nvPr/>
                  </p:nvSpPr>
                  <p:spPr>
                    <a:xfrm rot="8999773">
                      <a:off x="1246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595" name="Google Shape;595;p8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596" name="Google Shape;596;p8"/>
                    <p:cNvSpPr/>
                    <p:nvPr/>
                  </p:nvSpPr>
                  <p:spPr>
                    <a:xfrm rot="6300406">
                      <a:off x="512095" y="46786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597" name="Google Shape;597;p8"/>
              <p:cNvSpPr/>
              <p:nvPr/>
            </p:nvSpPr>
            <p:spPr>
              <a:xfrm>
                <a:off x="39465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8"/>
              <p:cNvSpPr/>
              <p:nvPr/>
            </p:nvSpPr>
            <p:spPr>
              <a:xfrm>
                <a:off x="804720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9" name="Google Shape;599;p8"/>
            <p:cNvSpPr/>
            <p:nvPr/>
          </p:nvSpPr>
          <p:spPr>
            <a:xfrm rot="-2700000">
              <a:off x="1932765" y="34039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00" name="Google Shape;600;p8"/>
            <p:cNvSpPr/>
            <p:nvPr/>
          </p:nvSpPr>
          <p:spPr>
            <a:xfrm rot="6300406">
              <a:off x="1121095" y="44342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601" name="Google Shape;601;p8"/>
            <p:cNvSpPr/>
            <p:nvPr/>
          </p:nvSpPr>
          <p:spPr>
            <a:xfrm rot="6300406">
              <a:off x="7609637" y="152693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02" name="Google Shape;602;p8"/>
            <p:cNvSpPr/>
            <p:nvPr/>
          </p:nvSpPr>
          <p:spPr>
            <a:xfrm rot="-2700000">
              <a:off x="7522690" y="9231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03" name="Google Shape;603;p8"/>
            <p:cNvSpPr/>
            <p:nvPr/>
          </p:nvSpPr>
          <p:spPr>
            <a:xfrm rot="6300406">
              <a:off x="7996995" y="4195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604" name="Google Shape;604;p8"/>
            <p:cNvSpPr/>
            <p:nvPr/>
          </p:nvSpPr>
          <p:spPr>
            <a:xfrm rot="-4499594">
              <a:off x="1270787" y="29359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605" name="Google Shape;605;p8"/>
            <p:cNvSpPr/>
            <p:nvPr/>
          </p:nvSpPr>
          <p:spPr>
            <a:xfrm rot="-4499594">
              <a:off x="1580237" y="19870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606" name="Google Shape;606;p8"/>
            <p:cNvSpPr/>
            <p:nvPr/>
          </p:nvSpPr>
          <p:spPr>
            <a:xfrm rot="8100000">
              <a:off x="7448940" y="29241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07" name="Google Shape;607;p8"/>
            <p:cNvSpPr/>
            <p:nvPr/>
          </p:nvSpPr>
          <p:spPr>
            <a:xfrm rot="-4499594">
              <a:off x="7303937" y="20272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608" name="Google Shape;608;p8"/>
          <p:cNvSpPr/>
          <p:nvPr/>
        </p:nvSpPr>
        <p:spPr>
          <a:xfrm>
            <a:off x="721050" y="553925"/>
            <a:ext cx="7701600" cy="40356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9" name="Google Shape;609;p8"/>
          <p:cNvGrpSpPr/>
          <p:nvPr/>
        </p:nvGrpSpPr>
        <p:grpSpPr>
          <a:xfrm rot="1799965" flipH="1">
            <a:off x="372879" y="2694432"/>
            <a:ext cx="1792663" cy="1738763"/>
            <a:chOff x="6997200" y="3219600"/>
            <a:chExt cx="1426800" cy="1383900"/>
          </a:xfrm>
        </p:grpSpPr>
        <p:sp>
          <p:nvSpPr>
            <p:cNvPr id="610" name="Google Shape;610;p8"/>
            <p:cNvSpPr/>
            <p:nvPr/>
          </p:nvSpPr>
          <p:spPr>
            <a:xfrm>
              <a:off x="7226125" y="4200625"/>
              <a:ext cx="413050" cy="393250"/>
            </a:xfrm>
            <a:custGeom>
              <a:avLst/>
              <a:gdLst/>
              <a:ahLst/>
              <a:cxnLst/>
              <a:rect l="l" t="t" r="r" b="b"/>
              <a:pathLst>
                <a:path w="16522" h="15730" extrusionOk="0">
                  <a:moveTo>
                    <a:pt x="16521" y="0"/>
                  </a:moveTo>
                  <a:lnTo>
                    <a:pt x="16521" y="0"/>
                  </a:lnTo>
                  <a:cubicBezTo>
                    <a:pt x="16521" y="0"/>
                    <a:pt x="12378" y="746"/>
                    <a:pt x="8432" y="4232"/>
                  </a:cubicBezTo>
                  <a:cubicBezTo>
                    <a:pt x="4480" y="7723"/>
                    <a:pt x="2310" y="14184"/>
                    <a:pt x="2310" y="14184"/>
                  </a:cubicBezTo>
                  <a:cubicBezTo>
                    <a:pt x="2310" y="14184"/>
                    <a:pt x="327" y="12910"/>
                    <a:pt x="49" y="12910"/>
                  </a:cubicBezTo>
                  <a:cubicBezTo>
                    <a:pt x="0" y="12910"/>
                    <a:pt x="4" y="12949"/>
                    <a:pt x="79" y="13040"/>
                  </a:cubicBezTo>
                  <a:cubicBezTo>
                    <a:pt x="588" y="13653"/>
                    <a:pt x="3269" y="15730"/>
                    <a:pt x="3269" y="15730"/>
                  </a:cubicBezTo>
                  <a:cubicBezTo>
                    <a:pt x="3269" y="15730"/>
                    <a:pt x="12044" y="7273"/>
                    <a:pt x="15775" y="6555"/>
                  </a:cubicBezTo>
                  <a:lnTo>
                    <a:pt x="16521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7210525" y="4512200"/>
              <a:ext cx="144450" cy="91300"/>
            </a:xfrm>
            <a:custGeom>
              <a:avLst/>
              <a:gdLst/>
              <a:ahLst/>
              <a:cxnLst/>
              <a:rect l="l" t="t" r="r" b="b"/>
              <a:pathLst>
                <a:path w="5778" h="3652" extrusionOk="0">
                  <a:moveTo>
                    <a:pt x="3334" y="1"/>
                  </a:moveTo>
                  <a:lnTo>
                    <a:pt x="2949" y="532"/>
                  </a:lnTo>
                  <a:cubicBezTo>
                    <a:pt x="2949" y="532"/>
                    <a:pt x="1841" y="32"/>
                    <a:pt x="903" y="32"/>
                  </a:cubicBezTo>
                  <a:cubicBezTo>
                    <a:pt x="558" y="32"/>
                    <a:pt x="235" y="100"/>
                    <a:pt x="0" y="286"/>
                  </a:cubicBezTo>
                  <a:lnTo>
                    <a:pt x="4260" y="3651"/>
                  </a:lnTo>
                  <a:lnTo>
                    <a:pt x="5778" y="1827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7263125" y="4516325"/>
              <a:ext cx="6075" cy="25925"/>
            </a:xfrm>
            <a:custGeom>
              <a:avLst/>
              <a:gdLst/>
              <a:ahLst/>
              <a:cxnLst/>
              <a:rect l="l" t="t" r="r" b="b"/>
              <a:pathLst>
                <a:path w="243" h="1037" extrusionOk="0">
                  <a:moveTo>
                    <a:pt x="139" y="0"/>
                  </a:moveTo>
                  <a:cubicBezTo>
                    <a:pt x="79" y="0"/>
                    <a:pt x="29" y="44"/>
                    <a:pt x="29" y="104"/>
                  </a:cubicBezTo>
                  <a:lnTo>
                    <a:pt x="1" y="926"/>
                  </a:lnTo>
                  <a:cubicBezTo>
                    <a:pt x="1" y="981"/>
                    <a:pt x="46" y="1030"/>
                    <a:pt x="106" y="1037"/>
                  </a:cubicBezTo>
                  <a:lnTo>
                    <a:pt x="111" y="1037"/>
                  </a:lnTo>
                  <a:cubicBezTo>
                    <a:pt x="165" y="1037"/>
                    <a:pt x="215" y="992"/>
                    <a:pt x="215" y="932"/>
                  </a:cubicBezTo>
                  <a:lnTo>
                    <a:pt x="243" y="109"/>
                  </a:lnTo>
                  <a:cubicBezTo>
                    <a:pt x="243" y="50"/>
                    <a:pt x="19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7006225" y="4047525"/>
              <a:ext cx="524675" cy="161200"/>
            </a:xfrm>
            <a:custGeom>
              <a:avLst/>
              <a:gdLst/>
              <a:ahLst/>
              <a:cxnLst/>
              <a:rect l="l" t="t" r="r" b="b"/>
              <a:pathLst>
                <a:path w="20987" h="6448" extrusionOk="0">
                  <a:moveTo>
                    <a:pt x="12871" y="0"/>
                  </a:moveTo>
                  <a:cubicBezTo>
                    <a:pt x="12597" y="0"/>
                    <a:pt x="12319" y="6"/>
                    <a:pt x="12037" y="18"/>
                  </a:cubicBezTo>
                  <a:cubicBezTo>
                    <a:pt x="6770" y="243"/>
                    <a:pt x="1020" y="3899"/>
                    <a:pt x="1020" y="3899"/>
                  </a:cubicBezTo>
                  <a:cubicBezTo>
                    <a:pt x="1020" y="3899"/>
                    <a:pt x="217" y="1481"/>
                    <a:pt x="37" y="1481"/>
                  </a:cubicBezTo>
                  <a:cubicBezTo>
                    <a:pt x="13" y="1481"/>
                    <a:pt x="0" y="1522"/>
                    <a:pt x="1" y="1614"/>
                  </a:cubicBezTo>
                  <a:cubicBezTo>
                    <a:pt x="11" y="2408"/>
                    <a:pt x="790" y="5707"/>
                    <a:pt x="790" y="5707"/>
                  </a:cubicBezTo>
                  <a:cubicBezTo>
                    <a:pt x="790" y="5707"/>
                    <a:pt x="4330" y="5401"/>
                    <a:pt x="8115" y="5401"/>
                  </a:cubicBezTo>
                  <a:cubicBezTo>
                    <a:pt x="11339" y="5401"/>
                    <a:pt x="14741" y="5623"/>
                    <a:pt x="16284" y="6448"/>
                  </a:cubicBezTo>
                  <a:lnTo>
                    <a:pt x="20987" y="1816"/>
                  </a:lnTo>
                  <a:cubicBezTo>
                    <a:pt x="20987" y="1816"/>
                    <a:pt x="17684" y="0"/>
                    <a:pt x="1287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6997200" y="4071000"/>
              <a:ext cx="88125" cy="132375"/>
            </a:xfrm>
            <a:custGeom>
              <a:avLst/>
              <a:gdLst/>
              <a:ahLst/>
              <a:cxnLst/>
              <a:rect l="l" t="t" r="r" b="b"/>
              <a:pathLst>
                <a:path w="3525" h="5295" extrusionOk="0">
                  <a:moveTo>
                    <a:pt x="0" y="0"/>
                  </a:moveTo>
                  <a:lnTo>
                    <a:pt x="1195" y="5295"/>
                  </a:lnTo>
                  <a:lnTo>
                    <a:pt x="3524" y="4834"/>
                  </a:lnTo>
                  <a:lnTo>
                    <a:pt x="2768" y="1881"/>
                  </a:lnTo>
                  <a:lnTo>
                    <a:pt x="2138" y="2051"/>
                  </a:lnTo>
                  <a:cubicBezTo>
                    <a:pt x="2138" y="2051"/>
                    <a:pt x="1113" y="1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8"/>
            <p:cNvSpPr/>
            <p:nvPr/>
          </p:nvSpPr>
          <p:spPr>
            <a:xfrm>
              <a:off x="7290125" y="4013025"/>
              <a:ext cx="506750" cy="403700"/>
            </a:xfrm>
            <a:custGeom>
              <a:avLst/>
              <a:gdLst/>
              <a:ahLst/>
              <a:cxnLst/>
              <a:rect l="l" t="t" r="r" b="b"/>
              <a:pathLst>
                <a:path w="20270" h="16148" extrusionOk="0">
                  <a:moveTo>
                    <a:pt x="6092" y="1"/>
                  </a:moveTo>
                  <a:cubicBezTo>
                    <a:pt x="3985" y="1"/>
                    <a:pt x="549" y="834"/>
                    <a:pt x="549" y="834"/>
                  </a:cubicBezTo>
                  <a:cubicBezTo>
                    <a:pt x="1" y="3224"/>
                    <a:pt x="1782" y="8711"/>
                    <a:pt x="1782" y="8711"/>
                  </a:cubicBezTo>
                  <a:cubicBezTo>
                    <a:pt x="4567" y="7876"/>
                    <a:pt x="7167" y="7542"/>
                    <a:pt x="7491" y="7542"/>
                  </a:cubicBezTo>
                  <a:cubicBezTo>
                    <a:pt x="7546" y="7542"/>
                    <a:pt x="7536" y="7552"/>
                    <a:pt x="7450" y="7570"/>
                  </a:cubicBezTo>
                  <a:cubicBezTo>
                    <a:pt x="6090" y="8529"/>
                    <a:pt x="4650" y="10941"/>
                    <a:pt x="4650" y="10941"/>
                  </a:cubicBezTo>
                  <a:cubicBezTo>
                    <a:pt x="6096" y="12842"/>
                    <a:pt x="10678" y="16148"/>
                    <a:pt x="10678" y="16148"/>
                  </a:cubicBezTo>
                  <a:cubicBezTo>
                    <a:pt x="15753" y="15249"/>
                    <a:pt x="20270" y="9692"/>
                    <a:pt x="20270" y="9692"/>
                  </a:cubicBezTo>
                  <a:cubicBezTo>
                    <a:pt x="17792" y="9028"/>
                    <a:pt x="7296" y="160"/>
                    <a:pt x="7296" y="160"/>
                  </a:cubicBezTo>
                  <a:cubicBezTo>
                    <a:pt x="7009" y="47"/>
                    <a:pt x="6587" y="1"/>
                    <a:pt x="60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8"/>
            <p:cNvSpPr/>
            <p:nvPr/>
          </p:nvSpPr>
          <p:spPr>
            <a:xfrm>
              <a:off x="7489775" y="4145275"/>
              <a:ext cx="45125" cy="47700"/>
            </a:xfrm>
            <a:custGeom>
              <a:avLst/>
              <a:gdLst/>
              <a:ahLst/>
              <a:cxnLst/>
              <a:rect l="l" t="t" r="r" b="b"/>
              <a:pathLst>
                <a:path w="1805" h="1908" extrusionOk="0">
                  <a:moveTo>
                    <a:pt x="1108" y="0"/>
                  </a:moveTo>
                  <a:cubicBezTo>
                    <a:pt x="1094" y="0"/>
                    <a:pt x="1078" y="4"/>
                    <a:pt x="1064" y="11"/>
                  </a:cubicBezTo>
                  <a:cubicBezTo>
                    <a:pt x="105" y="444"/>
                    <a:pt x="11" y="1738"/>
                    <a:pt x="6" y="1792"/>
                  </a:cubicBezTo>
                  <a:cubicBezTo>
                    <a:pt x="1" y="1842"/>
                    <a:pt x="34" y="1885"/>
                    <a:pt x="77" y="1903"/>
                  </a:cubicBezTo>
                  <a:cubicBezTo>
                    <a:pt x="89" y="1903"/>
                    <a:pt x="99" y="1908"/>
                    <a:pt x="110" y="1908"/>
                  </a:cubicBezTo>
                  <a:cubicBezTo>
                    <a:pt x="149" y="1908"/>
                    <a:pt x="182" y="1885"/>
                    <a:pt x="203" y="1853"/>
                  </a:cubicBezTo>
                  <a:cubicBezTo>
                    <a:pt x="412" y="1508"/>
                    <a:pt x="1371" y="1080"/>
                    <a:pt x="1721" y="942"/>
                  </a:cubicBezTo>
                  <a:cubicBezTo>
                    <a:pt x="1777" y="921"/>
                    <a:pt x="1804" y="861"/>
                    <a:pt x="1782" y="806"/>
                  </a:cubicBezTo>
                  <a:cubicBezTo>
                    <a:pt x="1770" y="764"/>
                    <a:pt x="1728" y="738"/>
                    <a:pt x="1684" y="738"/>
                  </a:cubicBezTo>
                  <a:cubicBezTo>
                    <a:pt x="1671" y="738"/>
                    <a:pt x="1658" y="740"/>
                    <a:pt x="1645" y="745"/>
                  </a:cubicBezTo>
                  <a:cubicBezTo>
                    <a:pt x="1602" y="762"/>
                    <a:pt x="741" y="1096"/>
                    <a:pt x="269" y="1480"/>
                  </a:cubicBezTo>
                  <a:cubicBezTo>
                    <a:pt x="357" y="1091"/>
                    <a:pt x="582" y="461"/>
                    <a:pt x="1152" y="203"/>
                  </a:cubicBezTo>
                  <a:cubicBezTo>
                    <a:pt x="1207" y="181"/>
                    <a:pt x="1228" y="115"/>
                    <a:pt x="1207" y="66"/>
                  </a:cubicBezTo>
                  <a:cubicBezTo>
                    <a:pt x="1187" y="26"/>
                    <a:pt x="1149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8"/>
            <p:cNvSpPr/>
            <p:nvPr/>
          </p:nvSpPr>
          <p:spPr>
            <a:xfrm>
              <a:off x="7291650" y="4034750"/>
              <a:ext cx="67050" cy="182350"/>
            </a:xfrm>
            <a:custGeom>
              <a:avLst/>
              <a:gdLst/>
              <a:ahLst/>
              <a:cxnLst/>
              <a:rect l="l" t="t" r="r" b="b"/>
              <a:pathLst>
                <a:path w="2682" h="7294" extrusionOk="0">
                  <a:moveTo>
                    <a:pt x="1637" y="0"/>
                  </a:moveTo>
                  <a:cubicBezTo>
                    <a:pt x="1608" y="0"/>
                    <a:pt x="1580" y="11"/>
                    <a:pt x="1557" y="31"/>
                  </a:cubicBezTo>
                  <a:cubicBezTo>
                    <a:pt x="1491" y="102"/>
                    <a:pt x="0" y="1735"/>
                    <a:pt x="2462" y="7233"/>
                  </a:cubicBezTo>
                  <a:cubicBezTo>
                    <a:pt x="2477" y="7271"/>
                    <a:pt x="2517" y="7293"/>
                    <a:pt x="2560" y="7293"/>
                  </a:cubicBezTo>
                  <a:cubicBezTo>
                    <a:pt x="2571" y="7293"/>
                    <a:pt x="2588" y="7293"/>
                    <a:pt x="2604" y="7288"/>
                  </a:cubicBezTo>
                  <a:cubicBezTo>
                    <a:pt x="2654" y="7260"/>
                    <a:pt x="2681" y="7200"/>
                    <a:pt x="2654" y="7146"/>
                  </a:cubicBezTo>
                  <a:cubicBezTo>
                    <a:pt x="263" y="1812"/>
                    <a:pt x="1695" y="195"/>
                    <a:pt x="1710" y="179"/>
                  </a:cubicBezTo>
                  <a:cubicBezTo>
                    <a:pt x="1749" y="135"/>
                    <a:pt x="1749" y="69"/>
                    <a:pt x="1710" y="31"/>
                  </a:cubicBezTo>
                  <a:cubicBezTo>
                    <a:pt x="1689" y="10"/>
                    <a:pt x="1663" y="0"/>
                    <a:pt x="1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8"/>
            <p:cNvSpPr/>
            <p:nvPr/>
          </p:nvSpPr>
          <p:spPr>
            <a:xfrm>
              <a:off x="7421400" y="4275450"/>
              <a:ext cx="154475" cy="128400"/>
            </a:xfrm>
            <a:custGeom>
              <a:avLst/>
              <a:gdLst/>
              <a:ahLst/>
              <a:cxnLst/>
              <a:rect l="l" t="t" r="r" b="b"/>
              <a:pathLst>
                <a:path w="6179" h="5136" extrusionOk="0">
                  <a:moveTo>
                    <a:pt x="121" y="1"/>
                  </a:moveTo>
                  <a:cubicBezTo>
                    <a:pt x="98" y="1"/>
                    <a:pt x="75" y="8"/>
                    <a:pt x="56" y="22"/>
                  </a:cubicBezTo>
                  <a:cubicBezTo>
                    <a:pt x="6" y="60"/>
                    <a:pt x="1" y="126"/>
                    <a:pt x="39" y="170"/>
                  </a:cubicBezTo>
                  <a:cubicBezTo>
                    <a:pt x="67" y="208"/>
                    <a:pt x="3065" y="3891"/>
                    <a:pt x="6019" y="5130"/>
                  </a:cubicBezTo>
                  <a:cubicBezTo>
                    <a:pt x="6030" y="5135"/>
                    <a:pt x="6047" y="5135"/>
                    <a:pt x="6057" y="5135"/>
                  </a:cubicBezTo>
                  <a:cubicBezTo>
                    <a:pt x="6101" y="5135"/>
                    <a:pt x="6140" y="5114"/>
                    <a:pt x="6156" y="5069"/>
                  </a:cubicBezTo>
                  <a:cubicBezTo>
                    <a:pt x="6178" y="5021"/>
                    <a:pt x="6151" y="4955"/>
                    <a:pt x="6101" y="4933"/>
                  </a:cubicBezTo>
                  <a:cubicBezTo>
                    <a:pt x="3196" y="3716"/>
                    <a:pt x="231" y="76"/>
                    <a:pt x="204" y="38"/>
                  </a:cubicBezTo>
                  <a:cubicBezTo>
                    <a:pt x="182" y="13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8"/>
            <p:cNvSpPr/>
            <p:nvPr/>
          </p:nvSpPr>
          <p:spPr>
            <a:xfrm>
              <a:off x="7536075" y="4278825"/>
              <a:ext cx="183100" cy="127350"/>
            </a:xfrm>
            <a:custGeom>
              <a:avLst/>
              <a:gdLst/>
              <a:ahLst/>
              <a:cxnLst/>
              <a:rect l="l" t="t" r="r" b="b"/>
              <a:pathLst>
                <a:path w="7324" h="5094" extrusionOk="0">
                  <a:moveTo>
                    <a:pt x="7206" y="1"/>
                  </a:moveTo>
                  <a:cubicBezTo>
                    <a:pt x="7175" y="1"/>
                    <a:pt x="7143" y="15"/>
                    <a:pt x="7121" y="40"/>
                  </a:cubicBezTo>
                  <a:cubicBezTo>
                    <a:pt x="4731" y="3164"/>
                    <a:pt x="132" y="4869"/>
                    <a:pt x="84" y="4886"/>
                  </a:cubicBezTo>
                  <a:cubicBezTo>
                    <a:pt x="28" y="4907"/>
                    <a:pt x="1" y="4967"/>
                    <a:pt x="23" y="5023"/>
                  </a:cubicBezTo>
                  <a:cubicBezTo>
                    <a:pt x="40" y="5066"/>
                    <a:pt x="78" y="5094"/>
                    <a:pt x="122" y="5094"/>
                  </a:cubicBezTo>
                  <a:cubicBezTo>
                    <a:pt x="132" y="5094"/>
                    <a:pt x="144" y="5088"/>
                    <a:pt x="155" y="5088"/>
                  </a:cubicBezTo>
                  <a:cubicBezTo>
                    <a:pt x="205" y="5066"/>
                    <a:pt x="4863" y="3340"/>
                    <a:pt x="7291" y="171"/>
                  </a:cubicBezTo>
                  <a:cubicBezTo>
                    <a:pt x="7324" y="123"/>
                    <a:pt x="7318" y="57"/>
                    <a:pt x="7268" y="24"/>
                  </a:cubicBezTo>
                  <a:cubicBezTo>
                    <a:pt x="7250" y="8"/>
                    <a:pt x="7228" y="1"/>
                    <a:pt x="7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8"/>
            <p:cNvSpPr/>
            <p:nvPr/>
          </p:nvSpPr>
          <p:spPr>
            <a:xfrm>
              <a:off x="7581725" y="4247675"/>
              <a:ext cx="49475" cy="109050"/>
            </a:xfrm>
            <a:custGeom>
              <a:avLst/>
              <a:gdLst/>
              <a:ahLst/>
              <a:cxnLst/>
              <a:rect l="l" t="t" r="r" b="b"/>
              <a:pathLst>
                <a:path w="1979" h="4362" extrusionOk="0">
                  <a:moveTo>
                    <a:pt x="1374" y="0"/>
                  </a:moveTo>
                  <a:cubicBezTo>
                    <a:pt x="1339" y="0"/>
                    <a:pt x="1306" y="16"/>
                    <a:pt x="1288" y="48"/>
                  </a:cubicBezTo>
                  <a:cubicBezTo>
                    <a:pt x="1273" y="69"/>
                    <a:pt x="1" y="2087"/>
                    <a:pt x="1776" y="4323"/>
                  </a:cubicBezTo>
                  <a:cubicBezTo>
                    <a:pt x="1799" y="4351"/>
                    <a:pt x="1832" y="4361"/>
                    <a:pt x="1858" y="4361"/>
                  </a:cubicBezTo>
                  <a:cubicBezTo>
                    <a:pt x="1880" y="4361"/>
                    <a:pt x="1908" y="4356"/>
                    <a:pt x="1924" y="4339"/>
                  </a:cubicBezTo>
                  <a:cubicBezTo>
                    <a:pt x="1974" y="4301"/>
                    <a:pt x="1979" y="4235"/>
                    <a:pt x="1941" y="4192"/>
                  </a:cubicBezTo>
                  <a:cubicBezTo>
                    <a:pt x="264" y="2075"/>
                    <a:pt x="1415" y="240"/>
                    <a:pt x="1463" y="162"/>
                  </a:cubicBezTo>
                  <a:cubicBezTo>
                    <a:pt x="1496" y="114"/>
                    <a:pt x="1480" y="48"/>
                    <a:pt x="1430" y="15"/>
                  </a:cubicBezTo>
                  <a:cubicBezTo>
                    <a:pt x="1413" y="5"/>
                    <a:pt x="1393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8"/>
            <p:cNvSpPr/>
            <p:nvPr/>
          </p:nvSpPr>
          <p:spPr>
            <a:xfrm>
              <a:off x="7607075" y="3219600"/>
              <a:ext cx="668675" cy="538650"/>
            </a:xfrm>
            <a:custGeom>
              <a:avLst/>
              <a:gdLst/>
              <a:ahLst/>
              <a:cxnLst/>
              <a:rect l="l" t="t" r="r" b="b"/>
              <a:pathLst>
                <a:path w="26747" h="21546" extrusionOk="0">
                  <a:moveTo>
                    <a:pt x="13552" y="1"/>
                  </a:moveTo>
                  <a:cubicBezTo>
                    <a:pt x="7681" y="1"/>
                    <a:pt x="5394" y="4734"/>
                    <a:pt x="5394" y="4734"/>
                  </a:cubicBezTo>
                  <a:cubicBezTo>
                    <a:pt x="5394" y="4734"/>
                    <a:pt x="1" y="12835"/>
                    <a:pt x="6057" y="17987"/>
                  </a:cubicBezTo>
                  <a:cubicBezTo>
                    <a:pt x="8775" y="20299"/>
                    <a:pt x="11904" y="21545"/>
                    <a:pt x="14852" y="21545"/>
                  </a:cubicBezTo>
                  <a:cubicBezTo>
                    <a:pt x="18474" y="21545"/>
                    <a:pt x="21822" y="19664"/>
                    <a:pt x="23798" y="15564"/>
                  </a:cubicBezTo>
                  <a:cubicBezTo>
                    <a:pt x="26747" y="9447"/>
                    <a:pt x="25350" y="2749"/>
                    <a:pt x="16947" y="480"/>
                  </a:cubicBezTo>
                  <a:cubicBezTo>
                    <a:pt x="15702" y="144"/>
                    <a:pt x="14573" y="1"/>
                    <a:pt x="13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8"/>
            <p:cNvSpPr/>
            <p:nvPr/>
          </p:nvSpPr>
          <p:spPr>
            <a:xfrm>
              <a:off x="7415800" y="3715425"/>
              <a:ext cx="626900" cy="627575"/>
            </a:xfrm>
            <a:custGeom>
              <a:avLst/>
              <a:gdLst/>
              <a:ahLst/>
              <a:cxnLst/>
              <a:rect l="l" t="t" r="r" b="b"/>
              <a:pathLst>
                <a:path w="25076" h="25103" extrusionOk="0">
                  <a:moveTo>
                    <a:pt x="9800" y="1"/>
                  </a:moveTo>
                  <a:cubicBezTo>
                    <a:pt x="7712" y="3009"/>
                    <a:pt x="0" y="11883"/>
                    <a:pt x="0" y="11883"/>
                  </a:cubicBezTo>
                  <a:cubicBezTo>
                    <a:pt x="1721" y="17523"/>
                    <a:pt x="12881" y="25103"/>
                    <a:pt x="12881" y="25103"/>
                  </a:cubicBezTo>
                  <a:cubicBezTo>
                    <a:pt x="25076" y="15912"/>
                    <a:pt x="23650" y="4846"/>
                    <a:pt x="23650" y="4846"/>
                  </a:cubicBezTo>
                  <a:cubicBezTo>
                    <a:pt x="19025" y="3634"/>
                    <a:pt x="9800" y="1"/>
                    <a:pt x="98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8"/>
            <p:cNvSpPr/>
            <p:nvPr/>
          </p:nvSpPr>
          <p:spPr>
            <a:xfrm>
              <a:off x="7297150" y="3351150"/>
              <a:ext cx="352575" cy="476125"/>
            </a:xfrm>
            <a:custGeom>
              <a:avLst/>
              <a:gdLst/>
              <a:ahLst/>
              <a:cxnLst/>
              <a:rect l="l" t="t" r="r" b="b"/>
              <a:pathLst>
                <a:path w="14103" h="19045" extrusionOk="0">
                  <a:moveTo>
                    <a:pt x="5897" y="1"/>
                  </a:moveTo>
                  <a:cubicBezTo>
                    <a:pt x="5887" y="1"/>
                    <a:pt x="5876" y="3"/>
                    <a:pt x="5864" y="9"/>
                  </a:cubicBezTo>
                  <a:cubicBezTo>
                    <a:pt x="5480" y="191"/>
                    <a:pt x="4768" y="2432"/>
                    <a:pt x="4768" y="2432"/>
                  </a:cubicBezTo>
                  <a:cubicBezTo>
                    <a:pt x="4768" y="2432"/>
                    <a:pt x="4845" y="407"/>
                    <a:pt x="4286" y="407"/>
                  </a:cubicBezTo>
                  <a:cubicBezTo>
                    <a:pt x="4267" y="407"/>
                    <a:pt x="4246" y="409"/>
                    <a:pt x="4225" y="414"/>
                  </a:cubicBezTo>
                  <a:cubicBezTo>
                    <a:pt x="3606" y="573"/>
                    <a:pt x="4220" y="3111"/>
                    <a:pt x="4220" y="3111"/>
                  </a:cubicBezTo>
                  <a:cubicBezTo>
                    <a:pt x="4220" y="3111"/>
                    <a:pt x="3824" y="1986"/>
                    <a:pt x="3381" y="1986"/>
                  </a:cubicBezTo>
                  <a:cubicBezTo>
                    <a:pt x="3341" y="1986"/>
                    <a:pt x="3301" y="1995"/>
                    <a:pt x="3261" y="2015"/>
                  </a:cubicBezTo>
                  <a:cubicBezTo>
                    <a:pt x="2773" y="2250"/>
                    <a:pt x="4078" y="4426"/>
                    <a:pt x="4078" y="4426"/>
                  </a:cubicBezTo>
                  <a:cubicBezTo>
                    <a:pt x="4078" y="4426"/>
                    <a:pt x="0" y="12599"/>
                    <a:pt x="10380" y="19044"/>
                  </a:cubicBezTo>
                  <a:lnTo>
                    <a:pt x="14103" y="14555"/>
                  </a:lnTo>
                  <a:cubicBezTo>
                    <a:pt x="14103" y="14555"/>
                    <a:pt x="5568" y="9475"/>
                    <a:pt x="6494" y="4712"/>
                  </a:cubicBezTo>
                  <a:cubicBezTo>
                    <a:pt x="6494" y="4712"/>
                    <a:pt x="8035" y="3188"/>
                    <a:pt x="7875" y="2953"/>
                  </a:cubicBezTo>
                  <a:cubicBezTo>
                    <a:pt x="7860" y="2928"/>
                    <a:pt x="7830" y="2917"/>
                    <a:pt x="7790" y="2917"/>
                  </a:cubicBezTo>
                  <a:cubicBezTo>
                    <a:pt x="7440" y="2917"/>
                    <a:pt x="6269" y="3768"/>
                    <a:pt x="6269" y="3768"/>
                  </a:cubicBezTo>
                  <a:cubicBezTo>
                    <a:pt x="6269" y="3768"/>
                    <a:pt x="7612" y="1138"/>
                    <a:pt x="7207" y="985"/>
                  </a:cubicBezTo>
                  <a:cubicBezTo>
                    <a:pt x="7191" y="979"/>
                    <a:pt x="7173" y="976"/>
                    <a:pt x="7154" y="976"/>
                  </a:cubicBezTo>
                  <a:cubicBezTo>
                    <a:pt x="6708" y="976"/>
                    <a:pt x="5694" y="2657"/>
                    <a:pt x="5694" y="2657"/>
                  </a:cubicBezTo>
                  <a:cubicBezTo>
                    <a:pt x="5694" y="2657"/>
                    <a:pt x="6215" y="1"/>
                    <a:pt x="5897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8"/>
            <p:cNvSpPr/>
            <p:nvPr/>
          </p:nvSpPr>
          <p:spPr>
            <a:xfrm>
              <a:off x="7428000" y="3442750"/>
              <a:ext cx="28650" cy="18400"/>
            </a:xfrm>
            <a:custGeom>
              <a:avLst/>
              <a:gdLst/>
              <a:ahLst/>
              <a:cxnLst/>
              <a:rect l="l" t="t" r="r" b="b"/>
              <a:pathLst>
                <a:path w="1146" h="736" extrusionOk="0">
                  <a:moveTo>
                    <a:pt x="1035" y="1"/>
                  </a:moveTo>
                  <a:cubicBezTo>
                    <a:pt x="170" y="28"/>
                    <a:pt x="22" y="582"/>
                    <a:pt x="16" y="610"/>
                  </a:cubicBezTo>
                  <a:cubicBezTo>
                    <a:pt x="0" y="664"/>
                    <a:pt x="38" y="719"/>
                    <a:pt x="93" y="736"/>
                  </a:cubicBezTo>
                  <a:lnTo>
                    <a:pt x="121" y="736"/>
                  </a:lnTo>
                  <a:cubicBezTo>
                    <a:pt x="165" y="736"/>
                    <a:pt x="208" y="708"/>
                    <a:pt x="220" y="658"/>
                  </a:cubicBezTo>
                  <a:cubicBezTo>
                    <a:pt x="225" y="642"/>
                    <a:pt x="345" y="231"/>
                    <a:pt x="1042" y="210"/>
                  </a:cubicBezTo>
                  <a:cubicBezTo>
                    <a:pt x="1101" y="210"/>
                    <a:pt x="1146" y="160"/>
                    <a:pt x="1146" y="99"/>
                  </a:cubicBezTo>
                  <a:cubicBezTo>
                    <a:pt x="1141" y="45"/>
                    <a:pt x="1101" y="1"/>
                    <a:pt x="1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8"/>
            <p:cNvSpPr/>
            <p:nvPr/>
          </p:nvSpPr>
          <p:spPr>
            <a:xfrm>
              <a:off x="7961950" y="3861900"/>
              <a:ext cx="355350" cy="446275"/>
            </a:xfrm>
            <a:custGeom>
              <a:avLst/>
              <a:gdLst/>
              <a:ahLst/>
              <a:cxnLst/>
              <a:rect l="l" t="t" r="r" b="b"/>
              <a:pathLst>
                <a:path w="14214" h="17851" extrusionOk="0">
                  <a:moveTo>
                    <a:pt x="2802" y="1"/>
                  </a:moveTo>
                  <a:lnTo>
                    <a:pt x="0" y="5115"/>
                  </a:lnTo>
                  <a:cubicBezTo>
                    <a:pt x="0" y="5115"/>
                    <a:pt x="9340" y="8490"/>
                    <a:pt x="9329" y="13336"/>
                  </a:cubicBezTo>
                  <a:cubicBezTo>
                    <a:pt x="9329" y="13336"/>
                    <a:pt x="8112" y="15128"/>
                    <a:pt x="8310" y="15330"/>
                  </a:cubicBezTo>
                  <a:cubicBezTo>
                    <a:pt x="8324" y="15345"/>
                    <a:pt x="8343" y="15352"/>
                    <a:pt x="8367" y="15352"/>
                  </a:cubicBezTo>
                  <a:cubicBezTo>
                    <a:pt x="8676" y="15352"/>
                    <a:pt x="9729" y="14224"/>
                    <a:pt x="9729" y="14224"/>
                  </a:cubicBezTo>
                  <a:lnTo>
                    <a:pt x="9729" y="14224"/>
                  </a:lnTo>
                  <a:cubicBezTo>
                    <a:pt x="9729" y="14224"/>
                    <a:pt x="8912" y="17063"/>
                    <a:pt x="9340" y="17134"/>
                  </a:cubicBezTo>
                  <a:cubicBezTo>
                    <a:pt x="9347" y="17135"/>
                    <a:pt x="9355" y="17136"/>
                    <a:pt x="9363" y="17136"/>
                  </a:cubicBezTo>
                  <a:cubicBezTo>
                    <a:pt x="9799" y="17136"/>
                    <a:pt x="10508" y="15204"/>
                    <a:pt x="10508" y="15204"/>
                  </a:cubicBezTo>
                  <a:lnTo>
                    <a:pt x="10508" y="15204"/>
                  </a:lnTo>
                  <a:cubicBezTo>
                    <a:pt x="10508" y="15205"/>
                    <a:pt x="10503" y="17851"/>
                    <a:pt x="10801" y="17851"/>
                  </a:cubicBezTo>
                  <a:cubicBezTo>
                    <a:pt x="10814" y="17851"/>
                    <a:pt x="10828" y="17846"/>
                    <a:pt x="10842" y="17835"/>
                  </a:cubicBezTo>
                  <a:cubicBezTo>
                    <a:pt x="11188" y="17584"/>
                    <a:pt x="11462" y="15249"/>
                    <a:pt x="11462" y="15249"/>
                  </a:cubicBezTo>
                  <a:cubicBezTo>
                    <a:pt x="11462" y="15249"/>
                    <a:pt x="11753" y="17152"/>
                    <a:pt x="12272" y="17152"/>
                  </a:cubicBezTo>
                  <a:cubicBezTo>
                    <a:pt x="12304" y="17152"/>
                    <a:pt x="12338" y="17144"/>
                    <a:pt x="12372" y="17129"/>
                  </a:cubicBezTo>
                  <a:cubicBezTo>
                    <a:pt x="12952" y="16855"/>
                    <a:pt x="11872" y="14481"/>
                    <a:pt x="11872" y="14481"/>
                  </a:cubicBezTo>
                  <a:lnTo>
                    <a:pt x="11872" y="14481"/>
                  </a:lnTo>
                  <a:cubicBezTo>
                    <a:pt x="11872" y="14481"/>
                    <a:pt x="12426" y="15431"/>
                    <a:pt x="12857" y="15431"/>
                  </a:cubicBezTo>
                  <a:cubicBezTo>
                    <a:pt x="12915" y="15431"/>
                    <a:pt x="12971" y="15414"/>
                    <a:pt x="13023" y="15375"/>
                  </a:cubicBezTo>
                  <a:cubicBezTo>
                    <a:pt x="13457" y="15052"/>
                    <a:pt x="11763" y="13160"/>
                    <a:pt x="11763" y="13160"/>
                  </a:cubicBezTo>
                  <a:cubicBezTo>
                    <a:pt x="11763" y="13160"/>
                    <a:pt x="14213" y="4364"/>
                    <a:pt x="2802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8"/>
            <p:cNvSpPr/>
            <p:nvPr/>
          </p:nvSpPr>
          <p:spPr>
            <a:xfrm>
              <a:off x="7613775" y="3292925"/>
              <a:ext cx="570050" cy="449950"/>
            </a:xfrm>
            <a:custGeom>
              <a:avLst/>
              <a:gdLst/>
              <a:ahLst/>
              <a:cxnLst/>
              <a:rect l="l" t="t" r="r" b="b"/>
              <a:pathLst>
                <a:path w="22802" h="17998" extrusionOk="0">
                  <a:moveTo>
                    <a:pt x="12211" y="0"/>
                  </a:moveTo>
                  <a:cubicBezTo>
                    <a:pt x="6594" y="0"/>
                    <a:pt x="1" y="6510"/>
                    <a:pt x="4128" y="13908"/>
                  </a:cubicBezTo>
                  <a:cubicBezTo>
                    <a:pt x="5670" y="16665"/>
                    <a:pt x="8779" y="17998"/>
                    <a:pt x="11946" y="17998"/>
                  </a:cubicBezTo>
                  <a:cubicBezTo>
                    <a:pt x="16040" y="17998"/>
                    <a:pt x="20232" y="15771"/>
                    <a:pt x="21267" y="11513"/>
                  </a:cubicBezTo>
                  <a:cubicBezTo>
                    <a:pt x="21267" y="11513"/>
                    <a:pt x="22801" y="2343"/>
                    <a:pt x="13763" y="178"/>
                  </a:cubicBezTo>
                  <a:cubicBezTo>
                    <a:pt x="13261" y="58"/>
                    <a:pt x="12740" y="0"/>
                    <a:pt x="1221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8"/>
            <p:cNvSpPr/>
            <p:nvPr/>
          </p:nvSpPr>
          <p:spPr>
            <a:xfrm>
              <a:off x="7730275" y="3687225"/>
              <a:ext cx="187300" cy="159650"/>
            </a:xfrm>
            <a:custGeom>
              <a:avLst/>
              <a:gdLst/>
              <a:ahLst/>
              <a:cxnLst/>
              <a:rect l="l" t="t" r="r" b="b"/>
              <a:pathLst>
                <a:path w="7492" h="6386" extrusionOk="0">
                  <a:moveTo>
                    <a:pt x="4352" y="0"/>
                  </a:moveTo>
                  <a:lnTo>
                    <a:pt x="2269" y="3047"/>
                  </a:lnTo>
                  <a:lnTo>
                    <a:pt x="1030" y="2586"/>
                  </a:lnTo>
                  <a:lnTo>
                    <a:pt x="1030" y="2586"/>
                  </a:lnTo>
                  <a:cubicBezTo>
                    <a:pt x="1030" y="2586"/>
                    <a:pt x="0" y="3743"/>
                    <a:pt x="2017" y="5518"/>
                  </a:cubicBezTo>
                  <a:cubicBezTo>
                    <a:pt x="2742" y="6157"/>
                    <a:pt x="3494" y="6385"/>
                    <a:pt x="4199" y="6385"/>
                  </a:cubicBezTo>
                  <a:cubicBezTo>
                    <a:pt x="5970" y="6385"/>
                    <a:pt x="7443" y="4944"/>
                    <a:pt x="7443" y="4944"/>
                  </a:cubicBezTo>
                  <a:lnTo>
                    <a:pt x="6133" y="4357"/>
                  </a:lnTo>
                  <a:lnTo>
                    <a:pt x="7492" y="532"/>
                  </a:lnTo>
                  <a:lnTo>
                    <a:pt x="4352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8"/>
            <p:cNvSpPr/>
            <p:nvPr/>
          </p:nvSpPr>
          <p:spPr>
            <a:xfrm>
              <a:off x="7767100" y="3535225"/>
              <a:ext cx="93350" cy="76075"/>
            </a:xfrm>
            <a:custGeom>
              <a:avLst/>
              <a:gdLst/>
              <a:ahLst/>
              <a:cxnLst/>
              <a:rect l="l" t="t" r="r" b="b"/>
              <a:pathLst>
                <a:path w="3734" h="3043" extrusionOk="0">
                  <a:moveTo>
                    <a:pt x="808" y="0"/>
                  </a:moveTo>
                  <a:cubicBezTo>
                    <a:pt x="769" y="0"/>
                    <a:pt x="733" y="23"/>
                    <a:pt x="714" y="62"/>
                  </a:cubicBezTo>
                  <a:cubicBezTo>
                    <a:pt x="686" y="121"/>
                    <a:pt x="1" y="1586"/>
                    <a:pt x="895" y="2654"/>
                  </a:cubicBezTo>
                  <a:cubicBezTo>
                    <a:pt x="1086" y="2890"/>
                    <a:pt x="1338" y="3015"/>
                    <a:pt x="1640" y="3038"/>
                  </a:cubicBezTo>
                  <a:cubicBezTo>
                    <a:pt x="1672" y="3043"/>
                    <a:pt x="1705" y="3043"/>
                    <a:pt x="1738" y="3043"/>
                  </a:cubicBezTo>
                  <a:cubicBezTo>
                    <a:pt x="2631" y="3043"/>
                    <a:pt x="3640" y="2167"/>
                    <a:pt x="3684" y="2127"/>
                  </a:cubicBezTo>
                  <a:cubicBezTo>
                    <a:pt x="3728" y="2089"/>
                    <a:pt x="3734" y="2024"/>
                    <a:pt x="3696" y="1980"/>
                  </a:cubicBezTo>
                  <a:cubicBezTo>
                    <a:pt x="3675" y="1956"/>
                    <a:pt x="3645" y="1943"/>
                    <a:pt x="3615" y="1943"/>
                  </a:cubicBezTo>
                  <a:cubicBezTo>
                    <a:pt x="3591" y="1943"/>
                    <a:pt x="3567" y="1952"/>
                    <a:pt x="3547" y="1970"/>
                  </a:cubicBezTo>
                  <a:cubicBezTo>
                    <a:pt x="3537" y="1980"/>
                    <a:pt x="2551" y="2833"/>
                    <a:pt x="1737" y="2833"/>
                  </a:cubicBezTo>
                  <a:cubicBezTo>
                    <a:pt x="1710" y="2833"/>
                    <a:pt x="1683" y="2832"/>
                    <a:pt x="1657" y="2830"/>
                  </a:cubicBezTo>
                  <a:cubicBezTo>
                    <a:pt x="1409" y="2808"/>
                    <a:pt x="1212" y="2709"/>
                    <a:pt x="1053" y="2522"/>
                  </a:cubicBezTo>
                  <a:cubicBezTo>
                    <a:pt x="253" y="1558"/>
                    <a:pt x="900" y="166"/>
                    <a:pt x="906" y="149"/>
                  </a:cubicBezTo>
                  <a:cubicBezTo>
                    <a:pt x="928" y="100"/>
                    <a:pt x="906" y="35"/>
                    <a:pt x="856" y="12"/>
                  </a:cubicBezTo>
                  <a:cubicBezTo>
                    <a:pt x="840" y="4"/>
                    <a:pt x="824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8"/>
            <p:cNvSpPr/>
            <p:nvPr/>
          </p:nvSpPr>
          <p:spPr>
            <a:xfrm>
              <a:off x="7877000" y="3600300"/>
              <a:ext cx="107025" cy="93975"/>
            </a:xfrm>
            <a:custGeom>
              <a:avLst/>
              <a:gdLst/>
              <a:ahLst/>
              <a:cxnLst/>
              <a:rect l="l" t="t" r="r" b="b"/>
              <a:pathLst>
                <a:path w="4281" h="3759" extrusionOk="0">
                  <a:moveTo>
                    <a:pt x="2138" y="1"/>
                  </a:moveTo>
                  <a:cubicBezTo>
                    <a:pt x="1782" y="1"/>
                    <a:pt x="1422" y="102"/>
                    <a:pt x="1103" y="314"/>
                  </a:cubicBezTo>
                  <a:cubicBezTo>
                    <a:pt x="236" y="885"/>
                    <a:pt x="1" y="2051"/>
                    <a:pt x="577" y="2918"/>
                  </a:cubicBezTo>
                  <a:cubicBezTo>
                    <a:pt x="936" y="3464"/>
                    <a:pt x="1532" y="3759"/>
                    <a:pt x="2140" y="3759"/>
                  </a:cubicBezTo>
                  <a:cubicBezTo>
                    <a:pt x="2498" y="3759"/>
                    <a:pt x="2859" y="3657"/>
                    <a:pt x="3180" y="3444"/>
                  </a:cubicBezTo>
                  <a:cubicBezTo>
                    <a:pt x="4040" y="2873"/>
                    <a:pt x="4281" y="1707"/>
                    <a:pt x="3706" y="840"/>
                  </a:cubicBezTo>
                  <a:cubicBezTo>
                    <a:pt x="3346" y="297"/>
                    <a:pt x="2748" y="1"/>
                    <a:pt x="213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8"/>
            <p:cNvSpPr/>
            <p:nvPr/>
          </p:nvSpPr>
          <p:spPr>
            <a:xfrm>
              <a:off x="7690650" y="3447325"/>
              <a:ext cx="106900" cy="93900"/>
            </a:xfrm>
            <a:custGeom>
              <a:avLst/>
              <a:gdLst/>
              <a:ahLst/>
              <a:cxnLst/>
              <a:rect l="l" t="t" r="r" b="b"/>
              <a:pathLst>
                <a:path w="4276" h="3756" extrusionOk="0">
                  <a:moveTo>
                    <a:pt x="2136" y="0"/>
                  </a:moveTo>
                  <a:cubicBezTo>
                    <a:pt x="1781" y="0"/>
                    <a:pt x="1422" y="101"/>
                    <a:pt x="1103" y="311"/>
                  </a:cubicBezTo>
                  <a:cubicBezTo>
                    <a:pt x="237" y="887"/>
                    <a:pt x="0" y="2048"/>
                    <a:pt x="571" y="2914"/>
                  </a:cubicBezTo>
                  <a:cubicBezTo>
                    <a:pt x="933" y="3460"/>
                    <a:pt x="1528" y="3755"/>
                    <a:pt x="2136" y="3755"/>
                  </a:cubicBezTo>
                  <a:cubicBezTo>
                    <a:pt x="2493" y="3755"/>
                    <a:pt x="2854" y="3653"/>
                    <a:pt x="3174" y="3440"/>
                  </a:cubicBezTo>
                  <a:cubicBezTo>
                    <a:pt x="4040" y="2871"/>
                    <a:pt x="4275" y="1704"/>
                    <a:pt x="3706" y="842"/>
                  </a:cubicBezTo>
                  <a:cubicBezTo>
                    <a:pt x="3343" y="296"/>
                    <a:pt x="2745" y="0"/>
                    <a:pt x="2136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8"/>
            <p:cNvSpPr/>
            <p:nvPr/>
          </p:nvSpPr>
          <p:spPr>
            <a:xfrm>
              <a:off x="7911150" y="3534075"/>
              <a:ext cx="54100" cy="47625"/>
            </a:xfrm>
            <a:custGeom>
              <a:avLst/>
              <a:gdLst/>
              <a:ahLst/>
              <a:cxnLst/>
              <a:rect l="l" t="t" r="r" b="b"/>
              <a:pathLst>
                <a:path w="2164" h="1905" extrusionOk="0">
                  <a:moveTo>
                    <a:pt x="1079" y="1"/>
                  </a:moveTo>
                  <a:cubicBezTo>
                    <a:pt x="898" y="1"/>
                    <a:pt x="715" y="52"/>
                    <a:pt x="553" y="157"/>
                  </a:cubicBezTo>
                  <a:cubicBezTo>
                    <a:pt x="120" y="448"/>
                    <a:pt x="0" y="1040"/>
                    <a:pt x="289" y="1478"/>
                  </a:cubicBezTo>
                  <a:cubicBezTo>
                    <a:pt x="473" y="1755"/>
                    <a:pt x="774" y="1905"/>
                    <a:pt x="1081" y="1905"/>
                  </a:cubicBezTo>
                  <a:cubicBezTo>
                    <a:pt x="1261" y="1905"/>
                    <a:pt x="1443" y="1853"/>
                    <a:pt x="1605" y="1746"/>
                  </a:cubicBezTo>
                  <a:cubicBezTo>
                    <a:pt x="2044" y="1457"/>
                    <a:pt x="2164" y="865"/>
                    <a:pt x="1875" y="425"/>
                  </a:cubicBezTo>
                  <a:cubicBezTo>
                    <a:pt x="1691" y="149"/>
                    <a:pt x="138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8"/>
            <p:cNvSpPr/>
            <p:nvPr/>
          </p:nvSpPr>
          <p:spPr>
            <a:xfrm>
              <a:off x="7785200" y="3425300"/>
              <a:ext cx="54150" cy="47600"/>
            </a:xfrm>
            <a:custGeom>
              <a:avLst/>
              <a:gdLst/>
              <a:ahLst/>
              <a:cxnLst/>
              <a:rect l="l" t="t" r="r" b="b"/>
              <a:pathLst>
                <a:path w="2166" h="1904" extrusionOk="0">
                  <a:moveTo>
                    <a:pt x="1085" y="1"/>
                  </a:moveTo>
                  <a:cubicBezTo>
                    <a:pt x="904" y="1"/>
                    <a:pt x="721" y="51"/>
                    <a:pt x="559" y="157"/>
                  </a:cubicBezTo>
                  <a:cubicBezTo>
                    <a:pt x="121" y="447"/>
                    <a:pt x="0" y="1039"/>
                    <a:pt x="291" y="1477"/>
                  </a:cubicBezTo>
                  <a:cubicBezTo>
                    <a:pt x="474" y="1754"/>
                    <a:pt x="778" y="1904"/>
                    <a:pt x="1087" y="1904"/>
                  </a:cubicBezTo>
                  <a:cubicBezTo>
                    <a:pt x="1268" y="1904"/>
                    <a:pt x="1450" y="1853"/>
                    <a:pt x="1611" y="1746"/>
                  </a:cubicBezTo>
                  <a:cubicBezTo>
                    <a:pt x="2051" y="1455"/>
                    <a:pt x="2165" y="863"/>
                    <a:pt x="1881" y="425"/>
                  </a:cubicBezTo>
                  <a:cubicBezTo>
                    <a:pt x="1698" y="149"/>
                    <a:pt x="1394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8"/>
            <p:cNvSpPr/>
            <p:nvPr/>
          </p:nvSpPr>
          <p:spPr>
            <a:xfrm>
              <a:off x="7799725" y="3724225"/>
              <a:ext cx="104700" cy="53150"/>
            </a:xfrm>
            <a:custGeom>
              <a:avLst/>
              <a:gdLst/>
              <a:ahLst/>
              <a:cxnLst/>
              <a:rect l="l" t="t" r="r" b="b"/>
              <a:pathLst>
                <a:path w="4188" h="2126" extrusionOk="0">
                  <a:moveTo>
                    <a:pt x="582" y="0"/>
                  </a:moveTo>
                  <a:lnTo>
                    <a:pt x="0" y="871"/>
                  </a:lnTo>
                  <a:lnTo>
                    <a:pt x="3607" y="2126"/>
                  </a:lnTo>
                  <a:lnTo>
                    <a:pt x="4187" y="739"/>
                  </a:lnTo>
                  <a:lnTo>
                    <a:pt x="4187" y="739"/>
                  </a:lnTo>
                  <a:cubicBezTo>
                    <a:pt x="3993" y="756"/>
                    <a:pt x="3804" y="764"/>
                    <a:pt x="3621" y="764"/>
                  </a:cubicBezTo>
                  <a:cubicBezTo>
                    <a:pt x="1807" y="764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8"/>
            <p:cNvSpPr/>
            <p:nvPr/>
          </p:nvSpPr>
          <p:spPr>
            <a:xfrm>
              <a:off x="7961000" y="3659025"/>
              <a:ext cx="145950" cy="108800"/>
            </a:xfrm>
            <a:custGeom>
              <a:avLst/>
              <a:gdLst/>
              <a:ahLst/>
              <a:cxnLst/>
              <a:rect l="l" t="t" r="r" b="b"/>
              <a:pathLst>
                <a:path w="5838" h="4352" extrusionOk="0">
                  <a:moveTo>
                    <a:pt x="4556" y="0"/>
                  </a:moveTo>
                  <a:cubicBezTo>
                    <a:pt x="3505" y="0"/>
                    <a:pt x="2171" y="886"/>
                    <a:pt x="2171" y="886"/>
                  </a:cubicBezTo>
                  <a:cubicBezTo>
                    <a:pt x="2171" y="886"/>
                    <a:pt x="0" y="2509"/>
                    <a:pt x="1174" y="3534"/>
                  </a:cubicBezTo>
                  <a:cubicBezTo>
                    <a:pt x="1678" y="3971"/>
                    <a:pt x="2611" y="4352"/>
                    <a:pt x="3507" y="4352"/>
                  </a:cubicBezTo>
                  <a:cubicBezTo>
                    <a:pt x="4704" y="4352"/>
                    <a:pt x="5837" y="3671"/>
                    <a:pt x="5800" y="1533"/>
                  </a:cubicBezTo>
                  <a:cubicBezTo>
                    <a:pt x="5778" y="359"/>
                    <a:pt x="5225" y="0"/>
                    <a:pt x="455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8"/>
            <p:cNvSpPr/>
            <p:nvPr/>
          </p:nvSpPr>
          <p:spPr>
            <a:xfrm>
              <a:off x="8010750" y="3693650"/>
              <a:ext cx="81275" cy="39900"/>
            </a:xfrm>
            <a:custGeom>
              <a:avLst/>
              <a:gdLst/>
              <a:ahLst/>
              <a:cxnLst/>
              <a:rect l="l" t="t" r="r" b="b"/>
              <a:pathLst>
                <a:path w="3251" h="1596" extrusionOk="0">
                  <a:moveTo>
                    <a:pt x="2481" y="1"/>
                  </a:moveTo>
                  <a:cubicBezTo>
                    <a:pt x="1868" y="1"/>
                    <a:pt x="1049" y="476"/>
                    <a:pt x="44" y="1409"/>
                  </a:cubicBezTo>
                  <a:cubicBezTo>
                    <a:pt x="0" y="1453"/>
                    <a:pt x="0" y="1519"/>
                    <a:pt x="39" y="1562"/>
                  </a:cubicBezTo>
                  <a:cubicBezTo>
                    <a:pt x="61" y="1585"/>
                    <a:pt x="87" y="1595"/>
                    <a:pt x="115" y="1595"/>
                  </a:cubicBezTo>
                  <a:cubicBezTo>
                    <a:pt x="142" y="1595"/>
                    <a:pt x="170" y="1585"/>
                    <a:pt x="186" y="1568"/>
                  </a:cubicBezTo>
                  <a:cubicBezTo>
                    <a:pt x="1355" y="480"/>
                    <a:pt x="2068" y="209"/>
                    <a:pt x="2485" y="209"/>
                  </a:cubicBezTo>
                  <a:cubicBezTo>
                    <a:pt x="2545" y="209"/>
                    <a:pt x="2599" y="215"/>
                    <a:pt x="2647" y="225"/>
                  </a:cubicBezTo>
                  <a:cubicBezTo>
                    <a:pt x="2932" y="280"/>
                    <a:pt x="3031" y="477"/>
                    <a:pt x="3036" y="488"/>
                  </a:cubicBezTo>
                  <a:cubicBezTo>
                    <a:pt x="3053" y="524"/>
                    <a:pt x="3092" y="549"/>
                    <a:pt x="3131" y="549"/>
                  </a:cubicBezTo>
                  <a:cubicBezTo>
                    <a:pt x="3145" y="549"/>
                    <a:pt x="3160" y="545"/>
                    <a:pt x="3173" y="538"/>
                  </a:cubicBezTo>
                  <a:cubicBezTo>
                    <a:pt x="3228" y="515"/>
                    <a:pt x="3251" y="455"/>
                    <a:pt x="3228" y="401"/>
                  </a:cubicBezTo>
                  <a:cubicBezTo>
                    <a:pt x="3223" y="389"/>
                    <a:pt x="3092" y="98"/>
                    <a:pt x="2697" y="22"/>
                  </a:cubicBezTo>
                  <a:cubicBezTo>
                    <a:pt x="2628" y="8"/>
                    <a:pt x="2556" y="1"/>
                    <a:pt x="2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8"/>
            <p:cNvSpPr/>
            <p:nvPr/>
          </p:nvSpPr>
          <p:spPr>
            <a:xfrm>
              <a:off x="7810975" y="3503050"/>
              <a:ext cx="64025" cy="57025"/>
            </a:xfrm>
            <a:custGeom>
              <a:avLst/>
              <a:gdLst/>
              <a:ahLst/>
              <a:cxnLst/>
              <a:rect l="l" t="t" r="r" b="b"/>
              <a:pathLst>
                <a:path w="2561" h="2281" extrusionOk="0">
                  <a:moveTo>
                    <a:pt x="2447" y="0"/>
                  </a:moveTo>
                  <a:cubicBezTo>
                    <a:pt x="2420" y="0"/>
                    <a:pt x="2392" y="12"/>
                    <a:pt x="2373" y="34"/>
                  </a:cubicBezTo>
                  <a:lnTo>
                    <a:pt x="1146" y="1223"/>
                  </a:lnTo>
                  <a:lnTo>
                    <a:pt x="186" y="72"/>
                  </a:lnTo>
                  <a:cubicBezTo>
                    <a:pt x="167" y="45"/>
                    <a:pt x="137" y="32"/>
                    <a:pt x="106" y="32"/>
                  </a:cubicBezTo>
                  <a:cubicBezTo>
                    <a:pt x="93" y="32"/>
                    <a:pt x="79" y="34"/>
                    <a:pt x="66" y="39"/>
                  </a:cubicBezTo>
                  <a:cubicBezTo>
                    <a:pt x="28" y="55"/>
                    <a:pt x="0" y="100"/>
                    <a:pt x="0" y="143"/>
                  </a:cubicBezTo>
                  <a:lnTo>
                    <a:pt x="104" y="2182"/>
                  </a:lnTo>
                  <a:cubicBezTo>
                    <a:pt x="109" y="2237"/>
                    <a:pt x="153" y="2281"/>
                    <a:pt x="208" y="2281"/>
                  </a:cubicBezTo>
                  <a:lnTo>
                    <a:pt x="213" y="2281"/>
                  </a:lnTo>
                  <a:cubicBezTo>
                    <a:pt x="274" y="2275"/>
                    <a:pt x="317" y="2225"/>
                    <a:pt x="317" y="2171"/>
                  </a:cubicBezTo>
                  <a:lnTo>
                    <a:pt x="231" y="450"/>
                  </a:lnTo>
                  <a:lnTo>
                    <a:pt x="231" y="450"/>
                  </a:lnTo>
                  <a:lnTo>
                    <a:pt x="1058" y="1448"/>
                  </a:lnTo>
                  <a:cubicBezTo>
                    <a:pt x="1080" y="1469"/>
                    <a:pt x="1107" y="1481"/>
                    <a:pt x="1134" y="1486"/>
                  </a:cubicBezTo>
                  <a:cubicBezTo>
                    <a:pt x="1162" y="1486"/>
                    <a:pt x="1189" y="1474"/>
                    <a:pt x="1212" y="1453"/>
                  </a:cubicBezTo>
                  <a:lnTo>
                    <a:pt x="2521" y="181"/>
                  </a:lnTo>
                  <a:cubicBezTo>
                    <a:pt x="2560" y="143"/>
                    <a:pt x="2560" y="77"/>
                    <a:pt x="2521" y="34"/>
                  </a:cubicBezTo>
                  <a:cubicBezTo>
                    <a:pt x="2502" y="12"/>
                    <a:pt x="2474" y="0"/>
                    <a:pt x="2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8"/>
            <p:cNvSpPr/>
            <p:nvPr/>
          </p:nvSpPr>
          <p:spPr>
            <a:xfrm>
              <a:off x="7759450" y="3237775"/>
              <a:ext cx="527950" cy="355400"/>
            </a:xfrm>
            <a:custGeom>
              <a:avLst/>
              <a:gdLst/>
              <a:ahLst/>
              <a:cxnLst/>
              <a:rect l="l" t="t" r="r" b="b"/>
              <a:pathLst>
                <a:path w="21118" h="14216" extrusionOk="0">
                  <a:moveTo>
                    <a:pt x="8082" y="0"/>
                  </a:moveTo>
                  <a:cubicBezTo>
                    <a:pt x="3664" y="0"/>
                    <a:pt x="590" y="3053"/>
                    <a:pt x="0" y="3914"/>
                  </a:cubicBezTo>
                  <a:cubicBezTo>
                    <a:pt x="0" y="3914"/>
                    <a:pt x="2710" y="7970"/>
                    <a:pt x="4785" y="7970"/>
                  </a:cubicBezTo>
                  <a:cubicBezTo>
                    <a:pt x="4846" y="7970"/>
                    <a:pt x="4906" y="7966"/>
                    <a:pt x="4966" y="7959"/>
                  </a:cubicBezTo>
                  <a:cubicBezTo>
                    <a:pt x="6101" y="7822"/>
                    <a:pt x="7114" y="6826"/>
                    <a:pt x="7804" y="5943"/>
                  </a:cubicBezTo>
                  <a:lnTo>
                    <a:pt x="7804" y="5943"/>
                  </a:lnTo>
                  <a:cubicBezTo>
                    <a:pt x="7203" y="6981"/>
                    <a:pt x="6580" y="8382"/>
                    <a:pt x="6840" y="9406"/>
                  </a:cubicBezTo>
                  <a:cubicBezTo>
                    <a:pt x="7277" y="11118"/>
                    <a:pt x="11686" y="14216"/>
                    <a:pt x="13533" y="14216"/>
                  </a:cubicBezTo>
                  <a:cubicBezTo>
                    <a:pt x="13654" y="14216"/>
                    <a:pt x="13764" y="14202"/>
                    <a:pt x="13862" y="14174"/>
                  </a:cubicBezTo>
                  <a:cubicBezTo>
                    <a:pt x="15440" y="13719"/>
                    <a:pt x="21118" y="6145"/>
                    <a:pt x="13862" y="1744"/>
                  </a:cubicBezTo>
                  <a:cubicBezTo>
                    <a:pt x="11773" y="474"/>
                    <a:pt x="9823" y="0"/>
                    <a:pt x="8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8"/>
            <p:cNvSpPr/>
            <p:nvPr/>
          </p:nvSpPr>
          <p:spPr>
            <a:xfrm>
              <a:off x="8041975" y="3511725"/>
              <a:ext cx="144750" cy="178750"/>
            </a:xfrm>
            <a:custGeom>
              <a:avLst/>
              <a:gdLst/>
              <a:ahLst/>
              <a:cxnLst/>
              <a:rect l="l" t="t" r="r" b="b"/>
              <a:pathLst>
                <a:path w="5790" h="7150" extrusionOk="0">
                  <a:moveTo>
                    <a:pt x="4182" y="1"/>
                  </a:moveTo>
                  <a:cubicBezTo>
                    <a:pt x="3766" y="1"/>
                    <a:pt x="3237" y="212"/>
                    <a:pt x="2561" y="722"/>
                  </a:cubicBezTo>
                  <a:cubicBezTo>
                    <a:pt x="2561" y="722"/>
                    <a:pt x="2561" y="3972"/>
                    <a:pt x="72" y="7020"/>
                  </a:cubicBezTo>
                  <a:cubicBezTo>
                    <a:pt x="0" y="7109"/>
                    <a:pt x="18" y="7150"/>
                    <a:pt x="106" y="7150"/>
                  </a:cubicBezTo>
                  <a:cubicBezTo>
                    <a:pt x="796" y="7150"/>
                    <a:pt x="5789" y="4636"/>
                    <a:pt x="5668" y="2799"/>
                  </a:cubicBezTo>
                  <a:cubicBezTo>
                    <a:pt x="5576" y="1465"/>
                    <a:pt x="5275" y="1"/>
                    <a:pt x="4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8"/>
            <p:cNvSpPr/>
            <p:nvPr/>
          </p:nvSpPr>
          <p:spPr>
            <a:xfrm>
              <a:off x="8177225" y="3531575"/>
              <a:ext cx="246775" cy="289950"/>
            </a:xfrm>
            <a:custGeom>
              <a:avLst/>
              <a:gdLst/>
              <a:ahLst/>
              <a:cxnLst/>
              <a:rect l="l" t="t" r="r" b="b"/>
              <a:pathLst>
                <a:path w="9871" h="11598" extrusionOk="0">
                  <a:moveTo>
                    <a:pt x="2841" y="1"/>
                  </a:moveTo>
                  <a:cubicBezTo>
                    <a:pt x="1998" y="1"/>
                    <a:pt x="1409" y="93"/>
                    <a:pt x="1409" y="93"/>
                  </a:cubicBezTo>
                  <a:cubicBezTo>
                    <a:pt x="0" y="6894"/>
                    <a:pt x="5504" y="11597"/>
                    <a:pt x="5504" y="11597"/>
                  </a:cubicBezTo>
                  <a:cubicBezTo>
                    <a:pt x="5504" y="11597"/>
                    <a:pt x="9871" y="5968"/>
                    <a:pt x="8315" y="2614"/>
                  </a:cubicBezTo>
                  <a:cubicBezTo>
                    <a:pt x="7275" y="373"/>
                    <a:pt x="4541" y="1"/>
                    <a:pt x="2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8"/>
            <p:cNvSpPr/>
            <p:nvPr/>
          </p:nvSpPr>
          <p:spPr>
            <a:xfrm>
              <a:off x="7416350" y="3624050"/>
              <a:ext cx="331600" cy="251850"/>
            </a:xfrm>
            <a:custGeom>
              <a:avLst/>
              <a:gdLst/>
              <a:ahLst/>
              <a:cxnLst/>
              <a:rect l="l" t="t" r="r" b="b"/>
              <a:pathLst>
                <a:path w="13264" h="10074" extrusionOk="0">
                  <a:moveTo>
                    <a:pt x="4734" y="0"/>
                  </a:moveTo>
                  <a:cubicBezTo>
                    <a:pt x="4707" y="0"/>
                    <a:pt x="4689" y="7"/>
                    <a:pt x="4681" y="21"/>
                  </a:cubicBezTo>
                  <a:cubicBezTo>
                    <a:pt x="4450" y="406"/>
                    <a:pt x="581" y="4007"/>
                    <a:pt x="581" y="4007"/>
                  </a:cubicBezTo>
                  <a:cubicBezTo>
                    <a:pt x="1" y="4550"/>
                    <a:pt x="5085" y="10073"/>
                    <a:pt x="6352" y="10073"/>
                  </a:cubicBezTo>
                  <a:cubicBezTo>
                    <a:pt x="6390" y="10073"/>
                    <a:pt x="6425" y="10068"/>
                    <a:pt x="6456" y="10058"/>
                  </a:cubicBezTo>
                  <a:cubicBezTo>
                    <a:pt x="7514" y="9707"/>
                    <a:pt x="13264" y="5070"/>
                    <a:pt x="13264" y="5070"/>
                  </a:cubicBezTo>
                  <a:cubicBezTo>
                    <a:pt x="12440" y="4727"/>
                    <a:pt x="5448" y="0"/>
                    <a:pt x="47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8"/>
            <p:cNvSpPr/>
            <p:nvPr/>
          </p:nvSpPr>
          <p:spPr>
            <a:xfrm>
              <a:off x="7852075" y="3810800"/>
              <a:ext cx="309975" cy="274350"/>
            </a:xfrm>
            <a:custGeom>
              <a:avLst/>
              <a:gdLst/>
              <a:ahLst/>
              <a:cxnLst/>
              <a:rect l="l" t="t" r="r" b="b"/>
              <a:pathLst>
                <a:path w="12399" h="10974" extrusionOk="0">
                  <a:moveTo>
                    <a:pt x="2571" y="1"/>
                  </a:moveTo>
                  <a:lnTo>
                    <a:pt x="1" y="7871"/>
                  </a:lnTo>
                  <a:cubicBezTo>
                    <a:pt x="55" y="7868"/>
                    <a:pt x="111" y="7866"/>
                    <a:pt x="168" y="7866"/>
                  </a:cubicBezTo>
                  <a:cubicBezTo>
                    <a:pt x="2900" y="7866"/>
                    <a:pt x="9477" y="10974"/>
                    <a:pt x="9477" y="10974"/>
                  </a:cubicBezTo>
                  <a:cubicBezTo>
                    <a:pt x="9833" y="10436"/>
                    <a:pt x="12398" y="4774"/>
                    <a:pt x="12398" y="4774"/>
                  </a:cubicBezTo>
                  <a:cubicBezTo>
                    <a:pt x="8468" y="970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8"/>
            <p:cNvSpPr/>
            <p:nvPr/>
          </p:nvSpPr>
          <p:spPr>
            <a:xfrm>
              <a:off x="7971975" y="3844150"/>
              <a:ext cx="41650" cy="170950"/>
            </a:xfrm>
            <a:custGeom>
              <a:avLst/>
              <a:gdLst/>
              <a:ahLst/>
              <a:cxnLst/>
              <a:rect l="l" t="t" r="r" b="b"/>
              <a:pathLst>
                <a:path w="1666" h="6838" extrusionOk="0">
                  <a:moveTo>
                    <a:pt x="384" y="1"/>
                  </a:moveTo>
                  <a:cubicBezTo>
                    <a:pt x="369" y="1"/>
                    <a:pt x="355" y="4"/>
                    <a:pt x="340" y="10"/>
                  </a:cubicBezTo>
                  <a:cubicBezTo>
                    <a:pt x="285" y="37"/>
                    <a:pt x="264" y="103"/>
                    <a:pt x="290" y="152"/>
                  </a:cubicBezTo>
                  <a:cubicBezTo>
                    <a:pt x="302" y="179"/>
                    <a:pt x="1436" y="2590"/>
                    <a:pt x="22" y="6696"/>
                  </a:cubicBezTo>
                  <a:cubicBezTo>
                    <a:pt x="1" y="6751"/>
                    <a:pt x="33" y="6812"/>
                    <a:pt x="87" y="6833"/>
                  </a:cubicBezTo>
                  <a:cubicBezTo>
                    <a:pt x="99" y="6838"/>
                    <a:pt x="110" y="6838"/>
                    <a:pt x="120" y="6838"/>
                  </a:cubicBezTo>
                  <a:cubicBezTo>
                    <a:pt x="165" y="6838"/>
                    <a:pt x="208" y="6812"/>
                    <a:pt x="219" y="6767"/>
                  </a:cubicBezTo>
                  <a:cubicBezTo>
                    <a:pt x="1666" y="2569"/>
                    <a:pt x="532" y="162"/>
                    <a:pt x="482" y="58"/>
                  </a:cubicBezTo>
                  <a:cubicBezTo>
                    <a:pt x="462" y="22"/>
                    <a:pt x="424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8"/>
            <p:cNvSpPr/>
            <p:nvPr/>
          </p:nvSpPr>
          <p:spPr>
            <a:xfrm>
              <a:off x="7553650" y="3728275"/>
              <a:ext cx="133900" cy="121200"/>
            </a:xfrm>
            <a:custGeom>
              <a:avLst/>
              <a:gdLst/>
              <a:ahLst/>
              <a:cxnLst/>
              <a:rect l="l" t="t" r="r" b="b"/>
              <a:pathLst>
                <a:path w="5356" h="4848" extrusionOk="0">
                  <a:moveTo>
                    <a:pt x="5245" y="0"/>
                  </a:moveTo>
                  <a:cubicBezTo>
                    <a:pt x="5238" y="0"/>
                    <a:pt x="5231" y="1"/>
                    <a:pt x="5224" y="3"/>
                  </a:cubicBezTo>
                  <a:cubicBezTo>
                    <a:pt x="3284" y="342"/>
                    <a:pt x="170" y="4501"/>
                    <a:pt x="38" y="4677"/>
                  </a:cubicBezTo>
                  <a:cubicBezTo>
                    <a:pt x="0" y="4726"/>
                    <a:pt x="11" y="4792"/>
                    <a:pt x="61" y="4825"/>
                  </a:cubicBezTo>
                  <a:cubicBezTo>
                    <a:pt x="77" y="4842"/>
                    <a:pt x="99" y="4847"/>
                    <a:pt x="120" y="4847"/>
                  </a:cubicBezTo>
                  <a:cubicBezTo>
                    <a:pt x="153" y="4847"/>
                    <a:pt x="186" y="4830"/>
                    <a:pt x="208" y="4804"/>
                  </a:cubicBezTo>
                  <a:cubicBezTo>
                    <a:pt x="241" y="4764"/>
                    <a:pt x="3403" y="539"/>
                    <a:pt x="5262" y="210"/>
                  </a:cubicBezTo>
                  <a:cubicBezTo>
                    <a:pt x="5316" y="200"/>
                    <a:pt x="5355" y="145"/>
                    <a:pt x="5343" y="84"/>
                  </a:cubicBezTo>
                  <a:cubicBezTo>
                    <a:pt x="5339" y="36"/>
                    <a:pt x="5296" y="0"/>
                    <a:pt x="5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8"/>
            <p:cNvSpPr/>
            <p:nvPr/>
          </p:nvSpPr>
          <p:spPr>
            <a:xfrm>
              <a:off x="7734900" y="3786175"/>
              <a:ext cx="172550" cy="87400"/>
            </a:xfrm>
            <a:custGeom>
              <a:avLst/>
              <a:gdLst/>
              <a:ahLst/>
              <a:cxnLst/>
              <a:rect l="l" t="t" r="r" b="b"/>
              <a:pathLst>
                <a:path w="6902" h="3496" extrusionOk="0">
                  <a:moveTo>
                    <a:pt x="116" y="1"/>
                  </a:moveTo>
                  <a:cubicBezTo>
                    <a:pt x="107" y="1"/>
                    <a:pt x="98" y="2"/>
                    <a:pt x="89" y="4"/>
                  </a:cubicBezTo>
                  <a:cubicBezTo>
                    <a:pt x="34" y="21"/>
                    <a:pt x="1" y="75"/>
                    <a:pt x="13" y="131"/>
                  </a:cubicBezTo>
                  <a:cubicBezTo>
                    <a:pt x="34" y="207"/>
                    <a:pt x="494" y="2038"/>
                    <a:pt x="2188" y="3118"/>
                  </a:cubicBezTo>
                  <a:cubicBezTo>
                    <a:pt x="2621" y="3391"/>
                    <a:pt x="3120" y="3495"/>
                    <a:pt x="3623" y="3495"/>
                  </a:cubicBezTo>
                  <a:cubicBezTo>
                    <a:pt x="5143" y="3495"/>
                    <a:pt x="6742" y="2569"/>
                    <a:pt x="6830" y="2514"/>
                  </a:cubicBezTo>
                  <a:cubicBezTo>
                    <a:pt x="6886" y="2488"/>
                    <a:pt x="6901" y="2422"/>
                    <a:pt x="6869" y="2372"/>
                  </a:cubicBezTo>
                  <a:cubicBezTo>
                    <a:pt x="6850" y="2339"/>
                    <a:pt x="6814" y="2321"/>
                    <a:pt x="6777" y="2321"/>
                  </a:cubicBezTo>
                  <a:cubicBezTo>
                    <a:pt x="6760" y="2321"/>
                    <a:pt x="6742" y="2325"/>
                    <a:pt x="6726" y="2334"/>
                  </a:cubicBezTo>
                  <a:cubicBezTo>
                    <a:pt x="6705" y="2346"/>
                    <a:pt x="5094" y="3282"/>
                    <a:pt x="3614" y="3282"/>
                  </a:cubicBezTo>
                  <a:cubicBezTo>
                    <a:pt x="3146" y="3282"/>
                    <a:pt x="2690" y="3188"/>
                    <a:pt x="2303" y="2942"/>
                  </a:cubicBezTo>
                  <a:cubicBezTo>
                    <a:pt x="681" y="1906"/>
                    <a:pt x="220" y="98"/>
                    <a:pt x="220" y="81"/>
                  </a:cubicBezTo>
                  <a:cubicBezTo>
                    <a:pt x="206" y="35"/>
                    <a:pt x="165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5" name="Google Shape;645;p8"/>
          <p:cNvGrpSpPr/>
          <p:nvPr/>
        </p:nvGrpSpPr>
        <p:grpSpPr>
          <a:xfrm flipH="1">
            <a:off x="7330376" y="2586447"/>
            <a:ext cx="1315503" cy="1991723"/>
            <a:chOff x="191900" y="2943925"/>
            <a:chExt cx="1080850" cy="1636450"/>
          </a:xfrm>
        </p:grpSpPr>
        <p:sp>
          <p:nvSpPr>
            <p:cNvPr id="646" name="Google Shape;646;p8"/>
            <p:cNvSpPr/>
            <p:nvPr/>
          </p:nvSpPr>
          <p:spPr>
            <a:xfrm>
              <a:off x="469350" y="2943925"/>
              <a:ext cx="742700" cy="528675"/>
            </a:xfrm>
            <a:custGeom>
              <a:avLst/>
              <a:gdLst/>
              <a:ahLst/>
              <a:cxnLst/>
              <a:rect l="l" t="t" r="r" b="b"/>
              <a:pathLst>
                <a:path w="29708" h="21147" extrusionOk="0">
                  <a:moveTo>
                    <a:pt x="14607" y="1"/>
                  </a:moveTo>
                  <a:cubicBezTo>
                    <a:pt x="12241" y="1"/>
                    <a:pt x="11302" y="2619"/>
                    <a:pt x="11302" y="2619"/>
                  </a:cubicBezTo>
                  <a:cubicBezTo>
                    <a:pt x="11302" y="2619"/>
                    <a:pt x="10319" y="1212"/>
                    <a:pt x="8250" y="1212"/>
                  </a:cubicBezTo>
                  <a:cubicBezTo>
                    <a:pt x="7604" y="1212"/>
                    <a:pt x="6853" y="1349"/>
                    <a:pt x="5992" y="1709"/>
                  </a:cubicBezTo>
                  <a:cubicBezTo>
                    <a:pt x="2375" y="3222"/>
                    <a:pt x="4315" y="7535"/>
                    <a:pt x="4315" y="7535"/>
                  </a:cubicBezTo>
                  <a:cubicBezTo>
                    <a:pt x="4315" y="7535"/>
                    <a:pt x="911" y="8374"/>
                    <a:pt x="1328" y="11322"/>
                  </a:cubicBezTo>
                  <a:cubicBezTo>
                    <a:pt x="1629" y="13444"/>
                    <a:pt x="3564" y="13975"/>
                    <a:pt x="3564" y="13975"/>
                  </a:cubicBezTo>
                  <a:cubicBezTo>
                    <a:pt x="3564" y="13975"/>
                    <a:pt x="0" y="16031"/>
                    <a:pt x="3493" y="19128"/>
                  </a:cubicBezTo>
                  <a:cubicBezTo>
                    <a:pt x="4664" y="20167"/>
                    <a:pt x="6435" y="20255"/>
                    <a:pt x="6998" y="20255"/>
                  </a:cubicBezTo>
                  <a:cubicBezTo>
                    <a:pt x="7112" y="20255"/>
                    <a:pt x="7176" y="20251"/>
                    <a:pt x="7176" y="20251"/>
                  </a:cubicBezTo>
                  <a:lnTo>
                    <a:pt x="23520" y="21144"/>
                  </a:lnTo>
                  <a:cubicBezTo>
                    <a:pt x="23520" y="21144"/>
                    <a:pt x="23557" y="21146"/>
                    <a:pt x="23625" y="21146"/>
                  </a:cubicBezTo>
                  <a:cubicBezTo>
                    <a:pt x="24149" y="21146"/>
                    <a:pt x="26512" y="21017"/>
                    <a:pt x="27696" y="18761"/>
                  </a:cubicBezTo>
                  <a:cubicBezTo>
                    <a:pt x="29033" y="16217"/>
                    <a:pt x="27181" y="14605"/>
                    <a:pt x="27181" y="14605"/>
                  </a:cubicBezTo>
                  <a:cubicBezTo>
                    <a:pt x="27181" y="14605"/>
                    <a:pt x="29708" y="13795"/>
                    <a:pt x="29351" y="10566"/>
                  </a:cubicBezTo>
                  <a:cubicBezTo>
                    <a:pt x="29095" y="8244"/>
                    <a:pt x="27399" y="7918"/>
                    <a:pt x="26466" y="7918"/>
                  </a:cubicBezTo>
                  <a:cubicBezTo>
                    <a:pt x="26102" y="7918"/>
                    <a:pt x="25855" y="7968"/>
                    <a:pt x="25855" y="7968"/>
                  </a:cubicBezTo>
                  <a:cubicBezTo>
                    <a:pt x="25855" y="7968"/>
                    <a:pt x="27208" y="4433"/>
                    <a:pt x="23657" y="2114"/>
                  </a:cubicBezTo>
                  <a:cubicBezTo>
                    <a:pt x="23194" y="1813"/>
                    <a:pt x="22748" y="1696"/>
                    <a:pt x="22335" y="1696"/>
                  </a:cubicBezTo>
                  <a:cubicBezTo>
                    <a:pt x="20890" y="1696"/>
                    <a:pt x="19837" y="3123"/>
                    <a:pt x="19837" y="3123"/>
                  </a:cubicBezTo>
                  <a:cubicBezTo>
                    <a:pt x="19837" y="3123"/>
                    <a:pt x="19096" y="1309"/>
                    <a:pt x="15825" y="214"/>
                  </a:cubicBezTo>
                  <a:cubicBezTo>
                    <a:pt x="15382" y="65"/>
                    <a:pt x="14977" y="1"/>
                    <a:pt x="14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8"/>
            <p:cNvSpPr/>
            <p:nvPr/>
          </p:nvSpPr>
          <p:spPr>
            <a:xfrm>
              <a:off x="536925" y="4108275"/>
              <a:ext cx="340800" cy="465100"/>
            </a:xfrm>
            <a:custGeom>
              <a:avLst/>
              <a:gdLst/>
              <a:ahLst/>
              <a:cxnLst/>
              <a:rect l="l" t="t" r="r" b="b"/>
              <a:pathLst>
                <a:path w="13632" h="18604" extrusionOk="0">
                  <a:moveTo>
                    <a:pt x="965" y="1"/>
                  </a:moveTo>
                  <a:lnTo>
                    <a:pt x="1" y="6529"/>
                  </a:lnTo>
                  <a:cubicBezTo>
                    <a:pt x="3431" y="8184"/>
                    <a:pt x="9735" y="18603"/>
                    <a:pt x="9735" y="18603"/>
                  </a:cubicBezTo>
                  <a:cubicBezTo>
                    <a:pt x="9735" y="18603"/>
                    <a:pt x="12859" y="17288"/>
                    <a:pt x="13510" y="16828"/>
                  </a:cubicBezTo>
                  <a:cubicBezTo>
                    <a:pt x="13632" y="16741"/>
                    <a:pt x="13621" y="16706"/>
                    <a:pt x="13523" y="16706"/>
                  </a:cubicBezTo>
                  <a:cubicBezTo>
                    <a:pt x="13100" y="16706"/>
                    <a:pt x="11061" y="17359"/>
                    <a:pt x="11061" y="17359"/>
                  </a:cubicBezTo>
                  <a:cubicBezTo>
                    <a:pt x="11061" y="17359"/>
                    <a:pt x="10623" y="10557"/>
                    <a:pt x="7701" y="6173"/>
                  </a:cubicBezTo>
                  <a:cubicBezTo>
                    <a:pt x="4780" y="1789"/>
                    <a:pt x="965" y="1"/>
                    <a:pt x="965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8"/>
            <p:cNvSpPr/>
            <p:nvPr/>
          </p:nvSpPr>
          <p:spPr>
            <a:xfrm>
              <a:off x="743950" y="4498275"/>
              <a:ext cx="149500" cy="82100"/>
            </a:xfrm>
            <a:custGeom>
              <a:avLst/>
              <a:gdLst/>
              <a:ahLst/>
              <a:cxnLst/>
              <a:rect l="l" t="t" r="r" b="b"/>
              <a:pathLst>
                <a:path w="5980" h="3284" extrusionOk="0">
                  <a:moveTo>
                    <a:pt x="2835" y="0"/>
                  </a:moveTo>
                  <a:lnTo>
                    <a:pt x="0" y="1129"/>
                  </a:lnTo>
                  <a:lnTo>
                    <a:pt x="1004" y="3283"/>
                  </a:lnTo>
                  <a:lnTo>
                    <a:pt x="5980" y="1124"/>
                  </a:lnTo>
                  <a:cubicBezTo>
                    <a:pt x="5619" y="641"/>
                    <a:pt x="4790" y="531"/>
                    <a:pt x="4109" y="531"/>
                  </a:cubicBezTo>
                  <a:cubicBezTo>
                    <a:pt x="3538" y="531"/>
                    <a:pt x="3070" y="608"/>
                    <a:pt x="3070" y="608"/>
                  </a:cubicBezTo>
                  <a:lnTo>
                    <a:pt x="28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8"/>
            <p:cNvSpPr/>
            <p:nvPr/>
          </p:nvSpPr>
          <p:spPr>
            <a:xfrm>
              <a:off x="799575" y="4501400"/>
              <a:ext cx="22100" cy="22500"/>
            </a:xfrm>
            <a:custGeom>
              <a:avLst/>
              <a:gdLst/>
              <a:ahLst/>
              <a:cxnLst/>
              <a:rect l="l" t="t" r="r" b="b"/>
              <a:pathLst>
                <a:path w="884" h="900" extrusionOk="0">
                  <a:moveTo>
                    <a:pt x="766" y="0"/>
                  </a:moveTo>
                  <a:cubicBezTo>
                    <a:pt x="739" y="0"/>
                    <a:pt x="711" y="11"/>
                    <a:pt x="691" y="34"/>
                  </a:cubicBezTo>
                  <a:lnTo>
                    <a:pt x="39" y="718"/>
                  </a:lnTo>
                  <a:cubicBezTo>
                    <a:pt x="1" y="763"/>
                    <a:pt x="1" y="829"/>
                    <a:pt x="44" y="867"/>
                  </a:cubicBezTo>
                  <a:cubicBezTo>
                    <a:pt x="67" y="889"/>
                    <a:pt x="94" y="900"/>
                    <a:pt x="117" y="900"/>
                  </a:cubicBezTo>
                  <a:cubicBezTo>
                    <a:pt x="143" y="900"/>
                    <a:pt x="176" y="889"/>
                    <a:pt x="193" y="867"/>
                  </a:cubicBezTo>
                  <a:lnTo>
                    <a:pt x="845" y="176"/>
                  </a:lnTo>
                  <a:cubicBezTo>
                    <a:pt x="883" y="138"/>
                    <a:pt x="883" y="67"/>
                    <a:pt x="840" y="28"/>
                  </a:cubicBezTo>
                  <a:cubicBezTo>
                    <a:pt x="819" y="10"/>
                    <a:pt x="792" y="0"/>
                    <a:pt x="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8"/>
            <p:cNvSpPr/>
            <p:nvPr/>
          </p:nvSpPr>
          <p:spPr>
            <a:xfrm>
              <a:off x="811350" y="4506700"/>
              <a:ext cx="18675" cy="27775"/>
            </a:xfrm>
            <a:custGeom>
              <a:avLst/>
              <a:gdLst/>
              <a:ahLst/>
              <a:cxnLst/>
              <a:rect l="l" t="t" r="r" b="b"/>
              <a:pathLst>
                <a:path w="747" h="1111" extrusionOk="0">
                  <a:moveTo>
                    <a:pt x="624" y="1"/>
                  </a:moveTo>
                  <a:cubicBezTo>
                    <a:pt x="587" y="1"/>
                    <a:pt x="551" y="19"/>
                    <a:pt x="533" y="53"/>
                  </a:cubicBezTo>
                  <a:lnTo>
                    <a:pt x="28" y="951"/>
                  </a:lnTo>
                  <a:cubicBezTo>
                    <a:pt x="1" y="1000"/>
                    <a:pt x="18" y="1065"/>
                    <a:pt x="73" y="1093"/>
                  </a:cubicBezTo>
                  <a:cubicBezTo>
                    <a:pt x="89" y="1105"/>
                    <a:pt x="106" y="1110"/>
                    <a:pt x="122" y="1110"/>
                  </a:cubicBezTo>
                  <a:cubicBezTo>
                    <a:pt x="160" y="1110"/>
                    <a:pt x="193" y="1088"/>
                    <a:pt x="215" y="1055"/>
                  </a:cubicBezTo>
                  <a:lnTo>
                    <a:pt x="719" y="157"/>
                  </a:lnTo>
                  <a:cubicBezTo>
                    <a:pt x="747" y="107"/>
                    <a:pt x="724" y="41"/>
                    <a:pt x="676" y="13"/>
                  </a:cubicBezTo>
                  <a:cubicBezTo>
                    <a:pt x="659" y="5"/>
                    <a:pt x="64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8"/>
            <p:cNvSpPr/>
            <p:nvPr/>
          </p:nvSpPr>
          <p:spPr>
            <a:xfrm>
              <a:off x="831900" y="4509050"/>
              <a:ext cx="10600" cy="25425"/>
            </a:xfrm>
            <a:custGeom>
              <a:avLst/>
              <a:gdLst/>
              <a:ahLst/>
              <a:cxnLst/>
              <a:rect l="l" t="t" r="r" b="b"/>
              <a:pathLst>
                <a:path w="424" h="1017" extrusionOk="0">
                  <a:moveTo>
                    <a:pt x="309" y="0"/>
                  </a:moveTo>
                  <a:cubicBezTo>
                    <a:pt x="262" y="0"/>
                    <a:pt x="214" y="32"/>
                    <a:pt x="205" y="84"/>
                  </a:cubicBezTo>
                  <a:lnTo>
                    <a:pt x="18" y="885"/>
                  </a:lnTo>
                  <a:cubicBezTo>
                    <a:pt x="1" y="939"/>
                    <a:pt x="40" y="999"/>
                    <a:pt x="94" y="1011"/>
                  </a:cubicBezTo>
                  <a:cubicBezTo>
                    <a:pt x="106" y="1016"/>
                    <a:pt x="111" y="1016"/>
                    <a:pt x="122" y="1016"/>
                  </a:cubicBezTo>
                  <a:cubicBezTo>
                    <a:pt x="165" y="1016"/>
                    <a:pt x="210" y="983"/>
                    <a:pt x="221" y="933"/>
                  </a:cubicBezTo>
                  <a:lnTo>
                    <a:pt x="407" y="128"/>
                  </a:lnTo>
                  <a:cubicBezTo>
                    <a:pt x="423" y="73"/>
                    <a:pt x="385" y="18"/>
                    <a:pt x="330" y="2"/>
                  </a:cubicBezTo>
                  <a:cubicBezTo>
                    <a:pt x="323" y="1"/>
                    <a:pt x="316" y="0"/>
                    <a:pt x="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8"/>
            <p:cNvSpPr/>
            <p:nvPr/>
          </p:nvSpPr>
          <p:spPr>
            <a:xfrm>
              <a:off x="731350" y="4042250"/>
              <a:ext cx="404650" cy="401650"/>
            </a:xfrm>
            <a:custGeom>
              <a:avLst/>
              <a:gdLst/>
              <a:ahLst/>
              <a:cxnLst/>
              <a:rect l="l" t="t" r="r" b="b"/>
              <a:pathLst>
                <a:path w="16186" h="16066" extrusionOk="0">
                  <a:moveTo>
                    <a:pt x="0" y="1"/>
                  </a:moveTo>
                  <a:lnTo>
                    <a:pt x="577" y="6572"/>
                  </a:lnTo>
                  <a:cubicBezTo>
                    <a:pt x="4293" y="7389"/>
                    <a:pt x="12843" y="16066"/>
                    <a:pt x="12843" y="16066"/>
                  </a:cubicBezTo>
                  <a:cubicBezTo>
                    <a:pt x="12843" y="16066"/>
                    <a:pt x="15577" y="14060"/>
                    <a:pt x="16104" y="13456"/>
                  </a:cubicBezTo>
                  <a:cubicBezTo>
                    <a:pt x="16182" y="13366"/>
                    <a:pt x="16186" y="13328"/>
                    <a:pt x="16135" y="13328"/>
                  </a:cubicBezTo>
                  <a:cubicBezTo>
                    <a:pt x="15850" y="13328"/>
                    <a:pt x="13845" y="14541"/>
                    <a:pt x="13845" y="14541"/>
                  </a:cubicBezTo>
                  <a:cubicBezTo>
                    <a:pt x="13845" y="14541"/>
                    <a:pt x="11839" y="8030"/>
                    <a:pt x="7981" y="4440"/>
                  </a:cubicBezTo>
                  <a:cubicBezTo>
                    <a:pt x="4122" y="85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8"/>
            <p:cNvSpPr/>
            <p:nvPr/>
          </p:nvSpPr>
          <p:spPr>
            <a:xfrm>
              <a:off x="1006200" y="4362625"/>
              <a:ext cx="145400" cy="90575"/>
            </a:xfrm>
            <a:custGeom>
              <a:avLst/>
              <a:gdLst/>
              <a:ahLst/>
              <a:cxnLst/>
              <a:rect l="l" t="t" r="r" b="b"/>
              <a:pathLst>
                <a:path w="5816" h="3623" extrusionOk="0">
                  <a:moveTo>
                    <a:pt x="2495" y="0"/>
                  </a:moveTo>
                  <a:lnTo>
                    <a:pt x="1" y="1764"/>
                  </a:lnTo>
                  <a:lnTo>
                    <a:pt x="1475" y="3623"/>
                  </a:lnTo>
                  <a:lnTo>
                    <a:pt x="5816" y="367"/>
                  </a:lnTo>
                  <a:cubicBezTo>
                    <a:pt x="5573" y="163"/>
                    <a:pt x="5227" y="90"/>
                    <a:pt x="4857" y="90"/>
                  </a:cubicBezTo>
                  <a:cubicBezTo>
                    <a:pt x="3936" y="90"/>
                    <a:pt x="2868" y="542"/>
                    <a:pt x="2868" y="542"/>
                  </a:cubicBezTo>
                  <a:lnTo>
                    <a:pt x="249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8"/>
            <p:cNvSpPr/>
            <p:nvPr/>
          </p:nvSpPr>
          <p:spPr>
            <a:xfrm>
              <a:off x="1058825" y="4364750"/>
              <a:ext cx="17975" cy="25850"/>
            </a:xfrm>
            <a:custGeom>
              <a:avLst/>
              <a:gdLst/>
              <a:ahLst/>
              <a:cxnLst/>
              <a:rect l="l" t="t" r="r" b="b"/>
              <a:pathLst>
                <a:path w="719" h="1034" extrusionOk="0">
                  <a:moveTo>
                    <a:pt x="596" y="0"/>
                  </a:moveTo>
                  <a:cubicBezTo>
                    <a:pt x="559" y="0"/>
                    <a:pt x="524" y="19"/>
                    <a:pt x="505" y="52"/>
                  </a:cubicBezTo>
                  <a:lnTo>
                    <a:pt x="33" y="874"/>
                  </a:lnTo>
                  <a:cubicBezTo>
                    <a:pt x="0" y="923"/>
                    <a:pt x="23" y="989"/>
                    <a:pt x="73" y="1016"/>
                  </a:cubicBezTo>
                  <a:cubicBezTo>
                    <a:pt x="88" y="1028"/>
                    <a:pt x="105" y="1033"/>
                    <a:pt x="121" y="1033"/>
                  </a:cubicBezTo>
                  <a:cubicBezTo>
                    <a:pt x="159" y="1033"/>
                    <a:pt x="197" y="1011"/>
                    <a:pt x="215" y="978"/>
                  </a:cubicBezTo>
                  <a:lnTo>
                    <a:pt x="686" y="161"/>
                  </a:lnTo>
                  <a:cubicBezTo>
                    <a:pt x="718" y="107"/>
                    <a:pt x="703" y="47"/>
                    <a:pt x="647" y="14"/>
                  </a:cubicBezTo>
                  <a:cubicBezTo>
                    <a:pt x="631" y="5"/>
                    <a:pt x="613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8"/>
            <p:cNvSpPr/>
            <p:nvPr/>
          </p:nvSpPr>
          <p:spPr>
            <a:xfrm>
              <a:off x="283975" y="3532400"/>
              <a:ext cx="545800" cy="575900"/>
            </a:xfrm>
            <a:custGeom>
              <a:avLst/>
              <a:gdLst/>
              <a:ahLst/>
              <a:cxnLst/>
              <a:rect l="l" t="t" r="r" b="b"/>
              <a:pathLst>
                <a:path w="21832" h="23036" extrusionOk="0">
                  <a:moveTo>
                    <a:pt x="10699" y="1"/>
                  </a:moveTo>
                  <a:cubicBezTo>
                    <a:pt x="10699" y="1"/>
                    <a:pt x="1" y="5712"/>
                    <a:pt x="4511" y="23036"/>
                  </a:cubicBezTo>
                  <a:cubicBezTo>
                    <a:pt x="4511" y="23036"/>
                    <a:pt x="14645" y="23036"/>
                    <a:pt x="21069" y="21123"/>
                  </a:cubicBezTo>
                  <a:cubicBezTo>
                    <a:pt x="21069" y="21123"/>
                    <a:pt x="21831" y="10342"/>
                    <a:pt x="21831" y="6681"/>
                  </a:cubicBezTo>
                  <a:cubicBezTo>
                    <a:pt x="21831" y="6681"/>
                    <a:pt x="12815" y="1491"/>
                    <a:pt x="106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8"/>
            <p:cNvSpPr/>
            <p:nvPr/>
          </p:nvSpPr>
          <p:spPr>
            <a:xfrm>
              <a:off x="857825" y="3490950"/>
              <a:ext cx="414925" cy="327950"/>
            </a:xfrm>
            <a:custGeom>
              <a:avLst/>
              <a:gdLst/>
              <a:ahLst/>
              <a:cxnLst/>
              <a:rect l="l" t="t" r="r" b="b"/>
              <a:pathLst>
                <a:path w="16597" h="13118" extrusionOk="0">
                  <a:moveTo>
                    <a:pt x="15013" y="0"/>
                  </a:moveTo>
                  <a:cubicBezTo>
                    <a:pt x="14706" y="0"/>
                    <a:pt x="13691" y="2306"/>
                    <a:pt x="13691" y="2306"/>
                  </a:cubicBezTo>
                  <a:cubicBezTo>
                    <a:pt x="13691" y="2306"/>
                    <a:pt x="13828" y="179"/>
                    <a:pt x="13407" y="70"/>
                  </a:cubicBezTo>
                  <a:cubicBezTo>
                    <a:pt x="13399" y="67"/>
                    <a:pt x="13391" y="66"/>
                    <a:pt x="13384" y="66"/>
                  </a:cubicBezTo>
                  <a:cubicBezTo>
                    <a:pt x="12970" y="66"/>
                    <a:pt x="12585" y="2886"/>
                    <a:pt x="12585" y="2886"/>
                  </a:cubicBezTo>
                  <a:cubicBezTo>
                    <a:pt x="12585" y="2886"/>
                    <a:pt x="12034" y="1297"/>
                    <a:pt x="11761" y="1297"/>
                  </a:cubicBezTo>
                  <a:cubicBezTo>
                    <a:pt x="11752" y="1297"/>
                    <a:pt x="11743" y="1299"/>
                    <a:pt x="11735" y="1302"/>
                  </a:cubicBezTo>
                  <a:cubicBezTo>
                    <a:pt x="11472" y="1406"/>
                    <a:pt x="11861" y="3538"/>
                    <a:pt x="11861" y="3538"/>
                  </a:cubicBezTo>
                  <a:cubicBezTo>
                    <a:pt x="10374" y="6907"/>
                    <a:pt x="4301" y="7312"/>
                    <a:pt x="1468" y="7312"/>
                  </a:cubicBezTo>
                  <a:cubicBezTo>
                    <a:pt x="572" y="7312"/>
                    <a:pt x="0" y="7271"/>
                    <a:pt x="0" y="7271"/>
                  </a:cubicBezTo>
                  <a:lnTo>
                    <a:pt x="0" y="7271"/>
                  </a:lnTo>
                  <a:lnTo>
                    <a:pt x="488" y="13085"/>
                  </a:lnTo>
                  <a:cubicBezTo>
                    <a:pt x="900" y="13107"/>
                    <a:pt x="1300" y="13117"/>
                    <a:pt x="1688" y="13117"/>
                  </a:cubicBezTo>
                  <a:cubicBezTo>
                    <a:pt x="12777" y="13117"/>
                    <a:pt x="14010" y="4684"/>
                    <a:pt x="14010" y="4684"/>
                  </a:cubicBezTo>
                  <a:cubicBezTo>
                    <a:pt x="14010" y="4684"/>
                    <a:pt x="16322" y="3642"/>
                    <a:pt x="16059" y="3166"/>
                  </a:cubicBezTo>
                  <a:cubicBezTo>
                    <a:pt x="16000" y="3060"/>
                    <a:pt x="15898" y="3018"/>
                    <a:pt x="15774" y="3018"/>
                  </a:cubicBezTo>
                  <a:cubicBezTo>
                    <a:pt x="15341" y="3018"/>
                    <a:pt x="14645" y="3522"/>
                    <a:pt x="14645" y="3522"/>
                  </a:cubicBezTo>
                  <a:cubicBezTo>
                    <a:pt x="14645" y="3522"/>
                    <a:pt x="16597" y="1785"/>
                    <a:pt x="16175" y="1302"/>
                  </a:cubicBezTo>
                  <a:cubicBezTo>
                    <a:pt x="16125" y="1246"/>
                    <a:pt x="16066" y="1221"/>
                    <a:pt x="16000" y="1221"/>
                  </a:cubicBezTo>
                  <a:cubicBezTo>
                    <a:pt x="15495" y="1221"/>
                    <a:pt x="14579" y="2650"/>
                    <a:pt x="14579" y="2650"/>
                  </a:cubicBezTo>
                  <a:cubicBezTo>
                    <a:pt x="14579" y="2650"/>
                    <a:pt x="15275" y="404"/>
                    <a:pt x="15067" y="37"/>
                  </a:cubicBezTo>
                  <a:cubicBezTo>
                    <a:pt x="15053" y="12"/>
                    <a:pt x="15035" y="0"/>
                    <a:pt x="1501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8"/>
            <p:cNvSpPr/>
            <p:nvPr/>
          </p:nvSpPr>
          <p:spPr>
            <a:xfrm>
              <a:off x="1169400" y="3560525"/>
              <a:ext cx="21975" cy="29175"/>
            </a:xfrm>
            <a:custGeom>
              <a:avLst/>
              <a:gdLst/>
              <a:ahLst/>
              <a:cxnLst/>
              <a:rect l="l" t="t" r="r" b="b"/>
              <a:pathLst>
                <a:path w="879" h="1167" extrusionOk="0">
                  <a:moveTo>
                    <a:pt x="118" y="0"/>
                  </a:moveTo>
                  <a:cubicBezTo>
                    <a:pt x="87" y="0"/>
                    <a:pt x="56" y="14"/>
                    <a:pt x="34" y="42"/>
                  </a:cubicBezTo>
                  <a:cubicBezTo>
                    <a:pt x="1" y="87"/>
                    <a:pt x="11" y="153"/>
                    <a:pt x="56" y="191"/>
                  </a:cubicBezTo>
                  <a:cubicBezTo>
                    <a:pt x="615" y="608"/>
                    <a:pt x="484" y="1008"/>
                    <a:pt x="477" y="1024"/>
                  </a:cubicBezTo>
                  <a:cubicBezTo>
                    <a:pt x="456" y="1079"/>
                    <a:pt x="484" y="1139"/>
                    <a:pt x="538" y="1160"/>
                  </a:cubicBezTo>
                  <a:cubicBezTo>
                    <a:pt x="549" y="1167"/>
                    <a:pt x="560" y="1167"/>
                    <a:pt x="576" y="1167"/>
                  </a:cubicBezTo>
                  <a:cubicBezTo>
                    <a:pt x="615" y="1167"/>
                    <a:pt x="659" y="1145"/>
                    <a:pt x="674" y="1101"/>
                  </a:cubicBezTo>
                  <a:cubicBezTo>
                    <a:pt x="681" y="1079"/>
                    <a:pt x="878" y="536"/>
                    <a:pt x="181" y="21"/>
                  </a:cubicBezTo>
                  <a:cubicBezTo>
                    <a:pt x="163" y="7"/>
                    <a:pt x="141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8"/>
            <p:cNvSpPr/>
            <p:nvPr/>
          </p:nvSpPr>
          <p:spPr>
            <a:xfrm>
              <a:off x="191900" y="3129525"/>
              <a:ext cx="311600" cy="490050"/>
            </a:xfrm>
            <a:custGeom>
              <a:avLst/>
              <a:gdLst/>
              <a:ahLst/>
              <a:cxnLst/>
              <a:rect l="l" t="t" r="r" b="b"/>
              <a:pathLst>
                <a:path w="12464" h="19602" extrusionOk="0">
                  <a:moveTo>
                    <a:pt x="8282" y="0"/>
                  </a:moveTo>
                  <a:cubicBezTo>
                    <a:pt x="7663" y="0"/>
                    <a:pt x="7334" y="2517"/>
                    <a:pt x="7334" y="2517"/>
                  </a:cubicBezTo>
                  <a:cubicBezTo>
                    <a:pt x="7334" y="2517"/>
                    <a:pt x="7376" y="1146"/>
                    <a:pt x="6863" y="1146"/>
                  </a:cubicBezTo>
                  <a:cubicBezTo>
                    <a:pt x="6854" y="1146"/>
                    <a:pt x="6845" y="1147"/>
                    <a:pt x="6835" y="1148"/>
                  </a:cubicBezTo>
                  <a:cubicBezTo>
                    <a:pt x="6292" y="1196"/>
                    <a:pt x="6731" y="3696"/>
                    <a:pt x="6731" y="3696"/>
                  </a:cubicBezTo>
                  <a:cubicBezTo>
                    <a:pt x="6731" y="3696"/>
                    <a:pt x="0" y="9862"/>
                    <a:pt x="7382" y="19601"/>
                  </a:cubicBezTo>
                  <a:lnTo>
                    <a:pt x="12464" y="16740"/>
                  </a:lnTo>
                  <a:cubicBezTo>
                    <a:pt x="12464" y="16740"/>
                    <a:pt x="6314" y="8941"/>
                    <a:pt x="8890" y="4831"/>
                  </a:cubicBezTo>
                  <a:cubicBezTo>
                    <a:pt x="8890" y="4831"/>
                    <a:pt x="10868" y="3953"/>
                    <a:pt x="10809" y="3674"/>
                  </a:cubicBezTo>
                  <a:cubicBezTo>
                    <a:pt x="10795" y="3612"/>
                    <a:pt x="10695" y="3588"/>
                    <a:pt x="10547" y="3588"/>
                  </a:cubicBezTo>
                  <a:cubicBezTo>
                    <a:pt x="10049" y="3588"/>
                    <a:pt x="9016" y="3865"/>
                    <a:pt x="9016" y="3865"/>
                  </a:cubicBezTo>
                  <a:cubicBezTo>
                    <a:pt x="9016" y="3865"/>
                    <a:pt x="11214" y="1887"/>
                    <a:pt x="10885" y="1603"/>
                  </a:cubicBezTo>
                  <a:cubicBezTo>
                    <a:pt x="10853" y="1574"/>
                    <a:pt x="10807" y="1561"/>
                    <a:pt x="10751" y="1561"/>
                  </a:cubicBezTo>
                  <a:cubicBezTo>
                    <a:pt x="10242" y="1561"/>
                    <a:pt x="8874" y="2622"/>
                    <a:pt x="8874" y="2622"/>
                  </a:cubicBezTo>
                  <a:cubicBezTo>
                    <a:pt x="8874" y="2622"/>
                    <a:pt x="10387" y="209"/>
                    <a:pt x="9989" y="209"/>
                  </a:cubicBezTo>
                  <a:cubicBezTo>
                    <a:pt x="9986" y="209"/>
                    <a:pt x="9983" y="209"/>
                    <a:pt x="9980" y="210"/>
                  </a:cubicBezTo>
                  <a:cubicBezTo>
                    <a:pt x="9559" y="243"/>
                    <a:pt x="8090" y="2079"/>
                    <a:pt x="8090" y="2079"/>
                  </a:cubicBezTo>
                  <a:cubicBezTo>
                    <a:pt x="8090" y="2079"/>
                    <a:pt x="8945" y="78"/>
                    <a:pt x="8310" y="2"/>
                  </a:cubicBezTo>
                  <a:cubicBezTo>
                    <a:pt x="8301" y="1"/>
                    <a:pt x="8291" y="0"/>
                    <a:pt x="8282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8"/>
            <p:cNvSpPr/>
            <p:nvPr/>
          </p:nvSpPr>
          <p:spPr>
            <a:xfrm>
              <a:off x="388125" y="3221375"/>
              <a:ext cx="32225" cy="11525"/>
            </a:xfrm>
            <a:custGeom>
              <a:avLst/>
              <a:gdLst/>
              <a:ahLst/>
              <a:cxnLst/>
              <a:rect l="l" t="t" r="r" b="b"/>
              <a:pathLst>
                <a:path w="1289" h="461" extrusionOk="0">
                  <a:moveTo>
                    <a:pt x="707" y="1"/>
                  </a:moveTo>
                  <a:cubicBezTo>
                    <a:pt x="245" y="1"/>
                    <a:pt x="45" y="279"/>
                    <a:pt x="33" y="296"/>
                  </a:cubicBezTo>
                  <a:cubicBezTo>
                    <a:pt x="0" y="340"/>
                    <a:pt x="11" y="406"/>
                    <a:pt x="60" y="438"/>
                  </a:cubicBezTo>
                  <a:cubicBezTo>
                    <a:pt x="77" y="454"/>
                    <a:pt x="99" y="461"/>
                    <a:pt x="120" y="461"/>
                  </a:cubicBezTo>
                  <a:cubicBezTo>
                    <a:pt x="153" y="461"/>
                    <a:pt x="186" y="444"/>
                    <a:pt x="208" y="416"/>
                  </a:cubicBezTo>
                  <a:cubicBezTo>
                    <a:pt x="216" y="404"/>
                    <a:pt x="360" y="210"/>
                    <a:pt x="710" y="210"/>
                  </a:cubicBezTo>
                  <a:cubicBezTo>
                    <a:pt x="827" y="210"/>
                    <a:pt x="968" y="232"/>
                    <a:pt x="1134" y="290"/>
                  </a:cubicBezTo>
                  <a:cubicBezTo>
                    <a:pt x="1146" y="295"/>
                    <a:pt x="1158" y="297"/>
                    <a:pt x="1170" y="297"/>
                  </a:cubicBezTo>
                  <a:cubicBezTo>
                    <a:pt x="1214" y="297"/>
                    <a:pt x="1253" y="267"/>
                    <a:pt x="1266" y="224"/>
                  </a:cubicBezTo>
                  <a:cubicBezTo>
                    <a:pt x="1288" y="170"/>
                    <a:pt x="1261" y="110"/>
                    <a:pt x="1200" y="93"/>
                  </a:cubicBezTo>
                  <a:cubicBezTo>
                    <a:pt x="1010" y="26"/>
                    <a:pt x="846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8"/>
            <p:cNvSpPr/>
            <p:nvPr/>
          </p:nvSpPr>
          <p:spPr>
            <a:xfrm>
              <a:off x="396750" y="4060475"/>
              <a:ext cx="522200" cy="280375"/>
            </a:xfrm>
            <a:custGeom>
              <a:avLst/>
              <a:gdLst/>
              <a:ahLst/>
              <a:cxnLst/>
              <a:rect l="l" t="t" r="r" b="b"/>
              <a:pathLst>
                <a:path w="20888" h="11215" extrusionOk="0">
                  <a:moveTo>
                    <a:pt x="16230" y="0"/>
                  </a:moveTo>
                  <a:cubicBezTo>
                    <a:pt x="12408" y="1338"/>
                    <a:pt x="0" y="1913"/>
                    <a:pt x="0" y="1913"/>
                  </a:cubicBezTo>
                  <a:cubicBezTo>
                    <a:pt x="2532" y="5158"/>
                    <a:pt x="7668" y="11214"/>
                    <a:pt x="7668" y="11214"/>
                  </a:cubicBezTo>
                  <a:cubicBezTo>
                    <a:pt x="9147" y="10387"/>
                    <a:pt x="14497" y="7816"/>
                    <a:pt x="14497" y="7816"/>
                  </a:cubicBezTo>
                  <a:cubicBezTo>
                    <a:pt x="13938" y="6200"/>
                    <a:pt x="11581" y="3908"/>
                    <a:pt x="11581" y="3908"/>
                  </a:cubicBezTo>
                  <a:lnTo>
                    <a:pt x="11581" y="3908"/>
                  </a:lnTo>
                  <a:cubicBezTo>
                    <a:pt x="13242" y="4999"/>
                    <a:pt x="15236" y="7301"/>
                    <a:pt x="15236" y="7301"/>
                  </a:cubicBezTo>
                  <a:lnTo>
                    <a:pt x="20887" y="3284"/>
                  </a:lnTo>
                  <a:cubicBezTo>
                    <a:pt x="18920" y="1222"/>
                    <a:pt x="16230" y="0"/>
                    <a:pt x="16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8"/>
            <p:cNvSpPr/>
            <p:nvPr/>
          </p:nvSpPr>
          <p:spPr>
            <a:xfrm>
              <a:off x="430450" y="4119425"/>
              <a:ext cx="180325" cy="197300"/>
            </a:xfrm>
            <a:custGeom>
              <a:avLst/>
              <a:gdLst/>
              <a:ahLst/>
              <a:cxnLst/>
              <a:rect l="l" t="t" r="r" b="b"/>
              <a:pathLst>
                <a:path w="7213" h="7892" extrusionOk="0">
                  <a:moveTo>
                    <a:pt x="121" y="1"/>
                  </a:moveTo>
                  <a:cubicBezTo>
                    <a:pt x="91" y="1"/>
                    <a:pt x="60" y="13"/>
                    <a:pt x="39" y="38"/>
                  </a:cubicBezTo>
                  <a:cubicBezTo>
                    <a:pt x="0" y="88"/>
                    <a:pt x="11" y="153"/>
                    <a:pt x="56" y="192"/>
                  </a:cubicBezTo>
                  <a:cubicBezTo>
                    <a:pt x="110" y="235"/>
                    <a:pt x="5821" y="4856"/>
                    <a:pt x="6994" y="7821"/>
                  </a:cubicBezTo>
                  <a:cubicBezTo>
                    <a:pt x="7010" y="7864"/>
                    <a:pt x="7055" y="7892"/>
                    <a:pt x="7093" y="7892"/>
                  </a:cubicBezTo>
                  <a:cubicBezTo>
                    <a:pt x="7109" y="7892"/>
                    <a:pt x="7121" y="7887"/>
                    <a:pt x="7131" y="7881"/>
                  </a:cubicBezTo>
                  <a:cubicBezTo>
                    <a:pt x="7186" y="7859"/>
                    <a:pt x="7213" y="7799"/>
                    <a:pt x="7192" y="7743"/>
                  </a:cubicBezTo>
                  <a:cubicBezTo>
                    <a:pt x="5996" y="4724"/>
                    <a:pt x="423" y="213"/>
                    <a:pt x="187" y="22"/>
                  </a:cubicBezTo>
                  <a:cubicBezTo>
                    <a:pt x="168" y="8"/>
                    <a:pt x="145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8"/>
            <p:cNvSpPr/>
            <p:nvPr/>
          </p:nvSpPr>
          <p:spPr>
            <a:xfrm>
              <a:off x="627750" y="4085950"/>
              <a:ext cx="61300" cy="59925"/>
            </a:xfrm>
            <a:custGeom>
              <a:avLst/>
              <a:gdLst/>
              <a:ahLst/>
              <a:cxnLst/>
              <a:rect l="l" t="t" r="r" b="b"/>
              <a:pathLst>
                <a:path w="2452" h="2397" extrusionOk="0">
                  <a:moveTo>
                    <a:pt x="1597" y="1"/>
                  </a:moveTo>
                  <a:cubicBezTo>
                    <a:pt x="1578" y="1"/>
                    <a:pt x="1559" y="6"/>
                    <a:pt x="1541" y="18"/>
                  </a:cubicBezTo>
                  <a:cubicBezTo>
                    <a:pt x="1491" y="51"/>
                    <a:pt x="1475" y="116"/>
                    <a:pt x="1508" y="165"/>
                  </a:cubicBezTo>
                  <a:cubicBezTo>
                    <a:pt x="1936" y="835"/>
                    <a:pt x="2123" y="1612"/>
                    <a:pt x="2194" y="2019"/>
                  </a:cubicBezTo>
                  <a:lnTo>
                    <a:pt x="188" y="236"/>
                  </a:lnTo>
                  <a:cubicBezTo>
                    <a:pt x="168" y="219"/>
                    <a:pt x="143" y="211"/>
                    <a:pt x="119" y="211"/>
                  </a:cubicBezTo>
                  <a:cubicBezTo>
                    <a:pt x="89" y="211"/>
                    <a:pt x="60" y="223"/>
                    <a:pt x="39" y="248"/>
                  </a:cubicBezTo>
                  <a:cubicBezTo>
                    <a:pt x="1" y="291"/>
                    <a:pt x="6" y="357"/>
                    <a:pt x="44" y="395"/>
                  </a:cubicBezTo>
                  <a:lnTo>
                    <a:pt x="2270" y="2368"/>
                  </a:lnTo>
                  <a:cubicBezTo>
                    <a:pt x="2292" y="2386"/>
                    <a:pt x="2320" y="2396"/>
                    <a:pt x="2341" y="2396"/>
                  </a:cubicBezTo>
                  <a:cubicBezTo>
                    <a:pt x="2358" y="2396"/>
                    <a:pt x="2374" y="2391"/>
                    <a:pt x="2391" y="2386"/>
                  </a:cubicBezTo>
                  <a:cubicBezTo>
                    <a:pt x="2429" y="2363"/>
                    <a:pt x="2451" y="2325"/>
                    <a:pt x="2445" y="2282"/>
                  </a:cubicBezTo>
                  <a:cubicBezTo>
                    <a:pt x="2440" y="2232"/>
                    <a:pt x="2325" y="1048"/>
                    <a:pt x="1683" y="51"/>
                  </a:cubicBezTo>
                  <a:cubicBezTo>
                    <a:pt x="1665" y="19"/>
                    <a:pt x="1632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8"/>
            <p:cNvSpPr/>
            <p:nvPr/>
          </p:nvSpPr>
          <p:spPr>
            <a:xfrm>
              <a:off x="508000" y="4097150"/>
              <a:ext cx="35800" cy="82150"/>
            </a:xfrm>
            <a:custGeom>
              <a:avLst/>
              <a:gdLst/>
              <a:ahLst/>
              <a:cxnLst/>
              <a:rect l="l" t="t" r="r" b="b"/>
              <a:pathLst>
                <a:path w="1432" h="3286" extrusionOk="0">
                  <a:moveTo>
                    <a:pt x="821" y="1"/>
                  </a:moveTo>
                  <a:cubicBezTo>
                    <a:pt x="815" y="1"/>
                    <a:pt x="808" y="1"/>
                    <a:pt x="801" y="3"/>
                  </a:cubicBezTo>
                  <a:cubicBezTo>
                    <a:pt x="741" y="18"/>
                    <a:pt x="708" y="74"/>
                    <a:pt x="724" y="134"/>
                  </a:cubicBezTo>
                  <a:cubicBezTo>
                    <a:pt x="1196" y="2041"/>
                    <a:pt x="61" y="3094"/>
                    <a:pt x="50" y="3104"/>
                  </a:cubicBezTo>
                  <a:cubicBezTo>
                    <a:pt x="7" y="3142"/>
                    <a:pt x="0" y="3208"/>
                    <a:pt x="40" y="3253"/>
                  </a:cubicBezTo>
                  <a:cubicBezTo>
                    <a:pt x="61" y="3274"/>
                    <a:pt x="88" y="3286"/>
                    <a:pt x="116" y="3286"/>
                  </a:cubicBezTo>
                  <a:cubicBezTo>
                    <a:pt x="143" y="3286"/>
                    <a:pt x="171" y="3281"/>
                    <a:pt x="187" y="3258"/>
                  </a:cubicBezTo>
                  <a:cubicBezTo>
                    <a:pt x="242" y="3215"/>
                    <a:pt x="1431" y="2118"/>
                    <a:pt x="927" y="84"/>
                  </a:cubicBezTo>
                  <a:cubicBezTo>
                    <a:pt x="912" y="32"/>
                    <a:pt x="868" y="1"/>
                    <a:pt x="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8"/>
            <p:cNvSpPr/>
            <p:nvPr/>
          </p:nvSpPr>
          <p:spPr>
            <a:xfrm>
              <a:off x="760000" y="4070125"/>
              <a:ext cx="95525" cy="36150"/>
            </a:xfrm>
            <a:custGeom>
              <a:avLst/>
              <a:gdLst/>
              <a:ahLst/>
              <a:cxnLst/>
              <a:rect l="l" t="t" r="r" b="b"/>
              <a:pathLst>
                <a:path w="3821" h="1446" extrusionOk="0">
                  <a:moveTo>
                    <a:pt x="118" y="0"/>
                  </a:moveTo>
                  <a:cubicBezTo>
                    <a:pt x="88" y="0"/>
                    <a:pt x="59" y="13"/>
                    <a:pt x="38" y="37"/>
                  </a:cubicBezTo>
                  <a:cubicBezTo>
                    <a:pt x="0" y="80"/>
                    <a:pt x="5" y="146"/>
                    <a:pt x="49" y="185"/>
                  </a:cubicBezTo>
                  <a:cubicBezTo>
                    <a:pt x="115" y="244"/>
                    <a:pt x="1485" y="1445"/>
                    <a:pt x="2904" y="1445"/>
                  </a:cubicBezTo>
                  <a:cubicBezTo>
                    <a:pt x="3185" y="1445"/>
                    <a:pt x="3469" y="1395"/>
                    <a:pt x="3744" y="1286"/>
                  </a:cubicBezTo>
                  <a:cubicBezTo>
                    <a:pt x="3798" y="1264"/>
                    <a:pt x="3820" y="1205"/>
                    <a:pt x="3798" y="1149"/>
                  </a:cubicBezTo>
                  <a:cubicBezTo>
                    <a:pt x="3782" y="1107"/>
                    <a:pt x="3742" y="1081"/>
                    <a:pt x="3700" y="1081"/>
                  </a:cubicBezTo>
                  <a:cubicBezTo>
                    <a:pt x="3687" y="1081"/>
                    <a:pt x="3674" y="1084"/>
                    <a:pt x="3661" y="1089"/>
                  </a:cubicBezTo>
                  <a:cubicBezTo>
                    <a:pt x="3417" y="1188"/>
                    <a:pt x="3165" y="1230"/>
                    <a:pt x="2912" y="1230"/>
                  </a:cubicBezTo>
                  <a:cubicBezTo>
                    <a:pt x="1563" y="1230"/>
                    <a:pt x="205" y="39"/>
                    <a:pt x="187" y="26"/>
                  </a:cubicBezTo>
                  <a:cubicBezTo>
                    <a:pt x="167" y="9"/>
                    <a:pt x="142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8"/>
            <p:cNvSpPr/>
            <p:nvPr/>
          </p:nvSpPr>
          <p:spPr>
            <a:xfrm>
              <a:off x="799575" y="4057825"/>
              <a:ext cx="108425" cy="97225"/>
            </a:xfrm>
            <a:custGeom>
              <a:avLst/>
              <a:gdLst/>
              <a:ahLst/>
              <a:cxnLst/>
              <a:rect l="l" t="t" r="r" b="b"/>
              <a:pathLst>
                <a:path w="4337" h="3889" extrusionOk="0">
                  <a:moveTo>
                    <a:pt x="121" y="0"/>
                  </a:moveTo>
                  <a:cubicBezTo>
                    <a:pt x="87" y="0"/>
                    <a:pt x="54" y="14"/>
                    <a:pt x="34" y="41"/>
                  </a:cubicBezTo>
                  <a:cubicBezTo>
                    <a:pt x="1" y="85"/>
                    <a:pt x="6" y="156"/>
                    <a:pt x="56" y="189"/>
                  </a:cubicBezTo>
                  <a:cubicBezTo>
                    <a:pt x="1688" y="1439"/>
                    <a:pt x="4122" y="3834"/>
                    <a:pt x="4144" y="3860"/>
                  </a:cubicBezTo>
                  <a:cubicBezTo>
                    <a:pt x="4167" y="3883"/>
                    <a:pt x="4194" y="3888"/>
                    <a:pt x="4221" y="3888"/>
                  </a:cubicBezTo>
                  <a:cubicBezTo>
                    <a:pt x="4248" y="3888"/>
                    <a:pt x="4276" y="3878"/>
                    <a:pt x="4293" y="3860"/>
                  </a:cubicBezTo>
                  <a:cubicBezTo>
                    <a:pt x="4336" y="3817"/>
                    <a:pt x="4336" y="3751"/>
                    <a:pt x="4293" y="3708"/>
                  </a:cubicBezTo>
                  <a:cubicBezTo>
                    <a:pt x="4271" y="3686"/>
                    <a:pt x="1832" y="1280"/>
                    <a:pt x="182" y="19"/>
                  </a:cubicBezTo>
                  <a:cubicBezTo>
                    <a:pt x="165" y="6"/>
                    <a:pt x="143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8"/>
            <p:cNvSpPr/>
            <p:nvPr/>
          </p:nvSpPr>
          <p:spPr>
            <a:xfrm>
              <a:off x="273875" y="3434400"/>
              <a:ext cx="315125" cy="300200"/>
            </a:xfrm>
            <a:custGeom>
              <a:avLst/>
              <a:gdLst/>
              <a:ahLst/>
              <a:cxnLst/>
              <a:rect l="l" t="t" r="r" b="b"/>
              <a:pathLst>
                <a:path w="12605" h="12008" extrusionOk="0">
                  <a:moveTo>
                    <a:pt x="7032" y="1"/>
                  </a:moveTo>
                  <a:cubicBezTo>
                    <a:pt x="5754" y="1"/>
                    <a:pt x="1490" y="2780"/>
                    <a:pt x="1490" y="2780"/>
                  </a:cubicBezTo>
                  <a:cubicBezTo>
                    <a:pt x="1" y="3702"/>
                    <a:pt x="3689" y="12008"/>
                    <a:pt x="5626" y="12008"/>
                  </a:cubicBezTo>
                  <a:cubicBezTo>
                    <a:pt x="5693" y="12008"/>
                    <a:pt x="5758" y="11998"/>
                    <a:pt x="5820" y="11977"/>
                  </a:cubicBezTo>
                  <a:cubicBezTo>
                    <a:pt x="7688" y="11363"/>
                    <a:pt x="12605" y="4897"/>
                    <a:pt x="12605" y="4897"/>
                  </a:cubicBezTo>
                  <a:cubicBezTo>
                    <a:pt x="12605" y="4897"/>
                    <a:pt x="8039" y="670"/>
                    <a:pt x="7300" y="73"/>
                  </a:cubicBezTo>
                  <a:cubicBezTo>
                    <a:pt x="7239" y="23"/>
                    <a:pt x="7147" y="1"/>
                    <a:pt x="7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8"/>
            <p:cNvSpPr/>
            <p:nvPr/>
          </p:nvSpPr>
          <p:spPr>
            <a:xfrm>
              <a:off x="728475" y="3654900"/>
              <a:ext cx="251175" cy="213350"/>
            </a:xfrm>
            <a:custGeom>
              <a:avLst/>
              <a:gdLst/>
              <a:ahLst/>
              <a:cxnLst/>
              <a:rect l="l" t="t" r="r" b="b"/>
              <a:pathLst>
                <a:path w="10047" h="8534" extrusionOk="0">
                  <a:moveTo>
                    <a:pt x="981" y="0"/>
                  </a:moveTo>
                  <a:cubicBezTo>
                    <a:pt x="981" y="0"/>
                    <a:pt x="1" y="7592"/>
                    <a:pt x="538" y="8260"/>
                  </a:cubicBezTo>
                  <a:cubicBezTo>
                    <a:pt x="694" y="8455"/>
                    <a:pt x="1480" y="8533"/>
                    <a:pt x="2526" y="8533"/>
                  </a:cubicBezTo>
                  <a:cubicBezTo>
                    <a:pt x="5060" y="8533"/>
                    <a:pt x="9123" y="8073"/>
                    <a:pt x="9472" y="7701"/>
                  </a:cubicBezTo>
                  <a:cubicBezTo>
                    <a:pt x="9964" y="7171"/>
                    <a:pt x="10046" y="504"/>
                    <a:pt x="8538" y="504"/>
                  </a:cubicBezTo>
                  <a:cubicBezTo>
                    <a:pt x="8533" y="504"/>
                    <a:pt x="8528" y="504"/>
                    <a:pt x="8523" y="504"/>
                  </a:cubicBezTo>
                  <a:cubicBezTo>
                    <a:pt x="8471" y="506"/>
                    <a:pt x="8414" y="506"/>
                    <a:pt x="8352" y="506"/>
                  </a:cubicBezTo>
                  <a:cubicBezTo>
                    <a:pt x="6592" y="506"/>
                    <a:pt x="981" y="0"/>
                    <a:pt x="9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8"/>
            <p:cNvSpPr/>
            <p:nvPr/>
          </p:nvSpPr>
          <p:spPr>
            <a:xfrm>
              <a:off x="542875" y="3158850"/>
              <a:ext cx="578175" cy="461250"/>
            </a:xfrm>
            <a:custGeom>
              <a:avLst/>
              <a:gdLst/>
              <a:ahLst/>
              <a:cxnLst/>
              <a:rect l="l" t="t" r="r" b="b"/>
              <a:pathLst>
                <a:path w="23127" h="18450" extrusionOk="0">
                  <a:moveTo>
                    <a:pt x="12196" y="0"/>
                  </a:moveTo>
                  <a:cubicBezTo>
                    <a:pt x="8167" y="0"/>
                    <a:pt x="5144" y="2818"/>
                    <a:pt x="5144" y="2818"/>
                  </a:cubicBezTo>
                  <a:cubicBezTo>
                    <a:pt x="1" y="8380"/>
                    <a:pt x="5123" y="18449"/>
                    <a:pt x="12068" y="18449"/>
                  </a:cubicBezTo>
                  <a:cubicBezTo>
                    <a:pt x="12249" y="18449"/>
                    <a:pt x="12431" y="18442"/>
                    <a:pt x="12614" y="18428"/>
                  </a:cubicBezTo>
                  <a:cubicBezTo>
                    <a:pt x="21855" y="17733"/>
                    <a:pt x="23127" y="6908"/>
                    <a:pt x="18743" y="2818"/>
                  </a:cubicBezTo>
                  <a:cubicBezTo>
                    <a:pt x="16477" y="705"/>
                    <a:pt x="14211" y="0"/>
                    <a:pt x="1219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8"/>
            <p:cNvSpPr/>
            <p:nvPr/>
          </p:nvSpPr>
          <p:spPr>
            <a:xfrm>
              <a:off x="577875" y="3485550"/>
              <a:ext cx="174050" cy="193400"/>
            </a:xfrm>
            <a:custGeom>
              <a:avLst/>
              <a:gdLst/>
              <a:ahLst/>
              <a:cxnLst/>
              <a:rect l="l" t="t" r="r" b="b"/>
              <a:pathLst>
                <a:path w="6962" h="7736" extrusionOk="0">
                  <a:moveTo>
                    <a:pt x="4786" y="0"/>
                  </a:moveTo>
                  <a:lnTo>
                    <a:pt x="1947" y="3771"/>
                  </a:lnTo>
                  <a:lnTo>
                    <a:pt x="680" y="2943"/>
                  </a:lnTo>
                  <a:lnTo>
                    <a:pt x="680" y="2943"/>
                  </a:lnTo>
                  <a:cubicBezTo>
                    <a:pt x="680" y="2943"/>
                    <a:pt x="0" y="6686"/>
                    <a:pt x="3273" y="7569"/>
                  </a:cubicBezTo>
                  <a:cubicBezTo>
                    <a:pt x="3709" y="7687"/>
                    <a:pt x="4092" y="7736"/>
                    <a:pt x="4427" y="7736"/>
                  </a:cubicBezTo>
                  <a:cubicBezTo>
                    <a:pt x="6084" y="7736"/>
                    <a:pt x="6562" y="6534"/>
                    <a:pt x="6562" y="6534"/>
                  </a:cubicBezTo>
                  <a:lnTo>
                    <a:pt x="5509" y="5897"/>
                  </a:lnTo>
                  <a:lnTo>
                    <a:pt x="6961" y="2324"/>
                  </a:lnTo>
                  <a:lnTo>
                    <a:pt x="4786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8"/>
            <p:cNvSpPr/>
            <p:nvPr/>
          </p:nvSpPr>
          <p:spPr>
            <a:xfrm>
              <a:off x="818350" y="3469900"/>
              <a:ext cx="89775" cy="68150"/>
            </a:xfrm>
            <a:custGeom>
              <a:avLst/>
              <a:gdLst/>
              <a:ahLst/>
              <a:cxnLst/>
              <a:rect l="l" t="t" r="r" b="b"/>
              <a:pathLst>
                <a:path w="3591" h="2726" extrusionOk="0">
                  <a:moveTo>
                    <a:pt x="302" y="1"/>
                  </a:moveTo>
                  <a:cubicBezTo>
                    <a:pt x="247" y="1"/>
                    <a:pt x="203" y="38"/>
                    <a:pt x="193" y="95"/>
                  </a:cubicBezTo>
                  <a:cubicBezTo>
                    <a:pt x="188" y="155"/>
                    <a:pt x="1" y="1575"/>
                    <a:pt x="565" y="2303"/>
                  </a:cubicBezTo>
                  <a:cubicBezTo>
                    <a:pt x="752" y="2539"/>
                    <a:pt x="998" y="2681"/>
                    <a:pt x="1294" y="2714"/>
                  </a:cubicBezTo>
                  <a:cubicBezTo>
                    <a:pt x="1365" y="2720"/>
                    <a:pt x="1437" y="2725"/>
                    <a:pt x="1508" y="2725"/>
                  </a:cubicBezTo>
                  <a:cubicBezTo>
                    <a:pt x="2763" y="2725"/>
                    <a:pt x="3525" y="1486"/>
                    <a:pt x="3558" y="1426"/>
                  </a:cubicBezTo>
                  <a:cubicBezTo>
                    <a:pt x="3591" y="1377"/>
                    <a:pt x="3575" y="1317"/>
                    <a:pt x="3525" y="1284"/>
                  </a:cubicBezTo>
                  <a:cubicBezTo>
                    <a:pt x="3508" y="1274"/>
                    <a:pt x="3489" y="1269"/>
                    <a:pt x="3469" y="1269"/>
                  </a:cubicBezTo>
                  <a:cubicBezTo>
                    <a:pt x="3434" y="1269"/>
                    <a:pt x="3399" y="1286"/>
                    <a:pt x="3378" y="1322"/>
                  </a:cubicBezTo>
                  <a:cubicBezTo>
                    <a:pt x="3371" y="1332"/>
                    <a:pt x="2647" y="2511"/>
                    <a:pt x="1506" y="2511"/>
                  </a:cubicBezTo>
                  <a:cubicBezTo>
                    <a:pt x="1444" y="2511"/>
                    <a:pt x="1381" y="2508"/>
                    <a:pt x="1316" y="2501"/>
                  </a:cubicBezTo>
                  <a:cubicBezTo>
                    <a:pt x="1076" y="2473"/>
                    <a:pt x="884" y="2369"/>
                    <a:pt x="730" y="2172"/>
                  </a:cubicBezTo>
                  <a:cubicBezTo>
                    <a:pt x="221" y="1519"/>
                    <a:pt x="401" y="133"/>
                    <a:pt x="406" y="122"/>
                  </a:cubicBezTo>
                  <a:cubicBezTo>
                    <a:pt x="411" y="62"/>
                    <a:pt x="373" y="12"/>
                    <a:pt x="313" y="1"/>
                  </a:cubicBezTo>
                  <a:cubicBezTo>
                    <a:pt x="309" y="1"/>
                    <a:pt x="305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8"/>
            <p:cNvSpPr/>
            <p:nvPr/>
          </p:nvSpPr>
          <p:spPr>
            <a:xfrm>
              <a:off x="687775" y="3398400"/>
              <a:ext cx="93875" cy="93875"/>
            </a:xfrm>
            <a:custGeom>
              <a:avLst/>
              <a:gdLst/>
              <a:ahLst/>
              <a:cxnLst/>
              <a:rect l="l" t="t" r="r" b="b"/>
              <a:pathLst>
                <a:path w="3755" h="3755" extrusionOk="0">
                  <a:moveTo>
                    <a:pt x="1880" y="0"/>
                  </a:moveTo>
                  <a:cubicBezTo>
                    <a:pt x="845" y="0"/>
                    <a:pt x="0" y="838"/>
                    <a:pt x="0" y="1875"/>
                  </a:cubicBezTo>
                  <a:cubicBezTo>
                    <a:pt x="0" y="2910"/>
                    <a:pt x="845" y="3754"/>
                    <a:pt x="1880" y="3754"/>
                  </a:cubicBezTo>
                  <a:cubicBezTo>
                    <a:pt x="2917" y="3754"/>
                    <a:pt x="3755" y="2910"/>
                    <a:pt x="3755" y="1875"/>
                  </a:cubicBezTo>
                  <a:cubicBezTo>
                    <a:pt x="3755" y="838"/>
                    <a:pt x="2917" y="0"/>
                    <a:pt x="188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8"/>
            <p:cNvSpPr/>
            <p:nvPr/>
          </p:nvSpPr>
          <p:spPr>
            <a:xfrm>
              <a:off x="918225" y="3469225"/>
              <a:ext cx="94050" cy="93875"/>
            </a:xfrm>
            <a:custGeom>
              <a:avLst/>
              <a:gdLst/>
              <a:ahLst/>
              <a:cxnLst/>
              <a:rect l="l" t="t" r="r" b="b"/>
              <a:pathLst>
                <a:path w="3762" h="3755" extrusionOk="0">
                  <a:moveTo>
                    <a:pt x="1882" y="1"/>
                  </a:moveTo>
                  <a:cubicBezTo>
                    <a:pt x="845" y="1"/>
                    <a:pt x="1" y="845"/>
                    <a:pt x="1" y="1880"/>
                  </a:cubicBezTo>
                  <a:cubicBezTo>
                    <a:pt x="1" y="2917"/>
                    <a:pt x="845" y="3755"/>
                    <a:pt x="1882" y="3755"/>
                  </a:cubicBezTo>
                  <a:cubicBezTo>
                    <a:pt x="2917" y="3755"/>
                    <a:pt x="3762" y="2917"/>
                    <a:pt x="3762" y="1880"/>
                  </a:cubicBezTo>
                  <a:cubicBezTo>
                    <a:pt x="3762" y="845"/>
                    <a:pt x="2917" y="1"/>
                    <a:pt x="1882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8"/>
            <p:cNvSpPr/>
            <p:nvPr/>
          </p:nvSpPr>
          <p:spPr>
            <a:xfrm>
              <a:off x="781225" y="3365775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54" y="0"/>
                  </a:moveTo>
                  <a:cubicBezTo>
                    <a:pt x="428" y="0"/>
                    <a:pt x="1" y="428"/>
                    <a:pt x="1" y="949"/>
                  </a:cubicBezTo>
                  <a:cubicBezTo>
                    <a:pt x="1" y="1475"/>
                    <a:pt x="428" y="1902"/>
                    <a:pt x="954" y="1902"/>
                  </a:cubicBezTo>
                  <a:cubicBezTo>
                    <a:pt x="1481" y="1902"/>
                    <a:pt x="1903" y="1475"/>
                    <a:pt x="1903" y="949"/>
                  </a:cubicBezTo>
                  <a:cubicBezTo>
                    <a:pt x="1903" y="428"/>
                    <a:pt x="1481" y="0"/>
                    <a:pt x="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8"/>
            <p:cNvSpPr/>
            <p:nvPr/>
          </p:nvSpPr>
          <p:spPr>
            <a:xfrm>
              <a:off x="941550" y="3410600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49" y="0"/>
                  </a:moveTo>
                  <a:cubicBezTo>
                    <a:pt x="423" y="0"/>
                    <a:pt x="0" y="428"/>
                    <a:pt x="0" y="954"/>
                  </a:cubicBezTo>
                  <a:cubicBezTo>
                    <a:pt x="0" y="1480"/>
                    <a:pt x="423" y="1902"/>
                    <a:pt x="949" y="1902"/>
                  </a:cubicBezTo>
                  <a:cubicBezTo>
                    <a:pt x="1475" y="1902"/>
                    <a:pt x="1903" y="1480"/>
                    <a:pt x="1903" y="954"/>
                  </a:cubicBezTo>
                  <a:cubicBezTo>
                    <a:pt x="1903" y="428"/>
                    <a:pt x="1475" y="0"/>
                    <a:pt x="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8"/>
            <p:cNvSpPr/>
            <p:nvPr/>
          </p:nvSpPr>
          <p:spPr>
            <a:xfrm>
              <a:off x="547450" y="3548250"/>
              <a:ext cx="207500" cy="156550"/>
            </a:xfrm>
            <a:custGeom>
              <a:avLst/>
              <a:gdLst/>
              <a:ahLst/>
              <a:cxnLst/>
              <a:rect l="l" t="t" r="r" b="b"/>
              <a:pathLst>
                <a:path w="8300" h="6262" extrusionOk="0">
                  <a:moveTo>
                    <a:pt x="794" y="0"/>
                  </a:moveTo>
                  <a:cubicBezTo>
                    <a:pt x="745" y="0"/>
                    <a:pt x="702" y="36"/>
                    <a:pt x="691" y="90"/>
                  </a:cubicBezTo>
                  <a:cubicBezTo>
                    <a:pt x="686" y="128"/>
                    <a:pt x="1" y="4343"/>
                    <a:pt x="3098" y="5724"/>
                  </a:cubicBezTo>
                  <a:cubicBezTo>
                    <a:pt x="3969" y="6113"/>
                    <a:pt x="4715" y="6262"/>
                    <a:pt x="5345" y="6262"/>
                  </a:cubicBezTo>
                  <a:cubicBezTo>
                    <a:pt x="7417" y="6262"/>
                    <a:pt x="8267" y="4661"/>
                    <a:pt x="8272" y="4639"/>
                  </a:cubicBezTo>
                  <a:cubicBezTo>
                    <a:pt x="8299" y="4585"/>
                    <a:pt x="8277" y="4524"/>
                    <a:pt x="8228" y="4497"/>
                  </a:cubicBezTo>
                  <a:cubicBezTo>
                    <a:pt x="8214" y="4488"/>
                    <a:pt x="8197" y="4485"/>
                    <a:pt x="8181" y="4485"/>
                  </a:cubicBezTo>
                  <a:cubicBezTo>
                    <a:pt x="8143" y="4485"/>
                    <a:pt x="8105" y="4506"/>
                    <a:pt x="8085" y="4540"/>
                  </a:cubicBezTo>
                  <a:cubicBezTo>
                    <a:pt x="8044" y="4624"/>
                    <a:pt x="7283" y="6057"/>
                    <a:pt x="5372" y="6057"/>
                  </a:cubicBezTo>
                  <a:cubicBezTo>
                    <a:pt x="4764" y="6057"/>
                    <a:pt x="4040" y="5912"/>
                    <a:pt x="3185" y="5532"/>
                  </a:cubicBezTo>
                  <a:cubicBezTo>
                    <a:pt x="1953" y="4985"/>
                    <a:pt x="1196" y="3910"/>
                    <a:pt x="928" y="2342"/>
                  </a:cubicBezTo>
                  <a:cubicBezTo>
                    <a:pt x="731" y="1165"/>
                    <a:pt x="900" y="133"/>
                    <a:pt x="900" y="123"/>
                  </a:cubicBezTo>
                  <a:cubicBezTo>
                    <a:pt x="911" y="68"/>
                    <a:pt x="873" y="14"/>
                    <a:pt x="812" y="2"/>
                  </a:cubicBezTo>
                  <a:cubicBezTo>
                    <a:pt x="806" y="1"/>
                    <a:pt x="800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8"/>
            <p:cNvSpPr/>
            <p:nvPr/>
          </p:nvSpPr>
          <p:spPr>
            <a:xfrm>
              <a:off x="814800" y="3696825"/>
              <a:ext cx="17700" cy="157600"/>
            </a:xfrm>
            <a:custGeom>
              <a:avLst/>
              <a:gdLst/>
              <a:ahLst/>
              <a:cxnLst/>
              <a:rect l="l" t="t" r="r" b="b"/>
              <a:pathLst>
                <a:path w="708" h="6304" extrusionOk="0">
                  <a:moveTo>
                    <a:pt x="598" y="0"/>
                  </a:moveTo>
                  <a:cubicBezTo>
                    <a:pt x="547" y="0"/>
                    <a:pt x="499" y="37"/>
                    <a:pt x="494" y="94"/>
                  </a:cubicBezTo>
                  <a:cubicBezTo>
                    <a:pt x="488" y="127"/>
                    <a:pt x="1" y="3684"/>
                    <a:pt x="55" y="6199"/>
                  </a:cubicBezTo>
                  <a:cubicBezTo>
                    <a:pt x="55" y="6254"/>
                    <a:pt x="100" y="6304"/>
                    <a:pt x="159" y="6304"/>
                  </a:cubicBezTo>
                  <a:cubicBezTo>
                    <a:pt x="219" y="6297"/>
                    <a:pt x="264" y="6254"/>
                    <a:pt x="264" y="6193"/>
                  </a:cubicBezTo>
                  <a:cubicBezTo>
                    <a:pt x="209" y="3694"/>
                    <a:pt x="697" y="154"/>
                    <a:pt x="702" y="122"/>
                  </a:cubicBezTo>
                  <a:cubicBezTo>
                    <a:pt x="707" y="61"/>
                    <a:pt x="669" y="11"/>
                    <a:pt x="609" y="1"/>
                  </a:cubicBezTo>
                  <a:cubicBezTo>
                    <a:pt x="605" y="0"/>
                    <a:pt x="602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8"/>
            <p:cNvSpPr/>
            <p:nvPr/>
          </p:nvSpPr>
          <p:spPr>
            <a:xfrm>
              <a:off x="648750" y="3519800"/>
              <a:ext cx="86050" cy="89075"/>
            </a:xfrm>
            <a:custGeom>
              <a:avLst/>
              <a:gdLst/>
              <a:ahLst/>
              <a:cxnLst/>
              <a:rect l="l" t="t" r="r" b="b"/>
              <a:pathLst>
                <a:path w="3442" h="3563" extrusionOk="0">
                  <a:moveTo>
                    <a:pt x="833" y="1"/>
                  </a:moveTo>
                  <a:lnTo>
                    <a:pt x="0" y="1244"/>
                  </a:lnTo>
                  <a:lnTo>
                    <a:pt x="3036" y="3563"/>
                  </a:lnTo>
                  <a:lnTo>
                    <a:pt x="3441" y="2592"/>
                  </a:lnTo>
                  <a:cubicBezTo>
                    <a:pt x="3441" y="2592"/>
                    <a:pt x="1847" y="1869"/>
                    <a:pt x="8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8"/>
            <p:cNvSpPr/>
            <p:nvPr/>
          </p:nvSpPr>
          <p:spPr>
            <a:xfrm>
              <a:off x="544025" y="3064475"/>
              <a:ext cx="618825" cy="325125"/>
            </a:xfrm>
            <a:custGeom>
              <a:avLst/>
              <a:gdLst/>
              <a:ahLst/>
              <a:cxnLst/>
              <a:rect l="l" t="t" r="r" b="b"/>
              <a:pathLst>
                <a:path w="24753" h="13005" extrusionOk="0">
                  <a:moveTo>
                    <a:pt x="10185" y="0"/>
                  </a:moveTo>
                  <a:cubicBezTo>
                    <a:pt x="9256" y="0"/>
                    <a:pt x="8220" y="176"/>
                    <a:pt x="7076" y="608"/>
                  </a:cubicBezTo>
                  <a:cubicBezTo>
                    <a:pt x="1032" y="2905"/>
                    <a:pt x="1" y="8605"/>
                    <a:pt x="1799" y="11801"/>
                  </a:cubicBezTo>
                  <a:cubicBezTo>
                    <a:pt x="1799" y="11801"/>
                    <a:pt x="3000" y="12059"/>
                    <a:pt x="4399" y="12059"/>
                  </a:cubicBezTo>
                  <a:cubicBezTo>
                    <a:pt x="5520" y="12059"/>
                    <a:pt x="6769" y="11894"/>
                    <a:pt x="7630" y="11296"/>
                  </a:cubicBezTo>
                  <a:cubicBezTo>
                    <a:pt x="9560" y="9953"/>
                    <a:pt x="8404" y="5865"/>
                    <a:pt x="11429" y="5136"/>
                  </a:cubicBezTo>
                  <a:cubicBezTo>
                    <a:pt x="11782" y="5051"/>
                    <a:pt x="12101" y="5013"/>
                    <a:pt x="12389" y="5013"/>
                  </a:cubicBezTo>
                  <a:cubicBezTo>
                    <a:pt x="14555" y="5013"/>
                    <a:pt x="14953" y="7153"/>
                    <a:pt x="14953" y="7153"/>
                  </a:cubicBezTo>
                  <a:cubicBezTo>
                    <a:pt x="14953" y="7153"/>
                    <a:pt x="16375" y="6267"/>
                    <a:pt x="17617" y="6267"/>
                  </a:cubicBezTo>
                  <a:cubicBezTo>
                    <a:pt x="18012" y="6267"/>
                    <a:pt x="18389" y="6356"/>
                    <a:pt x="18697" y="6593"/>
                  </a:cubicBezTo>
                  <a:cubicBezTo>
                    <a:pt x="21807" y="8987"/>
                    <a:pt x="17636" y="13004"/>
                    <a:pt x="20954" y="13004"/>
                  </a:cubicBezTo>
                  <a:cubicBezTo>
                    <a:pt x="21009" y="13004"/>
                    <a:pt x="21066" y="13003"/>
                    <a:pt x="21125" y="13001"/>
                  </a:cubicBezTo>
                  <a:cubicBezTo>
                    <a:pt x="24753" y="12864"/>
                    <a:pt x="24194" y="9783"/>
                    <a:pt x="24194" y="9783"/>
                  </a:cubicBezTo>
                  <a:lnTo>
                    <a:pt x="24194" y="9783"/>
                  </a:lnTo>
                  <a:cubicBezTo>
                    <a:pt x="24194" y="9783"/>
                    <a:pt x="24183" y="9784"/>
                    <a:pt x="24164" y="9784"/>
                  </a:cubicBezTo>
                  <a:cubicBezTo>
                    <a:pt x="24028" y="9784"/>
                    <a:pt x="23443" y="9742"/>
                    <a:pt x="22906" y="9055"/>
                  </a:cubicBezTo>
                  <a:cubicBezTo>
                    <a:pt x="22358" y="8361"/>
                    <a:pt x="24191" y="2936"/>
                    <a:pt x="18717" y="2936"/>
                  </a:cubicBezTo>
                  <a:cubicBezTo>
                    <a:pt x="18004" y="2936"/>
                    <a:pt x="17168" y="3028"/>
                    <a:pt x="16186" y="3234"/>
                  </a:cubicBezTo>
                  <a:cubicBezTo>
                    <a:pt x="16186" y="3234"/>
                    <a:pt x="14174" y="0"/>
                    <a:pt x="10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8"/>
            <p:cNvSpPr/>
            <p:nvPr/>
          </p:nvSpPr>
          <p:spPr>
            <a:xfrm>
              <a:off x="517325" y="3317450"/>
              <a:ext cx="142400" cy="134250"/>
            </a:xfrm>
            <a:custGeom>
              <a:avLst/>
              <a:gdLst/>
              <a:ahLst/>
              <a:cxnLst/>
              <a:rect l="l" t="t" r="r" b="b"/>
              <a:pathLst>
                <a:path w="5696" h="5370" extrusionOk="0">
                  <a:moveTo>
                    <a:pt x="4183" y="0"/>
                  </a:moveTo>
                  <a:cubicBezTo>
                    <a:pt x="3897" y="0"/>
                    <a:pt x="3557" y="109"/>
                    <a:pt x="3152" y="367"/>
                  </a:cubicBezTo>
                  <a:cubicBezTo>
                    <a:pt x="1" y="2378"/>
                    <a:pt x="2538" y="4910"/>
                    <a:pt x="4040" y="5326"/>
                  </a:cubicBezTo>
                  <a:cubicBezTo>
                    <a:pt x="4148" y="5356"/>
                    <a:pt x="4248" y="5369"/>
                    <a:pt x="4342" y="5369"/>
                  </a:cubicBezTo>
                  <a:cubicBezTo>
                    <a:pt x="5562" y="5369"/>
                    <a:pt x="5695" y="3036"/>
                    <a:pt x="5695" y="3036"/>
                  </a:cubicBezTo>
                  <a:cubicBezTo>
                    <a:pt x="5695" y="3036"/>
                    <a:pt x="5695" y="0"/>
                    <a:pt x="418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8"/>
            <p:cNvSpPr/>
            <p:nvPr/>
          </p:nvSpPr>
          <p:spPr>
            <a:xfrm>
              <a:off x="596525" y="3342075"/>
              <a:ext cx="31675" cy="82650"/>
            </a:xfrm>
            <a:custGeom>
              <a:avLst/>
              <a:gdLst/>
              <a:ahLst/>
              <a:cxnLst/>
              <a:rect l="l" t="t" r="r" b="b"/>
              <a:pathLst>
                <a:path w="1267" h="3306" extrusionOk="0">
                  <a:moveTo>
                    <a:pt x="164" y="0"/>
                  </a:moveTo>
                  <a:cubicBezTo>
                    <a:pt x="123" y="0"/>
                    <a:pt x="98" y="5"/>
                    <a:pt x="94" y="7"/>
                  </a:cubicBezTo>
                  <a:cubicBezTo>
                    <a:pt x="38" y="17"/>
                    <a:pt x="0" y="66"/>
                    <a:pt x="11" y="126"/>
                  </a:cubicBezTo>
                  <a:cubicBezTo>
                    <a:pt x="17" y="178"/>
                    <a:pt x="65" y="215"/>
                    <a:pt x="121" y="215"/>
                  </a:cubicBezTo>
                  <a:cubicBezTo>
                    <a:pt x="124" y="215"/>
                    <a:pt x="128" y="215"/>
                    <a:pt x="132" y="214"/>
                  </a:cubicBezTo>
                  <a:cubicBezTo>
                    <a:pt x="133" y="214"/>
                    <a:pt x="146" y="213"/>
                    <a:pt x="168" y="213"/>
                  </a:cubicBezTo>
                  <a:cubicBezTo>
                    <a:pt x="240" y="213"/>
                    <a:pt x="404" y="232"/>
                    <a:pt x="559" y="395"/>
                  </a:cubicBezTo>
                  <a:cubicBezTo>
                    <a:pt x="839" y="675"/>
                    <a:pt x="1102" y="1388"/>
                    <a:pt x="800" y="3185"/>
                  </a:cubicBezTo>
                  <a:cubicBezTo>
                    <a:pt x="795" y="3240"/>
                    <a:pt x="833" y="3295"/>
                    <a:pt x="888" y="3306"/>
                  </a:cubicBezTo>
                  <a:lnTo>
                    <a:pt x="905" y="3306"/>
                  </a:lnTo>
                  <a:cubicBezTo>
                    <a:pt x="959" y="3306"/>
                    <a:pt x="1004" y="3273"/>
                    <a:pt x="1009" y="3217"/>
                  </a:cubicBezTo>
                  <a:cubicBezTo>
                    <a:pt x="1267" y="1699"/>
                    <a:pt x="1162" y="697"/>
                    <a:pt x="708" y="242"/>
                  </a:cubicBezTo>
                  <a:cubicBezTo>
                    <a:pt x="499" y="33"/>
                    <a:pt x="275" y="0"/>
                    <a:pt x="164" y="0"/>
                  </a:cubicBezTo>
                  <a:close/>
                </a:path>
              </a:pathLst>
            </a:custGeom>
            <a:solidFill>
              <a:srgbClr val="2E25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8"/>
            <p:cNvSpPr/>
            <p:nvPr/>
          </p:nvSpPr>
          <p:spPr>
            <a:xfrm>
              <a:off x="869725" y="3413150"/>
              <a:ext cx="49775" cy="80500"/>
            </a:xfrm>
            <a:custGeom>
              <a:avLst/>
              <a:gdLst/>
              <a:ahLst/>
              <a:cxnLst/>
              <a:rect l="l" t="t" r="r" b="b"/>
              <a:pathLst>
                <a:path w="1991" h="3220" extrusionOk="0">
                  <a:moveTo>
                    <a:pt x="613" y="0"/>
                  </a:moveTo>
                  <a:cubicBezTo>
                    <a:pt x="565" y="0"/>
                    <a:pt x="520" y="36"/>
                    <a:pt x="511" y="84"/>
                  </a:cubicBezTo>
                  <a:lnTo>
                    <a:pt x="172" y="1877"/>
                  </a:lnTo>
                  <a:cubicBezTo>
                    <a:pt x="165" y="1904"/>
                    <a:pt x="172" y="1937"/>
                    <a:pt x="187" y="1958"/>
                  </a:cubicBezTo>
                  <a:cubicBezTo>
                    <a:pt x="210" y="1986"/>
                    <a:pt x="231" y="1998"/>
                    <a:pt x="264" y="2003"/>
                  </a:cubicBezTo>
                  <a:lnTo>
                    <a:pt x="1553" y="2145"/>
                  </a:lnTo>
                  <a:lnTo>
                    <a:pt x="73" y="3022"/>
                  </a:lnTo>
                  <a:cubicBezTo>
                    <a:pt x="18" y="3050"/>
                    <a:pt x="1" y="3116"/>
                    <a:pt x="33" y="3164"/>
                  </a:cubicBezTo>
                  <a:cubicBezTo>
                    <a:pt x="51" y="3197"/>
                    <a:pt x="89" y="3220"/>
                    <a:pt x="122" y="3220"/>
                  </a:cubicBezTo>
                  <a:cubicBezTo>
                    <a:pt x="144" y="3220"/>
                    <a:pt x="160" y="3214"/>
                    <a:pt x="177" y="3203"/>
                  </a:cubicBezTo>
                  <a:lnTo>
                    <a:pt x="1930" y="2167"/>
                  </a:lnTo>
                  <a:cubicBezTo>
                    <a:pt x="1968" y="2140"/>
                    <a:pt x="1991" y="2096"/>
                    <a:pt x="1980" y="2052"/>
                  </a:cubicBezTo>
                  <a:cubicBezTo>
                    <a:pt x="1974" y="2008"/>
                    <a:pt x="1936" y="1975"/>
                    <a:pt x="1892" y="1970"/>
                  </a:cubicBezTo>
                  <a:lnTo>
                    <a:pt x="402" y="1806"/>
                  </a:lnTo>
                  <a:lnTo>
                    <a:pt x="719" y="128"/>
                  </a:lnTo>
                  <a:cubicBezTo>
                    <a:pt x="731" y="68"/>
                    <a:pt x="691" y="13"/>
                    <a:pt x="632" y="2"/>
                  </a:cubicBezTo>
                  <a:cubicBezTo>
                    <a:pt x="626" y="1"/>
                    <a:pt x="620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414425" y="3545400"/>
              <a:ext cx="91950" cy="159550"/>
            </a:xfrm>
            <a:custGeom>
              <a:avLst/>
              <a:gdLst/>
              <a:ahLst/>
              <a:cxnLst/>
              <a:rect l="l" t="t" r="r" b="b"/>
              <a:pathLst>
                <a:path w="3678" h="6382" extrusionOk="0">
                  <a:moveTo>
                    <a:pt x="3560" y="0"/>
                  </a:moveTo>
                  <a:cubicBezTo>
                    <a:pt x="3534" y="0"/>
                    <a:pt x="3508" y="10"/>
                    <a:pt x="3487" y="29"/>
                  </a:cubicBezTo>
                  <a:cubicBezTo>
                    <a:pt x="872" y="2555"/>
                    <a:pt x="22" y="6211"/>
                    <a:pt x="11" y="6250"/>
                  </a:cubicBezTo>
                  <a:cubicBezTo>
                    <a:pt x="1" y="6304"/>
                    <a:pt x="39" y="6364"/>
                    <a:pt x="93" y="6376"/>
                  </a:cubicBezTo>
                  <a:cubicBezTo>
                    <a:pt x="99" y="6376"/>
                    <a:pt x="110" y="6381"/>
                    <a:pt x="115" y="6381"/>
                  </a:cubicBezTo>
                  <a:cubicBezTo>
                    <a:pt x="165" y="6381"/>
                    <a:pt x="209" y="6348"/>
                    <a:pt x="219" y="6298"/>
                  </a:cubicBezTo>
                  <a:cubicBezTo>
                    <a:pt x="224" y="6260"/>
                    <a:pt x="1064" y="2665"/>
                    <a:pt x="3634" y="182"/>
                  </a:cubicBezTo>
                  <a:cubicBezTo>
                    <a:pt x="3677" y="138"/>
                    <a:pt x="3677" y="72"/>
                    <a:pt x="3639" y="34"/>
                  </a:cubicBezTo>
                  <a:cubicBezTo>
                    <a:pt x="3617" y="11"/>
                    <a:pt x="3588" y="0"/>
                    <a:pt x="3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8"/>
            <p:cNvSpPr/>
            <p:nvPr/>
          </p:nvSpPr>
          <p:spPr>
            <a:xfrm>
              <a:off x="1072950" y="4367975"/>
              <a:ext cx="12900" cy="30150"/>
            </a:xfrm>
            <a:custGeom>
              <a:avLst/>
              <a:gdLst/>
              <a:ahLst/>
              <a:cxnLst/>
              <a:rect l="l" t="t" r="r" b="b"/>
              <a:pathLst>
                <a:path w="516" h="1206" extrusionOk="0">
                  <a:moveTo>
                    <a:pt x="400" y="1"/>
                  </a:moveTo>
                  <a:cubicBezTo>
                    <a:pt x="354" y="1"/>
                    <a:pt x="310" y="31"/>
                    <a:pt x="297" y="77"/>
                  </a:cubicBezTo>
                  <a:lnTo>
                    <a:pt x="17" y="1069"/>
                  </a:lnTo>
                  <a:cubicBezTo>
                    <a:pt x="1" y="1123"/>
                    <a:pt x="34" y="1183"/>
                    <a:pt x="93" y="1200"/>
                  </a:cubicBezTo>
                  <a:cubicBezTo>
                    <a:pt x="99" y="1200"/>
                    <a:pt x="110" y="1206"/>
                    <a:pt x="121" y="1206"/>
                  </a:cubicBezTo>
                  <a:cubicBezTo>
                    <a:pt x="165" y="1206"/>
                    <a:pt x="209" y="1173"/>
                    <a:pt x="219" y="1129"/>
                  </a:cubicBezTo>
                  <a:lnTo>
                    <a:pt x="499" y="136"/>
                  </a:lnTo>
                  <a:cubicBezTo>
                    <a:pt x="515" y="82"/>
                    <a:pt x="482" y="22"/>
                    <a:pt x="428" y="5"/>
                  </a:cubicBezTo>
                  <a:cubicBezTo>
                    <a:pt x="419" y="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8"/>
            <p:cNvSpPr/>
            <p:nvPr/>
          </p:nvSpPr>
          <p:spPr>
            <a:xfrm>
              <a:off x="1093075" y="4367425"/>
              <a:ext cx="5400" cy="25900"/>
            </a:xfrm>
            <a:custGeom>
              <a:avLst/>
              <a:gdLst/>
              <a:ahLst/>
              <a:cxnLst/>
              <a:rect l="l" t="t" r="r" b="b"/>
              <a:pathLst>
                <a:path w="216" h="1036" extrusionOk="0">
                  <a:moveTo>
                    <a:pt x="105" y="0"/>
                  </a:moveTo>
                  <a:cubicBezTo>
                    <a:pt x="44" y="0"/>
                    <a:pt x="1" y="49"/>
                    <a:pt x="1" y="104"/>
                  </a:cubicBezTo>
                  <a:lnTo>
                    <a:pt x="6" y="932"/>
                  </a:lnTo>
                  <a:cubicBezTo>
                    <a:pt x="6" y="987"/>
                    <a:pt x="56" y="1035"/>
                    <a:pt x="110" y="1035"/>
                  </a:cubicBezTo>
                  <a:cubicBezTo>
                    <a:pt x="171" y="1035"/>
                    <a:pt x="215" y="987"/>
                    <a:pt x="215" y="932"/>
                  </a:cubicBezTo>
                  <a:lnTo>
                    <a:pt x="209" y="104"/>
                  </a:lnTo>
                  <a:cubicBezTo>
                    <a:pt x="209" y="49"/>
                    <a:pt x="165" y="0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5" name="Google Shape;685;p8"/>
          <p:cNvSpPr txBox="1">
            <a:spLocks noGrp="1"/>
          </p:cNvSpPr>
          <p:nvPr>
            <p:ph type="title"/>
          </p:nvPr>
        </p:nvSpPr>
        <p:spPr>
          <a:xfrm>
            <a:off x="2514125" y="1307100"/>
            <a:ext cx="41157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9"/>
          <p:cNvGrpSpPr/>
          <p:nvPr/>
        </p:nvGrpSpPr>
        <p:grpSpPr>
          <a:xfrm rot="10800000">
            <a:off x="122308" y="68542"/>
            <a:ext cx="8966083" cy="5041129"/>
            <a:chOff x="122308" y="68542"/>
            <a:chExt cx="8966083" cy="5041129"/>
          </a:xfrm>
        </p:grpSpPr>
        <p:grpSp>
          <p:nvGrpSpPr>
            <p:cNvPr id="688" name="Google Shape;688;p9"/>
            <p:cNvGrpSpPr/>
            <p:nvPr/>
          </p:nvGrpSpPr>
          <p:grpSpPr>
            <a:xfrm>
              <a:off x="122308" y="68542"/>
              <a:ext cx="8966083" cy="5041129"/>
              <a:chOff x="122308" y="68542"/>
              <a:chExt cx="8966083" cy="5041129"/>
            </a:xfrm>
          </p:grpSpPr>
          <p:grpSp>
            <p:nvGrpSpPr>
              <p:cNvPr id="689" name="Google Shape;689;p9"/>
              <p:cNvGrpSpPr/>
              <p:nvPr/>
            </p:nvGrpSpPr>
            <p:grpSpPr>
              <a:xfrm rot="10800000">
                <a:off x="7894792" y="398400"/>
                <a:ext cx="888013" cy="1790004"/>
                <a:chOff x="8067142" y="2833934"/>
                <a:chExt cx="888013" cy="1790004"/>
              </a:xfrm>
            </p:grpSpPr>
            <p:sp>
              <p:nvSpPr>
                <p:cNvPr id="690" name="Google Shape;690;p9"/>
                <p:cNvSpPr/>
                <p:nvPr/>
              </p:nvSpPr>
              <p:spPr>
                <a:xfrm rot="2700000">
                  <a:off x="8064714" y="2867729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</p:sp>
            <p:sp>
              <p:nvSpPr>
                <p:cNvPr id="691" name="Google Shape;691;p9"/>
                <p:cNvSpPr/>
                <p:nvPr/>
              </p:nvSpPr>
              <p:spPr>
                <a:xfrm rot="-5400000">
                  <a:off x="8878228" y="454700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</p:grpSp>
          <p:grpSp>
            <p:nvGrpSpPr>
              <p:cNvPr id="692" name="Google Shape;692;p9"/>
              <p:cNvGrpSpPr/>
              <p:nvPr/>
            </p:nvGrpSpPr>
            <p:grpSpPr>
              <a:xfrm>
                <a:off x="122308" y="68542"/>
                <a:ext cx="8966083" cy="5041129"/>
                <a:chOff x="122308" y="68542"/>
                <a:chExt cx="8966083" cy="5041129"/>
              </a:xfrm>
            </p:grpSpPr>
            <p:grpSp>
              <p:nvGrpSpPr>
                <p:cNvPr id="693" name="Google Shape;693;p9"/>
                <p:cNvGrpSpPr/>
                <p:nvPr/>
              </p:nvGrpSpPr>
              <p:grpSpPr>
                <a:xfrm>
                  <a:off x="122308" y="68542"/>
                  <a:ext cx="8966083" cy="5041129"/>
                  <a:chOff x="122308" y="68542"/>
                  <a:chExt cx="8966083" cy="5041129"/>
                </a:xfrm>
              </p:grpSpPr>
              <p:sp>
                <p:nvSpPr>
                  <p:cNvPr id="694" name="Google Shape;694;p9"/>
                  <p:cNvSpPr/>
                  <p:nvPr/>
                </p:nvSpPr>
                <p:spPr>
                  <a:xfrm rot="2700000">
                    <a:off x="243591" y="28706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695" name="Google Shape;695;p9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696" name="Google Shape;696;p9"/>
                  <p:cNvSpPr/>
                  <p:nvPr/>
                </p:nvSpPr>
                <p:spPr>
                  <a:xfrm rot="6300406">
                    <a:off x="127712" y="83985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697" name="Google Shape;697;p9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698" name="Google Shape;698;p9"/>
                  <p:cNvSpPr/>
                  <p:nvPr/>
                </p:nvSpPr>
                <p:spPr>
                  <a:xfrm rot="6300406">
                    <a:off x="144695" y="23320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699" name="Google Shape;699;p9"/>
                  <p:cNvSpPr/>
                  <p:nvPr/>
                </p:nvSpPr>
                <p:spPr>
                  <a:xfrm rot="-2700000">
                    <a:off x="515840" y="236038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0" name="Google Shape;700;p9"/>
                  <p:cNvSpPr/>
                  <p:nvPr/>
                </p:nvSpPr>
                <p:spPr>
                  <a:xfrm>
                    <a:off x="3809289" y="13102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1" name="Google Shape;701;p9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2" name="Google Shape;702;p9"/>
                  <p:cNvSpPr/>
                  <p:nvPr/>
                </p:nvSpPr>
                <p:spPr>
                  <a:xfrm rot="5400000" flipH="1">
                    <a:off x="3671335" y="3499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3" name="Google Shape;703;p9"/>
                  <p:cNvSpPr/>
                  <p:nvPr/>
                </p:nvSpPr>
                <p:spPr>
                  <a:xfrm rot="-900406" flipH="1">
                    <a:off x="5078610" y="4050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04" name="Google Shape;704;p9"/>
                  <p:cNvSpPr/>
                  <p:nvPr/>
                </p:nvSpPr>
                <p:spPr>
                  <a:xfrm rot="8100000" flipH="1">
                    <a:off x="4509194" y="2360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05" name="Google Shape;705;p9"/>
                  <p:cNvSpPr/>
                  <p:nvPr/>
                </p:nvSpPr>
                <p:spPr>
                  <a:xfrm rot="-5400000">
                    <a:off x="3039403" y="2189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06" name="Google Shape;706;p9"/>
                  <p:cNvSpPr/>
                  <p:nvPr/>
                </p:nvSpPr>
                <p:spPr>
                  <a:xfrm>
                    <a:off x="1878594" y="353194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07" name="Google Shape;707;p9"/>
                  <p:cNvSpPr/>
                  <p:nvPr/>
                </p:nvSpPr>
                <p:spPr>
                  <a:xfrm rot="6300406">
                    <a:off x="26059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08" name="Google Shape;708;p9"/>
                  <p:cNvSpPr/>
                  <p:nvPr/>
                </p:nvSpPr>
                <p:spPr>
                  <a:xfrm rot="-5400000">
                    <a:off x="245215" y="18850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09" name="Google Shape;709;p9"/>
                  <p:cNvSpPr/>
                  <p:nvPr/>
                </p:nvSpPr>
                <p:spPr>
                  <a:xfrm rot="2700000">
                    <a:off x="515841" y="23133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10" name="Google Shape;710;p9"/>
                  <p:cNvSpPr/>
                  <p:nvPr/>
                </p:nvSpPr>
                <p:spPr>
                  <a:xfrm rot="-5400000">
                    <a:off x="2101029" y="49590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1" name="Google Shape;711;p9"/>
                  <p:cNvSpPr/>
                  <p:nvPr/>
                </p:nvSpPr>
                <p:spPr>
                  <a:xfrm rot="8999773">
                    <a:off x="143059" y="23133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2" name="Google Shape;712;p9"/>
                  <p:cNvSpPr/>
                  <p:nvPr/>
                </p:nvSpPr>
                <p:spPr>
                  <a:xfrm rot="6300406">
                    <a:off x="466170" y="88532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13" name="Google Shape;713;p9"/>
                  <p:cNvSpPr/>
                  <p:nvPr/>
                </p:nvSpPr>
                <p:spPr>
                  <a:xfrm>
                    <a:off x="5986089" y="36065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14" name="Google Shape;714;p9"/>
                  <p:cNvSpPr/>
                  <p:nvPr/>
                </p:nvSpPr>
                <p:spPr>
                  <a:xfrm rot="8999773">
                    <a:off x="6232222" y="938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15" name="Google Shape;715;p9"/>
                  <p:cNvSpPr/>
                  <p:nvPr/>
                </p:nvSpPr>
                <p:spPr>
                  <a:xfrm rot="8100000" flipH="1">
                    <a:off x="72738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6" name="Google Shape;716;p9"/>
                  <p:cNvSpPr/>
                  <p:nvPr/>
                </p:nvSpPr>
                <p:spPr>
                  <a:xfrm rot="8100000" flipH="1">
                    <a:off x="8608369" y="1441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17" name="Google Shape;717;p9"/>
                  <p:cNvSpPr/>
                  <p:nvPr/>
                </p:nvSpPr>
                <p:spPr>
                  <a:xfrm rot="-10594826" flipH="1">
                    <a:off x="8902268" y="520771"/>
                    <a:ext cx="111939" cy="3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18" name="Google Shape;718;p9"/>
                  <p:cNvSpPr/>
                  <p:nvPr/>
                </p:nvSpPr>
                <p:spPr>
                  <a:xfrm>
                    <a:off x="8631314" y="9723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19" name="Google Shape;719;p9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20" name="Google Shape;720;p9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1" name="Google Shape;721;p9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22" name="Google Shape;722;p9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3" name="Google Shape;723;p9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24" name="Google Shape;724;p9"/>
                  <p:cNvSpPr/>
                  <p:nvPr/>
                </p:nvSpPr>
                <p:spPr>
                  <a:xfrm rot="-2700000">
                    <a:off x="1422415" y="4947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5" name="Google Shape;725;p9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6" name="Google Shape;726;p9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27" name="Google Shape;727;p9"/>
                  <p:cNvSpPr/>
                  <p:nvPr/>
                </p:nvSpPr>
                <p:spPr>
                  <a:xfrm rot="8100000" flipH="1">
                    <a:off x="8978869" y="34798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28" name="Google Shape;728;p9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29" name="Google Shape;729;p9"/>
                  <p:cNvSpPr/>
                  <p:nvPr/>
                </p:nvSpPr>
                <p:spPr>
                  <a:xfrm rot="-5400000">
                    <a:off x="8954428" y="2946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30" name="Google Shape;730;p9"/>
                  <p:cNvSpPr/>
                  <p:nvPr/>
                </p:nvSpPr>
                <p:spPr>
                  <a:xfrm>
                    <a:off x="3005139" y="47784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31" name="Google Shape;731;p9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2" name="Google Shape;732;p9"/>
                  <p:cNvSpPr/>
                  <p:nvPr/>
                </p:nvSpPr>
                <p:spPr>
                  <a:xfrm rot="5400000" flipH="1">
                    <a:off x="2628010" y="4996026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3" name="Google Shape;733;p9"/>
                  <p:cNvSpPr/>
                  <p:nvPr/>
                </p:nvSpPr>
                <p:spPr>
                  <a:xfrm rot="-900406" flipH="1">
                    <a:off x="4035285" y="50512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34" name="Google Shape;734;p9"/>
                  <p:cNvSpPr/>
                  <p:nvPr/>
                </p:nvSpPr>
                <p:spPr>
                  <a:xfrm rot="8100000" flipH="1">
                    <a:off x="3465869" y="48821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35" name="Google Shape;735;p9"/>
                  <p:cNvSpPr/>
                  <p:nvPr/>
                </p:nvSpPr>
                <p:spPr>
                  <a:xfrm>
                    <a:off x="4942764" y="5006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36" name="Google Shape;736;p9"/>
                  <p:cNvSpPr/>
                  <p:nvPr/>
                </p:nvSpPr>
                <p:spPr>
                  <a:xfrm rot="8999773">
                    <a:off x="5188897" y="47400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37" name="Google Shape;737;p9"/>
                  <p:cNvSpPr/>
                  <p:nvPr/>
                </p:nvSpPr>
                <p:spPr>
                  <a:xfrm>
                    <a:off x="5710514" y="491635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38" name="Google Shape;738;p9"/>
                  <p:cNvSpPr/>
                  <p:nvPr/>
                </p:nvSpPr>
                <p:spPr>
                  <a:xfrm rot="2700000">
                    <a:off x="7392164" y="47230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739" name="Google Shape;739;p9"/>
                  <p:cNvSpPr/>
                  <p:nvPr/>
                </p:nvSpPr>
                <p:spPr>
                  <a:xfrm rot="8999773">
                    <a:off x="7742272" y="4978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40" name="Google Shape;740;p9"/>
                  <p:cNvSpPr/>
                  <p:nvPr/>
                </p:nvSpPr>
                <p:spPr>
                  <a:xfrm>
                    <a:off x="84200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1" name="Google Shape;741;p9"/>
                  <p:cNvSpPr/>
                  <p:nvPr/>
                </p:nvSpPr>
                <p:spPr>
                  <a:xfrm rot="8100000" flipH="1">
                    <a:off x="8841094" y="4967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42" name="Google Shape;742;p9"/>
                  <p:cNvSpPr/>
                  <p:nvPr/>
                </p:nvSpPr>
                <p:spPr>
                  <a:xfrm rot="-900406" flipH="1">
                    <a:off x="8623960" y="44372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43" name="Google Shape;743;p9"/>
                  <p:cNvSpPr/>
                  <p:nvPr/>
                </p:nvSpPr>
                <p:spPr>
                  <a:xfrm rot="-5400000">
                    <a:off x="8568653" y="39571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4" name="Google Shape;744;p9"/>
                  <p:cNvSpPr/>
                  <p:nvPr/>
                </p:nvSpPr>
                <p:spPr>
                  <a:xfrm rot="6300406">
                    <a:off x="8934570" y="4008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745" name="Google Shape;745;p9"/>
                <p:cNvGrpSpPr/>
                <p:nvPr/>
              </p:nvGrpSpPr>
              <p:grpSpPr>
                <a:xfrm rot="10800000">
                  <a:off x="584873" y="1376836"/>
                  <a:ext cx="6376847" cy="3550539"/>
                  <a:chOff x="-5531338" y="1209062"/>
                  <a:chExt cx="6376847" cy="3550539"/>
                </a:xfrm>
              </p:grpSpPr>
              <p:sp>
                <p:nvSpPr>
                  <p:cNvPr id="746" name="Google Shape;746;p9"/>
                  <p:cNvSpPr/>
                  <p:nvPr/>
                </p:nvSpPr>
                <p:spPr>
                  <a:xfrm rot="2700000">
                    <a:off x="-442209" y="14228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47" name="Google Shape;747;p9"/>
                  <p:cNvSpPr/>
                  <p:nvPr/>
                </p:nvSpPr>
                <p:spPr>
                  <a:xfrm rot="-7200227">
                    <a:off x="253029" y="138657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748" name="Google Shape;748;p9"/>
                  <p:cNvSpPr/>
                  <p:nvPr/>
                </p:nvSpPr>
                <p:spPr>
                  <a:xfrm rot="8100000">
                    <a:off x="-4955417" y="1291957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749" name="Google Shape;749;p9"/>
                  <p:cNvSpPr/>
                  <p:nvPr/>
                </p:nvSpPr>
                <p:spPr>
                  <a:xfrm rot="8100000">
                    <a:off x="-5533766" y="1242858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750" name="Google Shape;750;p9"/>
                  <p:cNvSpPr/>
                  <p:nvPr/>
                </p:nvSpPr>
                <p:spPr>
                  <a:xfrm rot="6300406">
                    <a:off x="6644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751" name="Google Shape;751;p9"/>
                  <p:cNvSpPr/>
                  <p:nvPr/>
                </p:nvSpPr>
                <p:spPr>
                  <a:xfrm rot="8999773">
                    <a:off x="731172" y="29044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752" name="Google Shape;752;p9"/>
            <p:cNvSpPr/>
            <p:nvPr/>
          </p:nvSpPr>
          <p:spPr>
            <a:xfrm rot="-2059813">
              <a:off x="385089" y="4201469"/>
              <a:ext cx="193630" cy="183896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9"/>
            <p:cNvSpPr/>
            <p:nvPr/>
          </p:nvSpPr>
          <p:spPr>
            <a:xfrm rot="1827662">
              <a:off x="8404975" y="337459"/>
              <a:ext cx="193509" cy="18383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4" name="Google Shape;754;p9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9"/>
          <p:cNvSpPr txBox="1">
            <a:spLocks noGrp="1"/>
          </p:cNvSpPr>
          <p:nvPr>
            <p:ph type="title"/>
          </p:nvPr>
        </p:nvSpPr>
        <p:spPr>
          <a:xfrm>
            <a:off x="2391900" y="1350250"/>
            <a:ext cx="4360200" cy="11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56" name="Google Shape;756;p9"/>
          <p:cNvSpPr txBox="1">
            <a:spLocks noGrp="1"/>
          </p:cNvSpPr>
          <p:nvPr>
            <p:ph type="subTitle" idx="1"/>
          </p:nvPr>
        </p:nvSpPr>
        <p:spPr>
          <a:xfrm>
            <a:off x="2391925" y="2577050"/>
            <a:ext cx="4360200" cy="12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Google Shape;835;p13"/>
          <p:cNvGrpSpPr/>
          <p:nvPr/>
        </p:nvGrpSpPr>
        <p:grpSpPr>
          <a:xfrm rot="10800000" flipH="1">
            <a:off x="122308" y="68542"/>
            <a:ext cx="8966083" cy="4999273"/>
            <a:chOff x="122308" y="110399"/>
            <a:chExt cx="8966083" cy="4999273"/>
          </a:xfrm>
        </p:grpSpPr>
        <p:sp>
          <p:nvSpPr>
            <p:cNvPr id="836" name="Google Shape;836;p13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37" name="Google Shape;837;p13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38" name="Google Shape;838;p13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39" name="Google Shape;839;p13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40" name="Google Shape;840;p13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41" name="Google Shape;841;p13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42" name="Google Shape;842;p13"/>
            <p:cNvSpPr/>
            <p:nvPr/>
          </p:nvSpPr>
          <p:spPr>
            <a:xfrm>
              <a:off x="77754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44" name="Google Shape;844;p13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45" name="Google Shape;845;p13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46" name="Google Shape;846;p13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47" name="Google Shape;847;p13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48" name="Google Shape;848;p13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3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0" name="Google Shape;850;p13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51" name="Google Shape;851;p13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2" name="Google Shape;852;p13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53" name="Google Shape;853;p13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4" name="Google Shape;854;p13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5" name="Google Shape;855;p13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6" name="Google Shape;856;p13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57" name="Google Shape;857;p13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58" name="Google Shape;858;p13"/>
            <p:cNvSpPr/>
            <p:nvPr/>
          </p:nvSpPr>
          <p:spPr>
            <a:xfrm rot="8999773">
              <a:off x="65370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59" name="Google Shape;859;p13"/>
            <p:cNvSpPr/>
            <p:nvPr/>
          </p:nvSpPr>
          <p:spPr>
            <a:xfrm rot="8100000" flipH="1">
              <a:off x="71976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0" name="Google Shape;860;p13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1" name="Google Shape;861;p13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62" name="Google Shape;862;p13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3" name="Google Shape;863;p13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64" name="Google Shape;864;p13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5" name="Google Shape;865;p13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66" name="Google Shape;866;p13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7" name="Google Shape;867;p13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68" name="Google Shape;868;p13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9" name="Google Shape;869;p13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0" name="Google Shape;870;p13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1" name="Google Shape;871;p13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72" name="Google Shape;872;p13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3" name="Google Shape;873;p13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74" name="Google Shape;874;p13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75" name="Google Shape;875;p13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6" name="Google Shape;876;p13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7" name="Google Shape;877;p13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78" name="Google Shape;878;p13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9" name="Google Shape;879;p13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80" name="Google Shape;880;p13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81" name="Google Shape;881;p13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2" name="Google Shape;882;p13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83" name="Google Shape;883;p13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84" name="Google Shape;884;p13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5" name="Google Shape;885;p13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86" name="Google Shape;886;p13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87" name="Google Shape;887;p13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8" name="Google Shape;888;p13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889" name="Google Shape;889;p13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13"/>
          <p:cNvSpPr txBox="1">
            <a:spLocks noGrp="1"/>
          </p:cNvSpPr>
          <p:nvPr>
            <p:ph type="title"/>
          </p:nvPr>
        </p:nvSpPr>
        <p:spPr>
          <a:xfrm>
            <a:off x="942300" y="1645354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1" name="Google Shape;891;p13"/>
          <p:cNvSpPr txBox="1">
            <a:spLocks noGrp="1"/>
          </p:cNvSpPr>
          <p:nvPr>
            <p:ph type="title" idx="2" hasCustomPrompt="1"/>
          </p:nvPr>
        </p:nvSpPr>
        <p:spPr>
          <a:xfrm>
            <a:off x="3465650" y="1828000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2" name="Google Shape;892;p13"/>
          <p:cNvSpPr txBox="1">
            <a:spLocks noGrp="1"/>
          </p:cNvSpPr>
          <p:nvPr>
            <p:ph type="subTitle" idx="1"/>
          </p:nvPr>
        </p:nvSpPr>
        <p:spPr>
          <a:xfrm>
            <a:off x="942300" y="2111187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p13"/>
          <p:cNvSpPr txBox="1">
            <a:spLocks noGrp="1"/>
          </p:cNvSpPr>
          <p:nvPr>
            <p:ph type="title" idx="3"/>
          </p:nvPr>
        </p:nvSpPr>
        <p:spPr>
          <a:xfrm>
            <a:off x="5865425" y="1645354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4" name="Google Shape;894;p13"/>
          <p:cNvSpPr txBox="1">
            <a:spLocks noGrp="1"/>
          </p:cNvSpPr>
          <p:nvPr>
            <p:ph type="title" idx="4" hasCustomPrompt="1"/>
          </p:nvPr>
        </p:nvSpPr>
        <p:spPr>
          <a:xfrm>
            <a:off x="4860725" y="1828000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5" name="Google Shape;895;p13"/>
          <p:cNvSpPr txBox="1">
            <a:spLocks noGrp="1"/>
          </p:cNvSpPr>
          <p:nvPr>
            <p:ph type="subTitle" idx="5"/>
          </p:nvPr>
        </p:nvSpPr>
        <p:spPr>
          <a:xfrm>
            <a:off x="5865425" y="2111187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13"/>
          <p:cNvSpPr txBox="1">
            <a:spLocks noGrp="1"/>
          </p:cNvSpPr>
          <p:nvPr>
            <p:ph type="title" idx="6"/>
          </p:nvPr>
        </p:nvSpPr>
        <p:spPr>
          <a:xfrm>
            <a:off x="942300" y="3045679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7" name="Google Shape;897;p13"/>
          <p:cNvSpPr txBox="1">
            <a:spLocks noGrp="1"/>
          </p:cNvSpPr>
          <p:nvPr>
            <p:ph type="title" idx="7" hasCustomPrompt="1"/>
          </p:nvPr>
        </p:nvSpPr>
        <p:spPr>
          <a:xfrm>
            <a:off x="3465588" y="3228349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8" name="Google Shape;898;p13"/>
          <p:cNvSpPr txBox="1">
            <a:spLocks noGrp="1"/>
          </p:cNvSpPr>
          <p:nvPr>
            <p:ph type="subTitle" idx="8"/>
          </p:nvPr>
        </p:nvSpPr>
        <p:spPr>
          <a:xfrm>
            <a:off x="942300" y="3511513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13"/>
          <p:cNvSpPr txBox="1">
            <a:spLocks noGrp="1"/>
          </p:cNvSpPr>
          <p:nvPr>
            <p:ph type="title" idx="9"/>
          </p:nvPr>
        </p:nvSpPr>
        <p:spPr>
          <a:xfrm>
            <a:off x="5865425" y="3045679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0" name="Google Shape;900;p13"/>
          <p:cNvSpPr txBox="1">
            <a:spLocks noGrp="1"/>
          </p:cNvSpPr>
          <p:nvPr>
            <p:ph type="title" idx="13" hasCustomPrompt="1"/>
          </p:nvPr>
        </p:nvSpPr>
        <p:spPr>
          <a:xfrm>
            <a:off x="4860725" y="3221049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01" name="Google Shape;901;p13"/>
          <p:cNvSpPr txBox="1">
            <a:spLocks noGrp="1"/>
          </p:cNvSpPr>
          <p:nvPr>
            <p:ph type="subTitle" idx="14"/>
          </p:nvPr>
        </p:nvSpPr>
        <p:spPr>
          <a:xfrm>
            <a:off x="5865425" y="3511513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2" name="Google Shape;902;p13"/>
          <p:cNvSpPr txBox="1">
            <a:spLocks noGrp="1"/>
          </p:cNvSpPr>
          <p:nvPr>
            <p:ph type="title" idx="15"/>
          </p:nvPr>
        </p:nvSpPr>
        <p:spPr>
          <a:xfrm>
            <a:off x="3497925" y="540000"/>
            <a:ext cx="2148300" cy="6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13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4" name="Google Shape;904;p14"/>
          <p:cNvGrpSpPr/>
          <p:nvPr/>
        </p:nvGrpSpPr>
        <p:grpSpPr>
          <a:xfrm flipH="1">
            <a:off x="111173" y="68542"/>
            <a:ext cx="8917533" cy="4967421"/>
            <a:chOff x="124958" y="68542"/>
            <a:chExt cx="8917533" cy="4967421"/>
          </a:xfrm>
        </p:grpSpPr>
        <p:grpSp>
          <p:nvGrpSpPr>
            <p:cNvPr id="905" name="Google Shape;905;p14"/>
            <p:cNvGrpSpPr/>
            <p:nvPr/>
          </p:nvGrpSpPr>
          <p:grpSpPr>
            <a:xfrm>
              <a:off x="124958" y="68542"/>
              <a:ext cx="8917533" cy="4967421"/>
              <a:chOff x="124958" y="68542"/>
              <a:chExt cx="8917533" cy="4967421"/>
            </a:xfrm>
          </p:grpSpPr>
          <p:grpSp>
            <p:nvGrpSpPr>
              <p:cNvPr id="906" name="Google Shape;906;p14"/>
              <p:cNvGrpSpPr/>
              <p:nvPr/>
            </p:nvGrpSpPr>
            <p:grpSpPr>
              <a:xfrm>
                <a:off x="124958" y="68542"/>
                <a:ext cx="8917533" cy="4967421"/>
                <a:chOff x="124958" y="68542"/>
                <a:chExt cx="8917533" cy="4967421"/>
              </a:xfrm>
            </p:grpSpPr>
            <p:grpSp>
              <p:nvGrpSpPr>
                <p:cNvPr id="907" name="Google Shape;907;p14"/>
                <p:cNvGrpSpPr/>
                <p:nvPr/>
              </p:nvGrpSpPr>
              <p:grpSpPr>
                <a:xfrm rot="10800000">
                  <a:off x="7132792" y="855600"/>
                  <a:ext cx="1192813" cy="2492662"/>
                  <a:chOff x="8524342" y="1674075"/>
                  <a:chExt cx="1192813" cy="2492662"/>
                </a:xfrm>
              </p:grpSpPr>
              <p:sp>
                <p:nvSpPr>
                  <p:cNvPr id="908" name="Google Shape;908;p14"/>
                  <p:cNvSpPr/>
                  <p:nvPr/>
                </p:nvSpPr>
                <p:spPr>
                  <a:xfrm>
                    <a:off x="85955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909" name="Google Shape;909;p14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910" name="Google Shape;910;p14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911" name="Google Shape;911;p14"/>
                  <p:cNvSpPr/>
                  <p:nvPr/>
                </p:nvSpPr>
                <p:spPr>
                  <a:xfrm rot="-5400000">
                    <a:off x="9640228" y="4089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912" name="Google Shape;912;p14"/>
                <p:cNvGrpSpPr/>
                <p:nvPr/>
              </p:nvGrpSpPr>
              <p:grpSpPr>
                <a:xfrm>
                  <a:off x="124958" y="68542"/>
                  <a:ext cx="8917533" cy="4967421"/>
                  <a:chOff x="124958" y="68542"/>
                  <a:chExt cx="8917533" cy="4967421"/>
                </a:xfrm>
              </p:grpSpPr>
              <p:grpSp>
                <p:nvGrpSpPr>
                  <p:cNvPr id="913" name="Google Shape;913;p14"/>
                  <p:cNvGrpSpPr/>
                  <p:nvPr/>
                </p:nvGrpSpPr>
                <p:grpSpPr>
                  <a:xfrm>
                    <a:off x="124958" y="68542"/>
                    <a:ext cx="8917533" cy="4967421"/>
                    <a:chOff x="124958" y="68542"/>
                    <a:chExt cx="8917533" cy="4967421"/>
                  </a:xfrm>
                </p:grpSpPr>
                <p:sp>
                  <p:nvSpPr>
                    <p:cNvPr id="914" name="Google Shape;914;p14"/>
                    <p:cNvSpPr/>
                    <p:nvPr/>
                  </p:nvSpPr>
                  <p:spPr>
                    <a:xfrm>
                      <a:off x="517470" y="21756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15" name="Google Shape;915;p14"/>
                    <p:cNvSpPr/>
                    <p:nvPr/>
                  </p:nvSpPr>
                  <p:spPr>
                    <a:xfrm rot="6300406">
                      <a:off x="127712" y="1220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16" name="Google Shape;916;p14"/>
                    <p:cNvSpPr/>
                    <p:nvPr/>
                  </p:nvSpPr>
                  <p:spPr>
                    <a:xfrm rot="8999773">
                      <a:off x="1150722" y="2021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17" name="Google Shape;917;p14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18" name="Google Shape;918;p14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19" name="Google Shape;919;p14"/>
                    <p:cNvSpPr/>
                    <p:nvPr/>
                  </p:nvSpPr>
                  <p:spPr>
                    <a:xfrm rot="5400000" flipH="1">
                      <a:off x="470935" y="578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20" name="Google Shape;920;p14"/>
                    <p:cNvSpPr/>
                    <p:nvPr/>
                  </p:nvSpPr>
                  <p:spPr>
                    <a:xfrm rot="-900406" flipH="1">
                      <a:off x="5002410" y="10146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21" name="Google Shape;921;p14"/>
                    <p:cNvSpPr/>
                    <p:nvPr/>
                  </p:nvSpPr>
                  <p:spPr>
                    <a:xfrm rot="8100000" flipH="1">
                      <a:off x="4204394" y="8456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22" name="Google Shape;922;p14"/>
                    <p:cNvSpPr/>
                    <p:nvPr/>
                  </p:nvSpPr>
                  <p:spPr>
                    <a:xfrm rot="-5400000">
                      <a:off x="3039403" y="3713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23" name="Google Shape;923;p14"/>
                    <p:cNvSpPr/>
                    <p:nvPr/>
                  </p:nvSpPr>
                  <p:spPr>
                    <a:xfrm>
                      <a:off x="1878594" y="657994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24" name="Google Shape;924;p14"/>
                    <p:cNvSpPr/>
                    <p:nvPr/>
                  </p:nvSpPr>
                  <p:spPr>
                    <a:xfrm rot="6300406">
                      <a:off x="23011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25" name="Google Shape;925;p14"/>
                    <p:cNvSpPr/>
                    <p:nvPr/>
                  </p:nvSpPr>
                  <p:spPr>
                    <a:xfrm rot="-5400000">
                      <a:off x="366315" y="1676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26" name="Google Shape;926;p14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27" name="Google Shape;927;p14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28" name="Google Shape;928;p14"/>
                    <p:cNvSpPr/>
                    <p:nvPr/>
                  </p:nvSpPr>
                  <p:spPr>
                    <a:xfrm rot="8999773">
                      <a:off x="127334" y="27467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29" name="Google Shape;929;p14"/>
                    <p:cNvSpPr/>
                    <p:nvPr/>
                  </p:nvSpPr>
                  <p:spPr>
                    <a:xfrm>
                      <a:off x="5833689" y="58925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30" name="Google Shape;930;p14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31" name="Google Shape;931;p14"/>
                    <p:cNvSpPr/>
                    <p:nvPr/>
                  </p:nvSpPr>
                  <p:spPr>
                    <a:xfrm rot="8100000" flipH="1">
                      <a:off x="72738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32" name="Google Shape;932;p14"/>
                    <p:cNvSpPr/>
                    <p:nvPr/>
                  </p:nvSpPr>
                  <p:spPr>
                    <a:xfrm rot="8100000" flipH="1">
                      <a:off x="8836969" y="2203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33" name="Google Shape;933;p14"/>
                    <p:cNvSpPr/>
                    <p:nvPr/>
                  </p:nvSpPr>
                  <p:spPr>
                    <a:xfrm>
                      <a:off x="8707514" y="8961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34" name="Google Shape;934;p14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35" name="Google Shape;935;p14"/>
                    <p:cNvSpPr/>
                    <p:nvPr/>
                  </p:nvSpPr>
                  <p:spPr>
                    <a:xfrm rot="8999773">
                      <a:off x="2008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36" name="Google Shape;936;p14"/>
                    <p:cNvSpPr/>
                    <p:nvPr/>
                  </p:nvSpPr>
                  <p:spPr>
                    <a:xfrm rot="2700000">
                      <a:off x="2087466" y="44972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37" name="Google Shape;937;p14"/>
                    <p:cNvSpPr/>
                    <p:nvPr/>
                  </p:nvSpPr>
                  <p:spPr>
                    <a:xfrm rot="6300406">
                      <a:off x="502095" y="308760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38" name="Google Shape;938;p14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39" name="Google Shape;939;p14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40" name="Google Shape;940;p14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41" name="Google Shape;941;p14"/>
                    <p:cNvSpPr/>
                    <p:nvPr/>
                  </p:nvSpPr>
                  <p:spPr>
                    <a:xfrm rot="8100000" flipH="1">
                      <a:off x="8932969" y="41816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42" name="Google Shape;942;p14"/>
                    <p:cNvSpPr/>
                    <p:nvPr/>
                  </p:nvSpPr>
                  <p:spPr>
                    <a:xfrm rot="2700000">
                      <a:off x="8598114" y="20295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43" name="Google Shape;943;p14"/>
                    <p:cNvSpPr/>
                    <p:nvPr/>
                  </p:nvSpPr>
                  <p:spPr>
                    <a:xfrm rot="-5400000">
                      <a:off x="8871365" y="302917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44" name="Google Shape;944;p14"/>
                    <p:cNvSpPr/>
                    <p:nvPr/>
                  </p:nvSpPr>
                  <p:spPr>
                    <a:xfrm>
                      <a:off x="3005139" y="48546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45" name="Google Shape;945;p14"/>
                    <p:cNvSpPr/>
                    <p:nvPr/>
                  </p:nvSpPr>
                  <p:spPr>
                    <a:xfrm rot="2700000">
                      <a:off x="4401664" y="48410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46" name="Google Shape;946;p14"/>
                    <p:cNvSpPr/>
                    <p:nvPr/>
                  </p:nvSpPr>
                  <p:spPr>
                    <a:xfrm rot="5400000" flipH="1">
                      <a:off x="728535" y="485137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47" name="Google Shape;947;p14"/>
                    <p:cNvSpPr/>
                    <p:nvPr/>
                  </p:nvSpPr>
                  <p:spPr>
                    <a:xfrm rot="-900406" flipH="1">
                      <a:off x="7311885" y="42130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48" name="Google Shape;948;p14"/>
                    <p:cNvSpPr/>
                    <p:nvPr/>
                  </p:nvSpPr>
                  <p:spPr>
                    <a:xfrm rot="8100000" flipH="1">
                      <a:off x="3618269" y="4653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49" name="Google Shape;949;p14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50" name="Google Shape;950;p14"/>
                    <p:cNvSpPr/>
                    <p:nvPr/>
                  </p:nvSpPr>
                  <p:spPr>
                    <a:xfrm rot="8999773">
                      <a:off x="6027097" y="40542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51" name="Google Shape;951;p14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52" name="Google Shape;952;p14"/>
                    <p:cNvSpPr/>
                    <p:nvPr/>
                  </p:nvSpPr>
                  <p:spPr>
                    <a:xfrm rot="2700000">
                      <a:off x="6706364" y="44944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953" name="Google Shape;953;p14"/>
                    <p:cNvSpPr/>
                    <p:nvPr/>
                  </p:nvSpPr>
                  <p:spPr>
                    <a:xfrm rot="8999773">
                      <a:off x="7507722" y="4947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954" name="Google Shape;954;p14"/>
                    <p:cNvSpPr/>
                    <p:nvPr/>
                  </p:nvSpPr>
                  <p:spPr>
                    <a:xfrm>
                      <a:off x="8191439" y="48887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955" name="Google Shape;955;p14"/>
                    <p:cNvSpPr/>
                    <p:nvPr/>
                  </p:nvSpPr>
                  <p:spPr>
                    <a:xfrm rot="8100000" flipH="1">
                      <a:off x="5488294" y="4510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56" name="Google Shape;956;p14"/>
                    <p:cNvSpPr/>
                    <p:nvPr/>
                  </p:nvSpPr>
                  <p:spPr>
                    <a:xfrm rot="-900406" flipH="1">
                      <a:off x="8776360" y="47420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957" name="Google Shape;957;p14"/>
                    <p:cNvSpPr/>
                    <p:nvPr/>
                  </p:nvSpPr>
                  <p:spPr>
                    <a:xfrm rot="-5400000">
                      <a:off x="8599740" y="347267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958" name="Google Shape;958;p14"/>
                  <p:cNvGrpSpPr/>
                  <p:nvPr/>
                </p:nvGrpSpPr>
                <p:grpSpPr>
                  <a:xfrm rot="10800000">
                    <a:off x="2559093" y="767236"/>
                    <a:ext cx="1160136" cy="251156"/>
                    <a:chOff x="-2288847" y="5118046"/>
                    <a:chExt cx="1160136" cy="251156"/>
                  </a:xfrm>
                </p:grpSpPr>
                <p:sp>
                  <p:nvSpPr>
                    <p:cNvPr id="959" name="Google Shape;959;p14"/>
                    <p:cNvSpPr/>
                    <p:nvPr/>
                  </p:nvSpPr>
                  <p:spPr>
                    <a:xfrm rot="2700000">
                      <a:off x="-1238234" y="51518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960" name="Google Shape;960;p14"/>
                    <p:cNvSpPr/>
                    <p:nvPr/>
                  </p:nvSpPr>
                  <p:spPr>
                    <a:xfrm rot="6300406">
                      <a:off x="-2307305" y="52882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961" name="Google Shape;961;p14"/>
              <p:cNvSpPr/>
              <p:nvPr/>
            </p:nvSpPr>
            <p:spPr>
              <a:xfrm>
                <a:off x="1004250" y="41478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14"/>
              <p:cNvSpPr/>
              <p:nvPr/>
            </p:nvSpPr>
            <p:spPr>
              <a:xfrm>
                <a:off x="804720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3" name="Google Shape;963;p14"/>
            <p:cNvSpPr/>
            <p:nvPr/>
          </p:nvSpPr>
          <p:spPr>
            <a:xfrm rot="6300406">
              <a:off x="1578295" y="41294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964" name="Google Shape;964;p14"/>
            <p:cNvSpPr/>
            <p:nvPr/>
          </p:nvSpPr>
          <p:spPr>
            <a:xfrm rot="6300406">
              <a:off x="7533437" y="167933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65" name="Google Shape;965;p14"/>
            <p:cNvSpPr/>
            <p:nvPr/>
          </p:nvSpPr>
          <p:spPr>
            <a:xfrm rot="-2700000">
              <a:off x="7522690" y="11517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66" name="Google Shape;966;p14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967" name="Google Shape;967;p14"/>
            <p:cNvSpPr/>
            <p:nvPr/>
          </p:nvSpPr>
          <p:spPr>
            <a:xfrm rot="8100000">
              <a:off x="7448940" y="29241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68" name="Google Shape;968;p14"/>
            <p:cNvSpPr/>
            <p:nvPr/>
          </p:nvSpPr>
          <p:spPr>
            <a:xfrm rot="-4499594">
              <a:off x="6618137" y="731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969" name="Google Shape;969;p14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14"/>
          <p:cNvSpPr txBox="1">
            <a:spLocks noGrp="1"/>
          </p:cNvSpPr>
          <p:nvPr>
            <p:ph type="title"/>
          </p:nvPr>
        </p:nvSpPr>
        <p:spPr>
          <a:xfrm flipH="1">
            <a:off x="2340888" y="1645354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1" name="Google Shape;971;p1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336138" y="1828000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72" name="Google Shape;972;p14"/>
          <p:cNvSpPr txBox="1">
            <a:spLocks noGrp="1"/>
          </p:cNvSpPr>
          <p:nvPr>
            <p:ph type="subTitle" idx="1"/>
          </p:nvPr>
        </p:nvSpPr>
        <p:spPr>
          <a:xfrm flipH="1">
            <a:off x="2340888" y="2111187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14"/>
          <p:cNvSpPr txBox="1">
            <a:spLocks noGrp="1"/>
          </p:cNvSpPr>
          <p:nvPr>
            <p:ph type="title" idx="3"/>
          </p:nvPr>
        </p:nvSpPr>
        <p:spPr>
          <a:xfrm>
            <a:off x="5970713" y="1645354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4" name="Google Shape;974;p14"/>
          <p:cNvSpPr txBox="1">
            <a:spLocks noGrp="1"/>
          </p:cNvSpPr>
          <p:nvPr>
            <p:ph type="title" idx="4" hasCustomPrompt="1"/>
          </p:nvPr>
        </p:nvSpPr>
        <p:spPr>
          <a:xfrm>
            <a:off x="4966013" y="1828000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75" name="Google Shape;975;p14"/>
          <p:cNvSpPr txBox="1">
            <a:spLocks noGrp="1"/>
          </p:cNvSpPr>
          <p:nvPr>
            <p:ph type="subTitle" idx="5"/>
          </p:nvPr>
        </p:nvSpPr>
        <p:spPr>
          <a:xfrm>
            <a:off x="5970713" y="2111187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14"/>
          <p:cNvSpPr txBox="1">
            <a:spLocks noGrp="1"/>
          </p:cNvSpPr>
          <p:nvPr>
            <p:ph type="title" idx="6"/>
          </p:nvPr>
        </p:nvSpPr>
        <p:spPr>
          <a:xfrm flipH="1">
            <a:off x="2340888" y="3045679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7" name="Google Shape;977;p14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1336200" y="3228349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78" name="Google Shape;978;p14"/>
          <p:cNvSpPr txBox="1">
            <a:spLocks noGrp="1"/>
          </p:cNvSpPr>
          <p:nvPr>
            <p:ph type="subTitle" idx="8"/>
          </p:nvPr>
        </p:nvSpPr>
        <p:spPr>
          <a:xfrm flipH="1">
            <a:off x="2340888" y="3511513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9" name="Google Shape;979;p14"/>
          <p:cNvSpPr txBox="1">
            <a:spLocks noGrp="1"/>
          </p:cNvSpPr>
          <p:nvPr>
            <p:ph type="title" idx="9"/>
          </p:nvPr>
        </p:nvSpPr>
        <p:spPr>
          <a:xfrm>
            <a:off x="5970713" y="3045679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80" name="Google Shape;980;p14"/>
          <p:cNvSpPr txBox="1">
            <a:spLocks noGrp="1"/>
          </p:cNvSpPr>
          <p:nvPr>
            <p:ph type="title" idx="13" hasCustomPrompt="1"/>
          </p:nvPr>
        </p:nvSpPr>
        <p:spPr>
          <a:xfrm>
            <a:off x="4966013" y="3221049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81" name="Google Shape;981;p14"/>
          <p:cNvSpPr txBox="1">
            <a:spLocks noGrp="1"/>
          </p:cNvSpPr>
          <p:nvPr>
            <p:ph type="subTitle" idx="14"/>
          </p:nvPr>
        </p:nvSpPr>
        <p:spPr>
          <a:xfrm>
            <a:off x="5970713" y="3511513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2" name="Google Shape;982;p14"/>
          <p:cNvSpPr txBox="1">
            <a:spLocks noGrp="1"/>
          </p:cNvSpPr>
          <p:nvPr>
            <p:ph type="title" idx="15"/>
          </p:nvPr>
        </p:nvSpPr>
        <p:spPr>
          <a:xfrm>
            <a:off x="3497925" y="540000"/>
            <a:ext cx="2148300" cy="6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CUSTOM_11"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4" name="Google Shape;984;p15"/>
          <p:cNvGrpSpPr/>
          <p:nvPr/>
        </p:nvGrpSpPr>
        <p:grpSpPr>
          <a:xfrm>
            <a:off x="122308" y="110399"/>
            <a:ext cx="8966083" cy="4999273"/>
            <a:chOff x="122308" y="110399"/>
            <a:chExt cx="8966083" cy="4999273"/>
          </a:xfrm>
        </p:grpSpPr>
        <p:grpSp>
          <p:nvGrpSpPr>
            <p:cNvPr id="985" name="Google Shape;985;p15"/>
            <p:cNvGrpSpPr/>
            <p:nvPr/>
          </p:nvGrpSpPr>
          <p:grpSpPr>
            <a:xfrm>
              <a:off x="122308" y="110399"/>
              <a:ext cx="8966083" cy="4999273"/>
              <a:chOff x="122308" y="110399"/>
              <a:chExt cx="8966083" cy="4999273"/>
            </a:xfrm>
          </p:grpSpPr>
          <p:grpSp>
            <p:nvGrpSpPr>
              <p:cNvPr id="986" name="Google Shape;986;p15"/>
              <p:cNvGrpSpPr/>
              <p:nvPr/>
            </p:nvGrpSpPr>
            <p:grpSpPr>
              <a:xfrm rot="10800000">
                <a:off x="6573247" y="988275"/>
                <a:ext cx="1752359" cy="2359987"/>
                <a:chOff x="8524342" y="1674075"/>
                <a:chExt cx="1752359" cy="2359987"/>
              </a:xfrm>
            </p:grpSpPr>
            <p:sp>
              <p:nvSpPr>
                <p:cNvPr id="987" name="Google Shape;987;p15"/>
                <p:cNvSpPr/>
                <p:nvPr/>
              </p:nvSpPr>
              <p:spPr>
                <a:xfrm>
                  <a:off x="8824189" y="1674075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988" name="Google Shape;988;p15"/>
                <p:cNvSpPr/>
                <p:nvPr/>
              </p:nvSpPr>
              <p:spPr>
                <a:xfrm>
                  <a:off x="10165514" y="3683200"/>
                  <a:ext cx="111187" cy="3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989" name="Google Shape;989;p15"/>
                <p:cNvSpPr/>
                <p:nvPr/>
              </p:nvSpPr>
              <p:spPr>
                <a:xfrm rot="2700000">
                  <a:off x="8521914" y="2867729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</p:sp>
            <p:sp>
              <p:nvSpPr>
                <p:cNvPr id="990" name="Google Shape;990;p15"/>
                <p:cNvSpPr/>
                <p:nvPr/>
              </p:nvSpPr>
              <p:spPr>
                <a:xfrm rot="-5400000">
                  <a:off x="9564028" y="203240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991" name="Google Shape;991;p15"/>
                <p:cNvSpPr/>
                <p:nvPr/>
              </p:nvSpPr>
              <p:spPr>
                <a:xfrm rot="-5400000">
                  <a:off x="8568653" y="3957134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</p:grpSp>
          <p:grpSp>
            <p:nvGrpSpPr>
              <p:cNvPr id="992" name="Google Shape;992;p15"/>
              <p:cNvGrpSpPr/>
              <p:nvPr/>
            </p:nvGrpSpPr>
            <p:grpSpPr>
              <a:xfrm>
                <a:off x="122308" y="110399"/>
                <a:ext cx="8966083" cy="4999273"/>
                <a:chOff x="122308" y="110399"/>
                <a:chExt cx="8966083" cy="4999273"/>
              </a:xfrm>
            </p:grpSpPr>
            <p:grpSp>
              <p:nvGrpSpPr>
                <p:cNvPr id="993" name="Google Shape;993;p15"/>
                <p:cNvGrpSpPr/>
                <p:nvPr/>
              </p:nvGrpSpPr>
              <p:grpSpPr>
                <a:xfrm>
                  <a:off x="122308" y="110399"/>
                  <a:ext cx="8966083" cy="4999273"/>
                  <a:chOff x="122308" y="110399"/>
                  <a:chExt cx="8966083" cy="4999273"/>
                </a:xfrm>
              </p:grpSpPr>
              <p:sp>
                <p:nvSpPr>
                  <p:cNvPr id="994" name="Google Shape;994;p15"/>
                  <p:cNvSpPr/>
                  <p:nvPr/>
                </p:nvSpPr>
                <p:spPr>
                  <a:xfrm rot="2700000">
                    <a:off x="365766" y="29748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995" name="Google Shape;995;p15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996" name="Google Shape;996;p15"/>
                  <p:cNvSpPr/>
                  <p:nvPr/>
                </p:nvSpPr>
                <p:spPr>
                  <a:xfrm rot="6300406">
                    <a:off x="6543825" y="479970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997" name="Google Shape;997;p15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998" name="Google Shape;998;p15"/>
                  <p:cNvSpPr/>
                  <p:nvPr/>
                </p:nvSpPr>
                <p:spPr>
                  <a:xfrm rot="6300406">
                    <a:off x="144695" y="23320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999" name="Google Shape;999;p15"/>
                  <p:cNvSpPr/>
                  <p:nvPr/>
                </p:nvSpPr>
                <p:spPr>
                  <a:xfrm rot="-2700000">
                    <a:off x="8419665" y="3775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00" name="Google Shape;1000;p15"/>
                  <p:cNvSpPr/>
                  <p:nvPr/>
                </p:nvSpPr>
                <p:spPr>
                  <a:xfrm>
                    <a:off x="5710514" y="88862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01" name="Google Shape;1001;p15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02" name="Google Shape;1002;p15"/>
                  <p:cNvSpPr/>
                  <p:nvPr/>
                </p:nvSpPr>
                <p:spPr>
                  <a:xfrm rot="5400000" flipH="1">
                    <a:off x="3671335" y="3499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03" name="Google Shape;1003;p15"/>
                  <p:cNvSpPr/>
                  <p:nvPr/>
                </p:nvSpPr>
                <p:spPr>
                  <a:xfrm rot="-900406" flipH="1">
                    <a:off x="5078610" y="4050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004" name="Google Shape;1004;p15"/>
                  <p:cNvSpPr/>
                  <p:nvPr/>
                </p:nvSpPr>
                <p:spPr>
                  <a:xfrm rot="8100000" flipH="1">
                    <a:off x="8023319" y="407907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05" name="Google Shape;1005;p15"/>
                  <p:cNvSpPr/>
                  <p:nvPr/>
                </p:nvSpPr>
                <p:spPr>
                  <a:xfrm rot="-5400000">
                    <a:off x="3039403" y="2189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06" name="Google Shape;1006;p15"/>
                  <p:cNvSpPr/>
                  <p:nvPr/>
                </p:nvSpPr>
                <p:spPr>
                  <a:xfrm>
                    <a:off x="1878594" y="353194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07" name="Google Shape;1007;p15"/>
                  <p:cNvSpPr/>
                  <p:nvPr/>
                </p:nvSpPr>
                <p:spPr>
                  <a:xfrm rot="6300406">
                    <a:off x="26059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008" name="Google Shape;1008;p15"/>
                  <p:cNvSpPr/>
                  <p:nvPr/>
                </p:nvSpPr>
                <p:spPr>
                  <a:xfrm rot="-5400000">
                    <a:off x="245215" y="18850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09" name="Google Shape;1009;p15"/>
                  <p:cNvSpPr/>
                  <p:nvPr/>
                </p:nvSpPr>
                <p:spPr>
                  <a:xfrm rot="2700000">
                    <a:off x="515841" y="23133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010" name="Google Shape;1010;p15"/>
                  <p:cNvSpPr/>
                  <p:nvPr/>
                </p:nvSpPr>
                <p:spPr>
                  <a:xfrm rot="-5400000">
                    <a:off x="2177229" y="49590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11" name="Google Shape;1011;p15"/>
                  <p:cNvSpPr/>
                  <p:nvPr/>
                </p:nvSpPr>
                <p:spPr>
                  <a:xfrm rot="8999773">
                    <a:off x="258672" y="12636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12" name="Google Shape;1012;p15"/>
                  <p:cNvSpPr/>
                  <p:nvPr/>
                </p:nvSpPr>
                <p:spPr>
                  <a:xfrm rot="6300406">
                    <a:off x="466170" y="88532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13" name="Google Shape;1013;p15"/>
                  <p:cNvSpPr/>
                  <p:nvPr/>
                </p:nvSpPr>
                <p:spPr>
                  <a:xfrm>
                    <a:off x="5986089" y="36065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14" name="Google Shape;1014;p15"/>
                  <p:cNvSpPr/>
                  <p:nvPr/>
                </p:nvSpPr>
                <p:spPr>
                  <a:xfrm rot="8999773">
                    <a:off x="5622622" y="17702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15" name="Google Shape;1015;p15"/>
                  <p:cNvSpPr/>
                  <p:nvPr/>
                </p:nvSpPr>
                <p:spPr>
                  <a:xfrm rot="8100000" flipH="1">
                    <a:off x="72738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16" name="Google Shape;1016;p15"/>
                  <p:cNvSpPr/>
                  <p:nvPr/>
                </p:nvSpPr>
                <p:spPr>
                  <a:xfrm rot="8100000" flipH="1">
                    <a:off x="8532169" y="1441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17" name="Google Shape;1017;p15"/>
                  <p:cNvSpPr/>
                  <p:nvPr/>
                </p:nvSpPr>
                <p:spPr>
                  <a:xfrm rot="-10594826" flipH="1">
                    <a:off x="8826068" y="520771"/>
                    <a:ext cx="111939" cy="3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018" name="Google Shape;1018;p15"/>
                  <p:cNvSpPr/>
                  <p:nvPr/>
                </p:nvSpPr>
                <p:spPr>
                  <a:xfrm>
                    <a:off x="8631314" y="8199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19" name="Google Shape;1019;p15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20" name="Google Shape;1020;p15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21" name="Google Shape;1021;p15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022" name="Google Shape;1022;p15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23" name="Google Shape;1023;p15"/>
                  <p:cNvSpPr/>
                  <p:nvPr/>
                </p:nvSpPr>
                <p:spPr>
                  <a:xfrm rot="6300406">
                    <a:off x="665657" y="4775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24" name="Google Shape;1024;p15"/>
                  <p:cNvSpPr/>
                  <p:nvPr/>
                </p:nvSpPr>
                <p:spPr>
                  <a:xfrm rot="-2700000">
                    <a:off x="1498615" y="4947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25" name="Google Shape;1025;p15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26" name="Google Shape;1026;p15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27" name="Google Shape;1027;p15"/>
                  <p:cNvSpPr/>
                  <p:nvPr/>
                </p:nvSpPr>
                <p:spPr>
                  <a:xfrm rot="8100000" flipH="1">
                    <a:off x="8978869" y="34798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28" name="Google Shape;1028;p15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29" name="Google Shape;1029;p15"/>
                  <p:cNvSpPr/>
                  <p:nvPr/>
                </p:nvSpPr>
                <p:spPr>
                  <a:xfrm rot="-5400000">
                    <a:off x="6897028" y="16514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30" name="Google Shape;1030;p15"/>
                  <p:cNvSpPr/>
                  <p:nvPr/>
                </p:nvSpPr>
                <p:spPr>
                  <a:xfrm>
                    <a:off x="3005139" y="47784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31" name="Google Shape;1031;p15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32" name="Google Shape;1032;p15"/>
                  <p:cNvSpPr/>
                  <p:nvPr/>
                </p:nvSpPr>
                <p:spPr>
                  <a:xfrm rot="5400000" flipH="1">
                    <a:off x="6545060" y="71905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33" name="Google Shape;1033;p15"/>
                  <p:cNvSpPr/>
                  <p:nvPr/>
                </p:nvSpPr>
                <p:spPr>
                  <a:xfrm rot="-900406" flipH="1">
                    <a:off x="4035285" y="50512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034" name="Google Shape;1034;p15"/>
                  <p:cNvSpPr/>
                  <p:nvPr/>
                </p:nvSpPr>
                <p:spPr>
                  <a:xfrm rot="8100000" flipH="1">
                    <a:off x="3465869" y="48821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35" name="Google Shape;1035;p15"/>
                  <p:cNvSpPr/>
                  <p:nvPr/>
                </p:nvSpPr>
                <p:spPr>
                  <a:xfrm>
                    <a:off x="4942764" y="5006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36" name="Google Shape;1036;p15"/>
                  <p:cNvSpPr/>
                  <p:nvPr/>
                </p:nvSpPr>
                <p:spPr>
                  <a:xfrm rot="8999773">
                    <a:off x="5188897" y="47400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37" name="Google Shape;1037;p15"/>
                  <p:cNvSpPr/>
                  <p:nvPr/>
                </p:nvSpPr>
                <p:spPr>
                  <a:xfrm>
                    <a:off x="5710514" y="491635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38" name="Google Shape;1038;p15"/>
                  <p:cNvSpPr/>
                  <p:nvPr/>
                </p:nvSpPr>
                <p:spPr>
                  <a:xfrm rot="2700000">
                    <a:off x="7392164" y="48754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39" name="Google Shape;1039;p15"/>
                  <p:cNvSpPr/>
                  <p:nvPr/>
                </p:nvSpPr>
                <p:spPr>
                  <a:xfrm rot="8999773">
                    <a:off x="7742272" y="4978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40" name="Google Shape;1040;p15"/>
                  <p:cNvSpPr/>
                  <p:nvPr/>
                </p:nvSpPr>
                <p:spPr>
                  <a:xfrm>
                    <a:off x="84200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41" name="Google Shape;1041;p15"/>
                  <p:cNvSpPr/>
                  <p:nvPr/>
                </p:nvSpPr>
                <p:spPr>
                  <a:xfrm rot="8100000" flipH="1">
                    <a:off x="8841094" y="4967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42" name="Google Shape;1042;p15"/>
                  <p:cNvSpPr/>
                  <p:nvPr/>
                </p:nvSpPr>
                <p:spPr>
                  <a:xfrm rot="-900406" flipH="1">
                    <a:off x="8623960" y="44372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043" name="Google Shape;1043;p15"/>
                  <p:cNvSpPr/>
                  <p:nvPr/>
                </p:nvSpPr>
                <p:spPr>
                  <a:xfrm rot="-5400000">
                    <a:off x="7044653" y="38809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44" name="Google Shape;1044;p15"/>
                  <p:cNvSpPr/>
                  <p:nvPr/>
                </p:nvSpPr>
                <p:spPr>
                  <a:xfrm rot="6300406">
                    <a:off x="8934570" y="4008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1045" name="Google Shape;1045;p15"/>
                <p:cNvGrpSpPr/>
                <p:nvPr/>
              </p:nvGrpSpPr>
              <p:grpSpPr>
                <a:xfrm rot="10800000">
                  <a:off x="828058" y="1376836"/>
                  <a:ext cx="5359928" cy="2151381"/>
                  <a:chOff x="-4757605" y="2608221"/>
                  <a:chExt cx="5359928" cy="2151381"/>
                </a:xfrm>
              </p:grpSpPr>
              <p:sp>
                <p:nvSpPr>
                  <p:cNvPr id="1046" name="Google Shape;1046;p15"/>
                  <p:cNvSpPr/>
                  <p:nvPr/>
                </p:nvSpPr>
                <p:spPr>
                  <a:xfrm rot="2700000">
                    <a:off x="395991" y="26420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47" name="Google Shape;1047;p15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48" name="Google Shape;1048;p15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049" name="Google Shape;1049;p15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050" name="Google Shape;1050;p15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51" name="Google Shape;1051;p15"/>
                  <p:cNvSpPr/>
                  <p:nvPr/>
                </p:nvSpPr>
                <p:spPr>
                  <a:xfrm rot="8999773">
                    <a:off x="-4755228" y="39712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1052" name="Google Shape;1052;p15"/>
            <p:cNvSpPr/>
            <p:nvPr/>
          </p:nvSpPr>
          <p:spPr>
            <a:xfrm>
              <a:off x="7818600" y="40716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3" name="Google Shape;1053;p15"/>
          <p:cNvSpPr/>
          <p:nvPr/>
        </p:nvSpPr>
        <p:spPr>
          <a:xfrm>
            <a:off x="3664500" y="540000"/>
            <a:ext cx="47595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15"/>
          <p:cNvSpPr txBox="1">
            <a:spLocks noGrp="1"/>
          </p:cNvSpPr>
          <p:nvPr>
            <p:ph type="title"/>
          </p:nvPr>
        </p:nvSpPr>
        <p:spPr>
          <a:xfrm>
            <a:off x="4291338" y="1235950"/>
            <a:ext cx="3505800" cy="11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55" name="Google Shape;1055;p15"/>
          <p:cNvSpPr txBox="1">
            <a:spLocks noGrp="1"/>
          </p:cNvSpPr>
          <p:nvPr>
            <p:ph type="subTitle" idx="1"/>
          </p:nvPr>
        </p:nvSpPr>
        <p:spPr>
          <a:xfrm>
            <a:off x="4291363" y="2462750"/>
            <a:ext cx="3505800" cy="14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7" name="Google Shape;1057;p16"/>
          <p:cNvGrpSpPr/>
          <p:nvPr/>
        </p:nvGrpSpPr>
        <p:grpSpPr>
          <a:xfrm flipH="1">
            <a:off x="122308" y="68542"/>
            <a:ext cx="8895562" cy="4967421"/>
            <a:chOff x="135794" y="68542"/>
            <a:chExt cx="8895562" cy="4967421"/>
          </a:xfrm>
        </p:grpSpPr>
        <p:grpSp>
          <p:nvGrpSpPr>
            <p:cNvPr id="1058" name="Google Shape;1058;p16"/>
            <p:cNvGrpSpPr/>
            <p:nvPr/>
          </p:nvGrpSpPr>
          <p:grpSpPr>
            <a:xfrm>
              <a:off x="135794" y="68542"/>
              <a:ext cx="8895562" cy="4967421"/>
              <a:chOff x="135794" y="68542"/>
              <a:chExt cx="8895562" cy="4967421"/>
            </a:xfrm>
          </p:grpSpPr>
          <p:grpSp>
            <p:nvGrpSpPr>
              <p:cNvPr id="1059" name="Google Shape;1059;p16"/>
              <p:cNvGrpSpPr/>
              <p:nvPr/>
            </p:nvGrpSpPr>
            <p:grpSpPr>
              <a:xfrm>
                <a:off x="135794" y="68542"/>
                <a:ext cx="8895562" cy="4967421"/>
                <a:chOff x="135794" y="68542"/>
                <a:chExt cx="8895562" cy="4967421"/>
              </a:xfrm>
            </p:grpSpPr>
            <p:grpSp>
              <p:nvGrpSpPr>
                <p:cNvPr id="1060" name="Google Shape;1060;p16"/>
                <p:cNvGrpSpPr/>
                <p:nvPr/>
              </p:nvGrpSpPr>
              <p:grpSpPr>
                <a:xfrm rot="10800000">
                  <a:off x="7868647" y="1236600"/>
                  <a:ext cx="456959" cy="2111662"/>
                  <a:chOff x="8524342" y="1674075"/>
                  <a:chExt cx="456959" cy="2111662"/>
                </a:xfrm>
              </p:grpSpPr>
              <p:sp>
                <p:nvSpPr>
                  <p:cNvPr id="1061" name="Google Shape;1061;p16"/>
                  <p:cNvSpPr/>
                  <p:nvPr/>
                </p:nvSpPr>
                <p:spPr>
                  <a:xfrm>
                    <a:off x="85955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062" name="Google Shape;1062;p16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063" name="Google Shape;1063;p16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064" name="Google Shape;1064;p16"/>
                  <p:cNvSpPr/>
                  <p:nvPr/>
                </p:nvSpPr>
                <p:spPr>
                  <a:xfrm rot="-5400000">
                    <a:off x="8649628" y="3708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1065" name="Google Shape;1065;p16"/>
                <p:cNvGrpSpPr/>
                <p:nvPr/>
              </p:nvGrpSpPr>
              <p:grpSpPr>
                <a:xfrm>
                  <a:off x="135794" y="68542"/>
                  <a:ext cx="8895562" cy="4967421"/>
                  <a:chOff x="135794" y="68542"/>
                  <a:chExt cx="8895562" cy="4967421"/>
                </a:xfrm>
              </p:grpSpPr>
              <p:grpSp>
                <p:nvGrpSpPr>
                  <p:cNvPr id="1066" name="Google Shape;1066;p16"/>
                  <p:cNvGrpSpPr/>
                  <p:nvPr/>
                </p:nvGrpSpPr>
                <p:grpSpPr>
                  <a:xfrm>
                    <a:off x="135794" y="68542"/>
                    <a:ext cx="8895562" cy="4967421"/>
                    <a:chOff x="135794" y="68542"/>
                    <a:chExt cx="8895562" cy="4967421"/>
                  </a:xfrm>
                </p:grpSpPr>
                <p:sp>
                  <p:nvSpPr>
                    <p:cNvPr id="1067" name="Google Shape;1067;p16"/>
                    <p:cNvSpPr/>
                    <p:nvPr/>
                  </p:nvSpPr>
                  <p:spPr>
                    <a:xfrm rot="2700000">
                      <a:off x="243591" y="287061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68" name="Google Shape;1068;p16"/>
                    <p:cNvSpPr/>
                    <p:nvPr/>
                  </p:nvSpPr>
                  <p:spPr>
                    <a:xfrm>
                      <a:off x="960208" y="34790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69" name="Google Shape;1069;p16"/>
                    <p:cNvSpPr/>
                    <p:nvPr/>
                  </p:nvSpPr>
                  <p:spPr>
                    <a:xfrm rot="6300406">
                      <a:off x="127712" y="1220859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70" name="Google Shape;1070;p16"/>
                    <p:cNvSpPr/>
                    <p:nvPr/>
                  </p:nvSpPr>
                  <p:spPr>
                    <a:xfrm rot="8999773">
                      <a:off x="1520397" y="1949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71" name="Google Shape;1071;p16"/>
                    <p:cNvSpPr/>
                    <p:nvPr/>
                  </p:nvSpPr>
                  <p:spPr>
                    <a:xfrm>
                      <a:off x="3809289" y="13102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72" name="Google Shape;1072;p16"/>
                    <p:cNvSpPr/>
                    <p:nvPr/>
                  </p:nvSpPr>
                  <p:spPr>
                    <a:xfrm rot="2700000">
                      <a:off x="5444989" y="1949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73" name="Google Shape;1073;p16"/>
                    <p:cNvSpPr/>
                    <p:nvPr/>
                  </p:nvSpPr>
                  <p:spPr>
                    <a:xfrm rot="5400000" flipH="1">
                      <a:off x="1080535" y="959501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74" name="Google Shape;1074;p16"/>
                    <p:cNvSpPr/>
                    <p:nvPr/>
                  </p:nvSpPr>
                  <p:spPr>
                    <a:xfrm rot="-900406" flipH="1">
                      <a:off x="4850010" y="70987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75" name="Google Shape;1075;p16"/>
                    <p:cNvSpPr/>
                    <p:nvPr/>
                  </p:nvSpPr>
                  <p:spPr>
                    <a:xfrm rot="8100000" flipH="1">
                      <a:off x="1537394" y="11504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76" name="Google Shape;1076;p16"/>
                    <p:cNvSpPr/>
                    <p:nvPr/>
                  </p:nvSpPr>
                  <p:spPr>
                    <a:xfrm rot="-5400000">
                      <a:off x="3039403" y="3713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77" name="Google Shape;1077;p16"/>
                    <p:cNvSpPr/>
                    <p:nvPr/>
                  </p:nvSpPr>
                  <p:spPr>
                    <a:xfrm>
                      <a:off x="1878594" y="657994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78" name="Google Shape;1078;p16"/>
                    <p:cNvSpPr/>
                    <p:nvPr/>
                  </p:nvSpPr>
                  <p:spPr>
                    <a:xfrm rot="6300406">
                      <a:off x="2301174" y="34791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79" name="Google Shape;1079;p16"/>
                    <p:cNvSpPr/>
                    <p:nvPr/>
                  </p:nvSpPr>
                  <p:spPr>
                    <a:xfrm rot="-5400000">
                      <a:off x="245215" y="1885043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080" name="Google Shape;1080;p16"/>
                    <p:cNvSpPr/>
                    <p:nvPr/>
                  </p:nvSpPr>
                  <p:spPr>
                    <a:xfrm rot="2700000">
                      <a:off x="515841" y="2313366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81" name="Google Shape;1081;p16"/>
                    <p:cNvSpPr/>
                    <p:nvPr/>
                  </p:nvSpPr>
                  <p:spPr>
                    <a:xfrm rot="-5400000">
                      <a:off x="2177229" y="4959035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82" name="Google Shape;1082;p16"/>
                    <p:cNvSpPr/>
                    <p:nvPr/>
                  </p:nvSpPr>
                  <p:spPr>
                    <a:xfrm rot="8999773">
                      <a:off x="143059" y="23133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83" name="Google Shape;1083;p16"/>
                    <p:cNvSpPr/>
                    <p:nvPr/>
                  </p:nvSpPr>
                  <p:spPr>
                    <a:xfrm rot="6300406">
                      <a:off x="389970" y="73292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84" name="Google Shape;1084;p16"/>
                    <p:cNvSpPr/>
                    <p:nvPr/>
                  </p:nvSpPr>
                  <p:spPr>
                    <a:xfrm>
                      <a:off x="5833689" y="58925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85" name="Google Shape;1085;p16"/>
                    <p:cNvSpPr/>
                    <p:nvPr/>
                  </p:nvSpPr>
                  <p:spPr>
                    <a:xfrm rot="8999773">
                      <a:off x="6232222" y="9388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86" name="Google Shape;1086;p16"/>
                    <p:cNvSpPr/>
                    <p:nvPr/>
                  </p:nvSpPr>
                  <p:spPr>
                    <a:xfrm rot="8100000" flipH="1">
                      <a:off x="7273844" y="2911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87" name="Google Shape;1087;p16"/>
                    <p:cNvSpPr/>
                    <p:nvPr/>
                  </p:nvSpPr>
                  <p:spPr>
                    <a:xfrm rot="8100000" flipH="1">
                      <a:off x="8532169" y="14419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88" name="Google Shape;1088;p16"/>
                    <p:cNvSpPr/>
                    <p:nvPr/>
                  </p:nvSpPr>
                  <p:spPr>
                    <a:xfrm rot="-10594826" flipH="1">
                      <a:off x="2806268" y="4178371"/>
                      <a:ext cx="111939" cy="39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89" name="Google Shape;1089;p16"/>
                    <p:cNvSpPr/>
                    <p:nvPr/>
                  </p:nvSpPr>
                  <p:spPr>
                    <a:xfrm>
                      <a:off x="8631314" y="81990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90" name="Google Shape;1090;p16"/>
                    <p:cNvSpPr/>
                    <p:nvPr/>
                  </p:nvSpPr>
                  <p:spPr>
                    <a:xfrm>
                      <a:off x="88241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91" name="Google Shape;1091;p16"/>
                    <p:cNvSpPr/>
                    <p:nvPr/>
                  </p:nvSpPr>
                  <p:spPr>
                    <a:xfrm rot="8999773">
                      <a:off x="2008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92" name="Google Shape;1092;p16"/>
                    <p:cNvSpPr/>
                    <p:nvPr/>
                  </p:nvSpPr>
                  <p:spPr>
                    <a:xfrm rot="2700000">
                      <a:off x="2087466" y="434489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093" name="Google Shape;1093;p16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94" name="Google Shape;1094;p16"/>
                    <p:cNvSpPr/>
                    <p:nvPr/>
                  </p:nvSpPr>
                  <p:spPr>
                    <a:xfrm rot="6300406">
                      <a:off x="664495" y="33070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095" name="Google Shape;1095;p16"/>
                    <p:cNvSpPr/>
                    <p:nvPr/>
                  </p:nvSpPr>
                  <p:spPr>
                    <a:xfrm rot="-2700000">
                      <a:off x="1498615" y="4947863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96" name="Google Shape;1096;p16"/>
                    <p:cNvSpPr/>
                    <p:nvPr/>
                  </p:nvSpPr>
                  <p:spPr>
                    <a:xfrm rot="8999773">
                      <a:off x="197772" y="496186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97" name="Google Shape;1097;p16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098" name="Google Shape;1098;p16"/>
                    <p:cNvSpPr/>
                    <p:nvPr/>
                  </p:nvSpPr>
                  <p:spPr>
                    <a:xfrm rot="8100000" flipH="1">
                      <a:off x="8826469" y="355604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099" name="Google Shape;1099;p16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00" name="Google Shape;1100;p16"/>
                    <p:cNvSpPr/>
                    <p:nvPr/>
                  </p:nvSpPr>
                  <p:spPr>
                    <a:xfrm rot="-5400000">
                      <a:off x="8954428" y="2946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01" name="Google Shape;1101;p16"/>
                    <p:cNvSpPr/>
                    <p:nvPr/>
                  </p:nvSpPr>
                  <p:spPr>
                    <a:xfrm>
                      <a:off x="3005139" y="4854687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02" name="Google Shape;1102;p16"/>
                    <p:cNvSpPr/>
                    <p:nvPr/>
                  </p:nvSpPr>
                  <p:spPr>
                    <a:xfrm rot="2700000">
                      <a:off x="4401664" y="484107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03" name="Google Shape;1103;p16"/>
                    <p:cNvSpPr/>
                    <p:nvPr/>
                  </p:nvSpPr>
                  <p:spPr>
                    <a:xfrm rot="5400000" flipH="1">
                      <a:off x="951610" y="4843626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04" name="Google Shape;1104;p16"/>
                    <p:cNvSpPr/>
                    <p:nvPr/>
                  </p:nvSpPr>
                  <p:spPr>
                    <a:xfrm rot="-900406" flipH="1">
                      <a:off x="7311885" y="4213002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105" name="Google Shape;1105;p16"/>
                    <p:cNvSpPr/>
                    <p:nvPr/>
                  </p:nvSpPr>
                  <p:spPr>
                    <a:xfrm rot="8100000" flipH="1">
                      <a:off x="3618269" y="4653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06" name="Google Shape;1106;p16"/>
                    <p:cNvSpPr/>
                    <p:nvPr/>
                  </p:nvSpPr>
                  <p:spPr>
                    <a:xfrm>
                      <a:off x="6923964" y="49305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07" name="Google Shape;1107;p16"/>
                    <p:cNvSpPr/>
                    <p:nvPr/>
                  </p:nvSpPr>
                  <p:spPr>
                    <a:xfrm rot="8999773">
                      <a:off x="6027097" y="4054214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08" name="Google Shape;1108;p16"/>
                    <p:cNvSpPr/>
                    <p:nvPr/>
                  </p:nvSpPr>
                  <p:spPr>
                    <a:xfrm>
                      <a:off x="6015314" y="4916350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09" name="Google Shape;1109;p16"/>
                    <p:cNvSpPr/>
                    <p:nvPr/>
                  </p:nvSpPr>
                  <p:spPr>
                    <a:xfrm rot="2700000">
                      <a:off x="6706364" y="4494454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1110" name="Google Shape;1110;p16"/>
                    <p:cNvSpPr/>
                    <p:nvPr/>
                  </p:nvSpPr>
                  <p:spPr>
                    <a:xfrm rot="8999773">
                      <a:off x="7589872" y="47502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1111" name="Google Shape;1111;p16"/>
                    <p:cNvSpPr/>
                    <p:nvPr/>
                  </p:nvSpPr>
                  <p:spPr>
                    <a:xfrm>
                      <a:off x="8191439" y="4888775"/>
                      <a:ext cx="111187" cy="38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12" name="Google Shape;1112;p16"/>
                    <p:cNvSpPr/>
                    <p:nvPr/>
                  </p:nvSpPr>
                  <p:spPr>
                    <a:xfrm rot="8100000" flipH="1">
                      <a:off x="5488294" y="451056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13" name="Google Shape;1113;p16"/>
                    <p:cNvSpPr/>
                    <p:nvPr/>
                  </p:nvSpPr>
                  <p:spPr>
                    <a:xfrm rot="-900406" flipH="1">
                      <a:off x="8776360" y="4742027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</p:sp>
                <p:sp>
                  <p:nvSpPr>
                    <p:cNvPr id="1114" name="Google Shape;1114;p16"/>
                    <p:cNvSpPr/>
                    <p:nvPr/>
                  </p:nvSpPr>
                  <p:spPr>
                    <a:xfrm rot="-5400000">
                      <a:off x="8568653" y="3957134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1115" name="Google Shape;1115;p16"/>
                  <p:cNvGrpSpPr/>
                  <p:nvPr/>
                </p:nvGrpSpPr>
                <p:grpSpPr>
                  <a:xfrm rot="10800000">
                    <a:off x="828058" y="1376836"/>
                    <a:ext cx="480016" cy="1076509"/>
                    <a:chOff x="122308" y="3683092"/>
                    <a:chExt cx="480016" cy="1076509"/>
                  </a:xfrm>
                </p:grpSpPr>
                <p:sp>
                  <p:nvSpPr>
                    <p:cNvPr id="1116" name="Google Shape;1116;p16"/>
                    <p:cNvSpPr/>
                    <p:nvPr/>
                  </p:nvSpPr>
                  <p:spPr>
                    <a:xfrm rot="8999773">
                      <a:off x="124684" y="3708439"/>
                      <a:ext cx="111961" cy="39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1117" name="Google Shape;1117;p16"/>
                    <p:cNvSpPr/>
                    <p:nvPr/>
                  </p:nvSpPr>
                  <p:spPr>
                    <a:xfrm rot="2700000">
                      <a:off x="133366" y="4542241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</p:sp>
                <p:sp>
                  <p:nvSpPr>
                    <p:cNvPr id="1118" name="Google Shape;1118;p16"/>
                    <p:cNvSpPr/>
                    <p:nvPr/>
                  </p:nvSpPr>
                  <p:spPr>
                    <a:xfrm rot="6300406">
                      <a:off x="512095" y="467867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</p:grpSp>
          <p:sp>
            <p:nvSpPr>
              <p:cNvPr id="1119" name="Google Shape;1119;p16"/>
              <p:cNvSpPr/>
              <p:nvPr/>
            </p:nvSpPr>
            <p:spPr>
              <a:xfrm>
                <a:off x="623250" y="40716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16"/>
              <p:cNvSpPr/>
              <p:nvPr/>
            </p:nvSpPr>
            <p:spPr>
              <a:xfrm>
                <a:off x="8047200" y="4224075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1" name="Google Shape;1121;p16"/>
            <p:cNvSpPr/>
            <p:nvPr/>
          </p:nvSpPr>
          <p:spPr>
            <a:xfrm rot="-2700000">
              <a:off x="1246965" y="34801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22" name="Google Shape;1122;p16"/>
            <p:cNvSpPr/>
            <p:nvPr/>
          </p:nvSpPr>
          <p:spPr>
            <a:xfrm rot="6300406">
              <a:off x="1578295" y="412945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23" name="Google Shape;1123;p16"/>
            <p:cNvSpPr/>
            <p:nvPr/>
          </p:nvSpPr>
          <p:spPr>
            <a:xfrm rot="6300406">
              <a:off x="7533437" y="167933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124" name="Google Shape;1124;p16"/>
            <p:cNvSpPr/>
            <p:nvPr/>
          </p:nvSpPr>
          <p:spPr>
            <a:xfrm rot="-2700000">
              <a:off x="7522690" y="115171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25" name="Google Shape;1125;p16"/>
            <p:cNvSpPr/>
            <p:nvPr/>
          </p:nvSpPr>
          <p:spPr>
            <a:xfrm rot="6300406">
              <a:off x="7996995" y="267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26" name="Google Shape;1126;p16"/>
            <p:cNvSpPr/>
            <p:nvPr/>
          </p:nvSpPr>
          <p:spPr>
            <a:xfrm rot="-4499594">
              <a:off x="1727987" y="30121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127" name="Google Shape;1127;p16"/>
            <p:cNvSpPr/>
            <p:nvPr/>
          </p:nvSpPr>
          <p:spPr>
            <a:xfrm rot="-4499594">
              <a:off x="1580237" y="19870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128" name="Google Shape;1128;p16"/>
            <p:cNvSpPr/>
            <p:nvPr/>
          </p:nvSpPr>
          <p:spPr>
            <a:xfrm rot="8100000">
              <a:off x="7448940" y="292411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29" name="Google Shape;1129;p16"/>
            <p:cNvSpPr/>
            <p:nvPr/>
          </p:nvSpPr>
          <p:spPr>
            <a:xfrm rot="-4499594">
              <a:off x="6618137" y="7318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130" name="Google Shape;1130;p16"/>
          <p:cNvSpPr txBox="1">
            <a:spLocks noGrp="1"/>
          </p:cNvSpPr>
          <p:nvPr>
            <p:ph type="title"/>
          </p:nvPr>
        </p:nvSpPr>
        <p:spPr>
          <a:xfrm>
            <a:off x="2385750" y="2891225"/>
            <a:ext cx="43725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31" name="Google Shape;1131;p16"/>
          <p:cNvSpPr txBox="1">
            <a:spLocks noGrp="1"/>
          </p:cNvSpPr>
          <p:nvPr>
            <p:ph type="subTitle" idx="1"/>
          </p:nvPr>
        </p:nvSpPr>
        <p:spPr>
          <a:xfrm>
            <a:off x="2385650" y="1832225"/>
            <a:ext cx="4372500" cy="10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4" r:id="rId10"/>
    <p:sldLayoutId id="2147483702" r:id="rId11"/>
    <p:sldLayoutId id="2147483707" r:id="rId12"/>
    <p:sldLayoutId id="2147483709" r:id="rId13"/>
    <p:sldLayoutId id="2147483710" r:id="rId14"/>
    <p:sldLayoutId id="2147483711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orient="horz" pos="2900">
          <p15:clr>
            <a:srgbClr val="EA4335"/>
          </p15:clr>
        </p15:guide>
        <p15:guide id="3" pos="450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slide" Target="slide21.xml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slide" Target="slide21.xml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slide" Target="slide21.xml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21.xml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21.xml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1.png"/><Relationship Id="rId5" Type="http://schemas.openxmlformats.org/officeDocument/2006/relationships/slide" Target="slide21.xml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slide" Target="slide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slide" Target="slide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slide" Target="slide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slide" Target="slide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slide" Target="slide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" name="Google Shape;4290;p71"/>
          <p:cNvSpPr txBox="1">
            <a:spLocks noGrp="1"/>
          </p:cNvSpPr>
          <p:nvPr>
            <p:ph type="ctrTitle"/>
          </p:nvPr>
        </p:nvSpPr>
        <p:spPr>
          <a:xfrm>
            <a:off x="2343000" y="849550"/>
            <a:ext cx="4458000" cy="28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7200" dirty="0"/>
              <a:t>UNIT 5.</a:t>
            </a:r>
            <a:br>
              <a:rPr lang="pt-PT" sz="7200" dirty="0"/>
            </a:br>
            <a:r>
              <a:rPr lang="pt-PT" sz="7200" dirty="0"/>
              <a:t>FOOD AND DRINK</a:t>
            </a:r>
            <a:endParaRPr sz="7200" dirty="0"/>
          </a:p>
        </p:txBody>
      </p:sp>
      <p:sp>
        <p:nvSpPr>
          <p:cNvPr id="4291" name="Google Shape;4291;p71"/>
          <p:cNvSpPr txBox="1">
            <a:spLocks noGrp="1"/>
          </p:cNvSpPr>
          <p:nvPr>
            <p:ph type="subTitle" idx="1"/>
          </p:nvPr>
        </p:nvSpPr>
        <p:spPr>
          <a:xfrm>
            <a:off x="2079350" y="3495741"/>
            <a:ext cx="4874700" cy="4988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 dirty="0" err="1"/>
              <a:t>Lesson</a:t>
            </a:r>
            <a:r>
              <a:rPr lang="pt-PT" sz="2800" b="1" dirty="0"/>
              <a:t> 6. </a:t>
            </a:r>
            <a:r>
              <a:rPr lang="pt-PT" sz="2800" b="1" dirty="0" err="1"/>
              <a:t>Skills</a:t>
            </a:r>
            <a:r>
              <a:rPr lang="pt-PT" sz="2800" b="1" dirty="0"/>
              <a:t> 2</a:t>
            </a:r>
            <a:endParaRPr sz="2800" b="1" dirty="0"/>
          </a:p>
        </p:txBody>
      </p:sp>
      <p:grpSp>
        <p:nvGrpSpPr>
          <p:cNvPr id="4292" name="Google Shape;4292;p71"/>
          <p:cNvGrpSpPr/>
          <p:nvPr/>
        </p:nvGrpSpPr>
        <p:grpSpPr>
          <a:xfrm>
            <a:off x="2682475" y="1096925"/>
            <a:ext cx="4271575" cy="2112725"/>
            <a:chOff x="2682475" y="1096925"/>
            <a:chExt cx="4271575" cy="2112725"/>
          </a:xfrm>
        </p:grpSpPr>
        <p:sp>
          <p:nvSpPr>
            <p:cNvPr id="4293" name="Google Shape;4293;p71"/>
            <p:cNvSpPr/>
            <p:nvPr/>
          </p:nvSpPr>
          <p:spPr>
            <a:xfrm>
              <a:off x="6196550" y="10969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71"/>
            <p:cNvSpPr/>
            <p:nvPr/>
          </p:nvSpPr>
          <p:spPr>
            <a:xfrm>
              <a:off x="2682475" y="10969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71"/>
            <p:cNvSpPr/>
            <p:nvPr/>
          </p:nvSpPr>
          <p:spPr>
            <a:xfrm>
              <a:off x="6760550" y="30257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6" name="Google Shape;4296;p71"/>
          <p:cNvGrpSpPr/>
          <p:nvPr/>
        </p:nvGrpSpPr>
        <p:grpSpPr>
          <a:xfrm>
            <a:off x="-131942" y="-240334"/>
            <a:ext cx="9408147" cy="2571207"/>
            <a:chOff x="-131942" y="-240334"/>
            <a:chExt cx="9408147" cy="2571207"/>
          </a:xfrm>
        </p:grpSpPr>
        <p:grpSp>
          <p:nvGrpSpPr>
            <p:cNvPr id="4297" name="Google Shape;4297;p71"/>
            <p:cNvGrpSpPr/>
            <p:nvPr/>
          </p:nvGrpSpPr>
          <p:grpSpPr>
            <a:xfrm rot="-1799975">
              <a:off x="-47704" y="459634"/>
              <a:ext cx="3113747" cy="1171270"/>
              <a:chOff x="0" y="539998"/>
              <a:chExt cx="3901889" cy="1467738"/>
            </a:xfrm>
          </p:grpSpPr>
          <p:sp>
            <p:nvSpPr>
              <p:cNvPr id="4298" name="Google Shape;4298;p71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9" name="Google Shape;4299;p71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0" name="Google Shape;4300;p71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1" name="Google Shape;4301;p71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2" name="Google Shape;4302;p71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3" name="Google Shape;4303;p71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04" name="Google Shape;4304;p71"/>
            <p:cNvGrpSpPr/>
            <p:nvPr/>
          </p:nvGrpSpPr>
          <p:grpSpPr>
            <a:xfrm rot="1799975" flipH="1">
              <a:off x="6078221" y="459634"/>
              <a:ext cx="3113747" cy="1171270"/>
              <a:chOff x="0" y="539998"/>
              <a:chExt cx="3901889" cy="1467738"/>
            </a:xfrm>
          </p:grpSpPr>
          <p:sp>
            <p:nvSpPr>
              <p:cNvPr id="4305" name="Google Shape;4305;p71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6" name="Google Shape;4306;p71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7" name="Google Shape;4307;p71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8" name="Google Shape;4308;p71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9" name="Google Shape;4309;p71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0" name="Google Shape;4310;p71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11" name="Google Shape;4311;p71"/>
          <p:cNvGrpSpPr/>
          <p:nvPr/>
        </p:nvGrpSpPr>
        <p:grpSpPr>
          <a:xfrm>
            <a:off x="1413750" y="2097423"/>
            <a:ext cx="6156143" cy="2856476"/>
            <a:chOff x="1413750" y="2097423"/>
            <a:chExt cx="6156143" cy="2856476"/>
          </a:xfrm>
        </p:grpSpPr>
        <p:sp>
          <p:nvSpPr>
            <p:cNvPr id="4312" name="Google Shape;4312;p71"/>
            <p:cNvSpPr/>
            <p:nvPr/>
          </p:nvSpPr>
          <p:spPr>
            <a:xfrm>
              <a:off x="6640650" y="2097431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71"/>
            <p:cNvSpPr/>
            <p:nvPr/>
          </p:nvSpPr>
          <p:spPr>
            <a:xfrm>
              <a:off x="6291299" y="464164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71"/>
            <p:cNvSpPr/>
            <p:nvPr/>
          </p:nvSpPr>
          <p:spPr>
            <a:xfrm>
              <a:off x="1766950" y="4397112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71"/>
            <p:cNvSpPr/>
            <p:nvPr/>
          </p:nvSpPr>
          <p:spPr>
            <a:xfrm>
              <a:off x="1413750" y="2097423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ABCE03A-F4B2-5D48-9EAC-7DF30996E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-76877"/>
            <a:ext cx="8891591" cy="675409"/>
          </a:xfrm>
        </p:spPr>
        <p:txBody>
          <a:bodyPr/>
          <a:lstStyle/>
          <a:p>
            <a:r>
              <a:rPr lang="pt-PT" sz="2000" dirty="0">
                <a:latin typeface="Nunito"/>
                <a:sym typeface="Nunito"/>
              </a:rPr>
              <a:t>Ex 1. (p 57) </a:t>
            </a:r>
            <a:r>
              <a:rPr lang="pt-PT" sz="2000" dirty="0" err="1">
                <a:latin typeface="Nunito"/>
                <a:sym typeface="Nunito"/>
              </a:rPr>
              <a:t>Work</a:t>
            </a:r>
            <a:r>
              <a:rPr lang="pt-PT" sz="2000" dirty="0">
                <a:latin typeface="Nunito"/>
                <a:sym typeface="Nunito"/>
              </a:rPr>
              <a:t> in </a:t>
            </a:r>
            <a:r>
              <a:rPr lang="pt-PT" sz="2000" dirty="0" err="1">
                <a:latin typeface="Nunito"/>
                <a:sym typeface="Nunito"/>
              </a:rPr>
              <a:t>groups</a:t>
            </a:r>
            <a:r>
              <a:rPr lang="pt-PT" sz="2000" dirty="0">
                <a:latin typeface="Nunito"/>
                <a:sym typeface="Nunito"/>
              </a:rPr>
              <a:t>. </a:t>
            </a:r>
            <a:r>
              <a:rPr lang="pt-PT" sz="2000" dirty="0" err="1">
                <a:latin typeface="Nunito"/>
                <a:sym typeface="Nunito"/>
              </a:rPr>
              <a:t>Discuss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the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following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questions</a:t>
            </a:r>
            <a:r>
              <a:rPr lang="pt-PT" sz="2000" dirty="0">
                <a:latin typeface="Nunito"/>
                <a:sym typeface="Nunito"/>
              </a:rPr>
              <a:t>.</a:t>
            </a:r>
            <a:endParaRPr lang="en-VN" sz="3200" dirty="0"/>
          </a:p>
        </p:txBody>
      </p:sp>
      <p:sp>
        <p:nvSpPr>
          <p:cNvPr id="8" name="Google Shape;231;p7">
            <a:extLst>
              <a:ext uri="{FF2B5EF4-FFF2-40B4-BE49-F238E27FC236}">
                <a16:creationId xmlns:a16="http://schemas.microsoft.com/office/drawing/2014/main" id="{BC9FF809-B75B-E842-8F0F-623D5A973BAD}"/>
              </a:ext>
            </a:extLst>
          </p:cNvPr>
          <p:cNvSpPr/>
          <p:nvPr/>
        </p:nvSpPr>
        <p:spPr>
          <a:xfrm>
            <a:off x="498764" y="456068"/>
            <a:ext cx="5201392" cy="216978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800" b="1" dirty="0">
                <a:solidFill>
                  <a:schemeClr val="tx1"/>
                </a:solidFill>
                <a:latin typeface="Nunito"/>
                <a:cs typeface="Amatic SC"/>
                <a:sym typeface="Calibri"/>
              </a:rPr>
              <a:t>1. What time do people in your area often have breakfast, lunch, and dinner?</a:t>
            </a:r>
          </a:p>
          <a:p>
            <a:pPr lvl="0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en-US" sz="1800" dirty="0">
                <a:solidFill>
                  <a:srgbClr val="C00000"/>
                </a:solidFill>
                <a:latin typeface="Nunito"/>
                <a:cs typeface="Amatic SC"/>
              </a:rPr>
              <a:t>→ They usually have breakfast at 6.30 a.m. </a:t>
            </a:r>
          </a:p>
          <a:p>
            <a:pPr lvl="0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en-US" sz="1800" dirty="0">
                <a:solidFill>
                  <a:srgbClr val="C00000"/>
                </a:solidFill>
                <a:latin typeface="Nunito"/>
                <a:cs typeface="Amatic SC"/>
              </a:rPr>
              <a:t>They usually have lunch at 11 p.m. </a:t>
            </a:r>
          </a:p>
          <a:p>
            <a:pPr lvl="0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en-US" sz="1800" dirty="0">
                <a:solidFill>
                  <a:srgbClr val="C00000"/>
                </a:solidFill>
                <a:latin typeface="Nunito"/>
                <a:cs typeface="Amatic SC"/>
              </a:rPr>
              <a:t>They usually have dinner at 7 p.m.</a:t>
            </a:r>
            <a:endParaRPr sz="1800" dirty="0">
              <a:solidFill>
                <a:srgbClr val="C00000"/>
              </a:solidFill>
              <a:latin typeface="Nunito"/>
              <a:cs typeface="Amatic SC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89ED33-1260-4744-8D61-D463769FE17D}"/>
              </a:ext>
            </a:extLst>
          </p:cNvPr>
          <p:cNvSpPr txBox="1"/>
          <p:nvPr/>
        </p:nvSpPr>
        <p:spPr>
          <a:xfrm>
            <a:off x="498764" y="2946138"/>
            <a:ext cx="8205849" cy="171970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>
                <a:solidFill>
                  <a:schemeClr val="tx1"/>
                </a:solidFill>
                <a:latin typeface="Nunito"/>
                <a:cs typeface="Amatic SC"/>
                <a:sym typeface="Calibri"/>
              </a:rPr>
              <a:t>2. What do they often have for breakfast, lunch, and dinner? </a:t>
            </a:r>
          </a:p>
          <a:p>
            <a:pPr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en-US" sz="1800" dirty="0">
                <a:solidFill>
                  <a:srgbClr val="C00000"/>
                </a:solidFill>
                <a:latin typeface="Nunito"/>
                <a:cs typeface="Amatic SC"/>
              </a:rPr>
              <a:t>→ They eat a light breakfast with many kind of foods like pho, bread and milk. At lunch, they eat rice with many dishes. And at dinner, they have a big dinner with fish, meat, or vegetables.</a:t>
            </a:r>
            <a:endParaRPr lang="en-US" sz="1800" dirty="0">
              <a:solidFill>
                <a:srgbClr val="C00000"/>
              </a:solidFill>
              <a:latin typeface="Nunito"/>
              <a:cs typeface="Amatic SC"/>
              <a:sym typeface="Calibri"/>
            </a:endParaRPr>
          </a:p>
        </p:txBody>
      </p:sp>
      <p:pic>
        <p:nvPicPr>
          <p:cNvPr id="2054" name="Picture 6" descr="Family Gathering – Dream Meaning and Symbolism">
            <a:extLst>
              <a:ext uri="{FF2B5EF4-FFF2-40B4-BE49-F238E27FC236}">
                <a16:creationId xmlns:a16="http://schemas.microsoft.com/office/drawing/2014/main" id="{55B3DFB0-9F3E-FE45-B17D-FA31F408F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16" y="630901"/>
            <a:ext cx="2982033" cy="19625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4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3D40097B-1128-AC48-A461-B8496F59D52A}"/>
              </a:ext>
            </a:extLst>
          </p:cNvPr>
          <p:cNvSpPr txBox="1">
            <a:spLocks/>
          </p:cNvSpPr>
          <p:nvPr/>
        </p:nvSpPr>
        <p:spPr>
          <a:xfrm>
            <a:off x="565621" y="362511"/>
            <a:ext cx="8891591" cy="67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PT" sz="2400" dirty="0">
                <a:latin typeface="Nunito"/>
                <a:sym typeface="Nunito"/>
              </a:rPr>
              <a:t>Ex 2. (p 57) </a:t>
            </a:r>
            <a:r>
              <a:rPr lang="pt-PT" sz="2400" dirty="0" err="1">
                <a:latin typeface="Nunito"/>
                <a:sym typeface="Nunito"/>
              </a:rPr>
              <a:t>Listen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and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circle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the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food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and</a:t>
            </a:r>
            <a:r>
              <a:rPr lang="pt-PT" sz="2400" dirty="0">
                <a:latin typeface="Nunito"/>
                <a:sym typeface="Nunito"/>
              </a:rPr>
              <a:t> drink </a:t>
            </a:r>
            <a:r>
              <a:rPr lang="pt-PT" sz="2400" dirty="0" err="1">
                <a:latin typeface="Nunito"/>
                <a:sym typeface="Nunito"/>
              </a:rPr>
              <a:t>you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hear</a:t>
            </a:r>
            <a:r>
              <a:rPr lang="pt-PT" sz="2400" dirty="0">
                <a:latin typeface="Nunito"/>
                <a:sym typeface="Nunito"/>
              </a:rPr>
              <a:t>.</a:t>
            </a:r>
            <a:endParaRPr lang="en-VN" sz="3600" dirty="0"/>
          </a:p>
        </p:txBody>
      </p:sp>
      <p:graphicFrame>
        <p:nvGraphicFramePr>
          <p:cNvPr id="6" name="Google Shape;241;g11125e11237_0_4">
            <a:extLst>
              <a:ext uri="{FF2B5EF4-FFF2-40B4-BE49-F238E27FC236}">
                <a16:creationId xmlns:a16="http://schemas.microsoft.com/office/drawing/2014/main" id="{AC1BD90D-1755-1E4E-AE8A-8BA3ADD7CC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599837"/>
              </p:ext>
            </p:extLst>
          </p:nvPr>
        </p:nvGraphicFramePr>
        <p:xfrm>
          <a:off x="849085" y="1683451"/>
          <a:ext cx="7445829" cy="198602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71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1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30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latin typeface="Nunito"/>
                          <a:ea typeface="+mn-ea"/>
                          <a:cs typeface="Amatic SC"/>
                          <a:sym typeface="Calibri"/>
                        </a:rPr>
                        <a:t>eel soup</a:t>
                      </a:r>
                      <a:endParaRPr sz="2800" b="1" i="0" u="none" strike="noStrike" cap="none" dirty="0">
                        <a:solidFill>
                          <a:schemeClr val="tx1"/>
                        </a:solidFill>
                        <a:latin typeface="Nunito"/>
                        <a:ea typeface="+mn-ea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latin typeface="Nunito"/>
                          <a:ea typeface="+mn-ea"/>
                          <a:cs typeface="Amatic SC"/>
                          <a:sym typeface="Calibri"/>
                        </a:rPr>
                        <a:t>cakes</a:t>
                      </a:r>
                      <a:endParaRPr sz="2800" b="1" i="0" u="none" strike="noStrike" cap="none" dirty="0">
                        <a:solidFill>
                          <a:schemeClr val="tx1"/>
                        </a:solidFill>
                        <a:latin typeface="Nunito"/>
                        <a:ea typeface="+mn-ea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latin typeface="Nunito"/>
                          <a:ea typeface="+mn-ea"/>
                          <a:cs typeface="Amatic SC"/>
                          <a:sym typeface="Calibri"/>
                        </a:rPr>
                        <a:t>green tea</a:t>
                      </a:r>
                      <a:endParaRPr sz="2800" b="1" i="0" u="none" strike="noStrike" cap="none" dirty="0">
                        <a:solidFill>
                          <a:schemeClr val="tx1"/>
                        </a:solidFill>
                        <a:latin typeface="Nunito"/>
                        <a:ea typeface="+mn-ea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0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latin typeface="Nunito"/>
                          <a:ea typeface="+mn-ea"/>
                          <a:cs typeface="Amatic SC"/>
                          <a:sym typeface="Calibri"/>
                        </a:rPr>
                        <a:t>coffee</a:t>
                      </a:r>
                      <a:endParaRPr sz="2800" b="1" i="0" u="none" strike="noStrike" cap="none" dirty="0">
                        <a:solidFill>
                          <a:schemeClr val="tx1"/>
                        </a:solidFill>
                        <a:latin typeface="Nunito"/>
                        <a:ea typeface="+mn-ea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800" b="1" i="0" u="none" strike="noStrike" cap="none" dirty="0">
                          <a:solidFill>
                            <a:schemeClr val="tx1"/>
                          </a:solidFill>
                          <a:latin typeface="Nunito"/>
                          <a:ea typeface="+mn-ea"/>
                          <a:cs typeface="Amatic SC"/>
                          <a:sym typeface="Calibri"/>
                        </a:rPr>
                        <a:t>toast</a:t>
                      </a:r>
                      <a:endParaRPr sz="2800" b="1" i="0" u="none" strike="noStrike" cap="none" dirty="0">
                        <a:solidFill>
                          <a:schemeClr val="tx1"/>
                        </a:solidFill>
                        <a:latin typeface="Nunito"/>
                        <a:ea typeface="+mn-ea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800" b="1" i="0" u="none" strike="noStrike" cap="none" dirty="0">
                        <a:solidFill>
                          <a:schemeClr val="tx1"/>
                        </a:solidFill>
                        <a:latin typeface="Nunito"/>
                        <a:ea typeface="+mn-ea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1581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036.mp3" descr="036.mp3">
            <a:hlinkClick r:id="" action="ppaction://media"/>
            <a:extLst>
              <a:ext uri="{FF2B5EF4-FFF2-40B4-BE49-F238E27FC236}">
                <a16:creationId xmlns:a16="http://schemas.microsoft.com/office/drawing/2014/main" id="{5AA24A73-D3E1-924C-9B12-E6719EAB9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88514" y="787524"/>
            <a:ext cx="812800" cy="812800"/>
          </a:xfrm>
          <a:prstGeom prst="rect">
            <a:avLst/>
          </a:prstGeom>
        </p:spPr>
      </p:pic>
      <p:pic>
        <p:nvPicPr>
          <p:cNvPr id="3074" name="Picture 2" descr="Front Lens Red Circle Ring Replacement Part For Canon 24-105 24-70 Gen 2 |  Magideal | Tiki">
            <a:extLst>
              <a:ext uri="{FF2B5EF4-FFF2-40B4-BE49-F238E27FC236}">
                <a16:creationId xmlns:a16="http://schemas.microsoft.com/office/drawing/2014/main" id="{A72ABB3E-6BFD-594A-BDD8-B20976E31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250" r="95000">
                        <a14:foregroundMark x1="87750" y1="64250" x2="90106" y2="60665"/>
                        <a14:foregroundMark x1="93585" y1="51907" x2="93592" y2="51635"/>
                        <a14:foregroundMark x1="91955" y1="43267" x2="91717" y2="43037"/>
                        <a14:foregroundMark x1="62076" y1="29785" x2="59000" y2="28750"/>
                        <a14:foregroundMark x1="62944" y1="30077" x2="62221" y2="29834"/>
                        <a14:foregroundMark x1="39303" y1="29396" x2="32407" y2="29622"/>
                        <a14:foregroundMark x1="49832" y1="29051" x2="49529" y2="29061"/>
                        <a14:foregroundMark x1="51515" y1="28996" x2="49895" y2="29049"/>
                        <a14:foregroundMark x1="59000" y1="28750" x2="52525" y2="28963"/>
                        <a14:foregroundMark x1="8326" y1="42403" x2="6500" y2="45750"/>
                        <a14:foregroundMark x1="6500" y1="45750" x2="6544" y2="46000"/>
                        <a14:foregroundMark x1="9409" y1="57874" x2="9937" y2="58843"/>
                        <a14:foregroundMark x1="17959" y1="35469" x2="21750" y2="33250"/>
                        <a14:foregroundMark x1="11500" y1="39250" x2="13692" y2="37967"/>
                        <a14:foregroundMark x1="31250" y1="30500" x2="23000" y2="32500"/>
                        <a14:foregroundMark x1="30250" y1="30750" x2="31500" y2="30000"/>
                        <a14:foregroundMark x1="6820" y1="55229" x2="6250" y2="52000"/>
                        <a14:backgroundMark x1="7500" y1="47750" x2="8500" y2="54750"/>
                        <a14:backgroundMark x1="9250" y1="56500" x2="8250" y2="54250"/>
                        <a14:backgroundMark x1="7500" y1="54250" x2="10250" y2="57250"/>
                        <a14:backgroundMark x1="7500" y1="49000" x2="7750" y2="46750"/>
                        <a14:backgroundMark x1="6750" y1="49000" x2="7250" y2="46500"/>
                        <a14:backgroundMark x1="4250" y1="46500" x2="4750" y2="49750"/>
                        <a14:backgroundMark x1="22256" y1="32188" x2="22621" y2="31995"/>
                        <a14:backgroundMark x1="7500" y1="40000" x2="12371" y2="37421"/>
                        <a14:backgroundMark x1="30437" y1="29417" x2="30946" y2="29281"/>
                        <a14:backgroundMark x1="39750" y1="30750" x2="49000" y2="29500"/>
                        <a14:backgroundMark x1="49000" y1="29500" x2="49250" y2="29500"/>
                        <a14:backgroundMark x1="65000" y1="33000" x2="73000" y2="33250"/>
                        <a14:backgroundMark x1="72000" y1="33750" x2="81250" y2="36000"/>
                        <a14:backgroundMark x1="81250" y1="36000" x2="84750" y2="38000"/>
                        <a14:backgroundMark x1="83250" y1="38250" x2="91250" y2="43500"/>
                        <a14:backgroundMark x1="91250" y1="43500" x2="94000" y2="51500"/>
                        <a14:backgroundMark x1="93500" y1="52250" x2="93250" y2="55000"/>
                        <a14:backgroundMark x1="94000" y1="52750" x2="94000" y2="51250"/>
                        <a14:backgroundMark x1="94000" y1="51500" x2="94750" y2="52000"/>
                        <a14:backgroundMark x1="94000" y1="53500" x2="93250" y2="51250"/>
                        <a14:backgroundMark x1="93500" y1="53000" x2="89750" y2="60500"/>
                        <a14:backgroundMark x1="65750" y1="31750" x2="63250" y2="30500"/>
                        <a14:backgroundMark x1="62500" y1="30750" x2="67250" y2="31000"/>
                        <a14:backgroundMark x1="62750" y1="31250" x2="62250" y2="30250"/>
                        <a14:backgroundMark x1="51000" y1="30000" x2="52250" y2="29500"/>
                        <a14:backgroundMark x1="50000" y1="29750" x2="50000" y2="29750"/>
                        <a14:backgroundMark x1="31869" y1="29220" x2="32750" y2="29000"/>
                        <a14:backgroundMark x1="38500" y1="31000" x2="41250" y2="29750"/>
                        <a14:backgroundMark x1="50250" y1="30000" x2="50000" y2="29500"/>
                        <a14:backgroundMark x1="62000" y1="31000" x2="62000" y2="31000"/>
                        <a14:backgroundMark x1="87750" y1="43250" x2="91250" y2="43000"/>
                        <a14:backgroundMark x1="7000" y1="46000" x2="7000" y2="46500"/>
                        <a14:backgroundMark x1="12750" y1="40000" x2="17250" y2="37000"/>
                        <a14:backgroundMark x1="5750" y1="57750" x2="6750" y2="5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23" y="1121047"/>
            <a:ext cx="2181363" cy="218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ront Lens Red Circle Ring Replacement Part For Canon 24-105 24-70 Gen 2 |  Magideal | Tiki">
            <a:extLst>
              <a:ext uri="{FF2B5EF4-FFF2-40B4-BE49-F238E27FC236}">
                <a16:creationId xmlns:a16="http://schemas.microsoft.com/office/drawing/2014/main" id="{1C126072-F607-3548-9173-5819EEC45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250" r="95000">
                        <a14:foregroundMark x1="87750" y1="64250" x2="90106" y2="60665"/>
                        <a14:foregroundMark x1="93585" y1="51907" x2="93592" y2="51635"/>
                        <a14:foregroundMark x1="91955" y1="43267" x2="91717" y2="43037"/>
                        <a14:foregroundMark x1="62076" y1="29785" x2="59000" y2="28750"/>
                        <a14:foregroundMark x1="62944" y1="30077" x2="62221" y2="29834"/>
                        <a14:foregroundMark x1="39303" y1="29396" x2="32407" y2="29622"/>
                        <a14:foregroundMark x1="49832" y1="29051" x2="49529" y2="29061"/>
                        <a14:foregroundMark x1="51515" y1="28996" x2="49895" y2="29049"/>
                        <a14:foregroundMark x1="59000" y1="28750" x2="52525" y2="28963"/>
                        <a14:foregroundMark x1="8326" y1="42403" x2="6500" y2="45750"/>
                        <a14:foregroundMark x1="6500" y1="45750" x2="6544" y2="46000"/>
                        <a14:foregroundMark x1="9409" y1="57874" x2="9937" y2="58843"/>
                        <a14:foregroundMark x1="17959" y1="35469" x2="21750" y2="33250"/>
                        <a14:foregroundMark x1="11500" y1="39250" x2="13692" y2="37967"/>
                        <a14:foregroundMark x1="31250" y1="30500" x2="23000" y2="32500"/>
                        <a14:foregroundMark x1="30250" y1="30750" x2="31500" y2="30000"/>
                        <a14:foregroundMark x1="6820" y1="55229" x2="6250" y2="52000"/>
                        <a14:backgroundMark x1="7500" y1="47750" x2="8500" y2="54750"/>
                        <a14:backgroundMark x1="9250" y1="56500" x2="8250" y2="54250"/>
                        <a14:backgroundMark x1="7500" y1="54250" x2="10250" y2="57250"/>
                        <a14:backgroundMark x1="7500" y1="49000" x2="7750" y2="46750"/>
                        <a14:backgroundMark x1="6750" y1="49000" x2="7250" y2="46500"/>
                        <a14:backgroundMark x1="4250" y1="46500" x2="4750" y2="49750"/>
                        <a14:backgroundMark x1="22256" y1="32188" x2="22621" y2="31995"/>
                        <a14:backgroundMark x1="7500" y1="40000" x2="12371" y2="37421"/>
                        <a14:backgroundMark x1="30437" y1="29417" x2="30946" y2="29281"/>
                        <a14:backgroundMark x1="39750" y1="30750" x2="49000" y2="29500"/>
                        <a14:backgroundMark x1="49000" y1="29500" x2="49250" y2="29500"/>
                        <a14:backgroundMark x1="65000" y1="33000" x2="73000" y2="33250"/>
                        <a14:backgroundMark x1="72000" y1="33750" x2="81250" y2="36000"/>
                        <a14:backgroundMark x1="81250" y1="36000" x2="84750" y2="38000"/>
                        <a14:backgroundMark x1="83250" y1="38250" x2="91250" y2="43500"/>
                        <a14:backgroundMark x1="91250" y1="43500" x2="94000" y2="51500"/>
                        <a14:backgroundMark x1="93500" y1="52250" x2="93250" y2="55000"/>
                        <a14:backgroundMark x1="94000" y1="52750" x2="94000" y2="51250"/>
                        <a14:backgroundMark x1="94000" y1="51500" x2="94750" y2="52000"/>
                        <a14:backgroundMark x1="94000" y1="53500" x2="93250" y2="51250"/>
                        <a14:backgroundMark x1="93500" y1="53000" x2="89750" y2="60500"/>
                        <a14:backgroundMark x1="65750" y1="31750" x2="63250" y2="30500"/>
                        <a14:backgroundMark x1="62500" y1="30750" x2="67250" y2="31000"/>
                        <a14:backgroundMark x1="62750" y1="31250" x2="62250" y2="30250"/>
                        <a14:backgroundMark x1="51000" y1="30000" x2="52250" y2="29500"/>
                        <a14:backgroundMark x1="50000" y1="29750" x2="50000" y2="29750"/>
                        <a14:backgroundMark x1="31869" y1="29220" x2="32750" y2="29000"/>
                        <a14:backgroundMark x1="38500" y1="31000" x2="41250" y2="29750"/>
                        <a14:backgroundMark x1="50250" y1="30000" x2="50000" y2="29500"/>
                        <a14:backgroundMark x1="62000" y1="31000" x2="62000" y2="31000"/>
                        <a14:backgroundMark x1="87750" y1="43250" x2="91250" y2="43000"/>
                        <a14:backgroundMark x1="7000" y1="46000" x2="7000" y2="46500"/>
                        <a14:backgroundMark x1="12750" y1="40000" x2="17250" y2="37000"/>
                        <a14:backgroundMark x1="5750" y1="57750" x2="6750" y2="5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787" y="1112074"/>
            <a:ext cx="2181363" cy="218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40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3E20A56F-346B-984C-B88D-DD264867E034}"/>
              </a:ext>
            </a:extLst>
          </p:cNvPr>
          <p:cNvSpPr txBox="1">
            <a:spLocks/>
          </p:cNvSpPr>
          <p:nvPr/>
        </p:nvSpPr>
        <p:spPr>
          <a:xfrm>
            <a:off x="513666" y="362511"/>
            <a:ext cx="8891591" cy="67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PT" sz="2400" dirty="0">
                <a:latin typeface="Nunito"/>
                <a:sym typeface="Nunito"/>
              </a:rPr>
              <a:t>Ex 3. (p 57) </a:t>
            </a:r>
            <a:r>
              <a:rPr lang="pt-PT" sz="2400" dirty="0" err="1">
                <a:latin typeface="Nunito"/>
                <a:sym typeface="Nunito"/>
              </a:rPr>
              <a:t>Underline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the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keywords</a:t>
            </a:r>
            <a:r>
              <a:rPr lang="pt-PT" sz="2400" dirty="0">
                <a:latin typeface="Nunito"/>
                <a:sym typeface="Nunito"/>
              </a:rPr>
              <a:t>.</a:t>
            </a:r>
            <a:endParaRPr lang="en-VN" sz="36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9847C55-0498-7549-B426-488F19377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668718"/>
              </p:ext>
            </p:extLst>
          </p:nvPr>
        </p:nvGraphicFramePr>
        <p:xfrm>
          <a:off x="883227" y="1037920"/>
          <a:ext cx="7377545" cy="32916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835076">
                  <a:extLst>
                    <a:ext uri="{9D8B030D-6E8A-4147-A177-3AD203B41FA5}">
                      <a16:colId xmlns:a16="http://schemas.microsoft.com/office/drawing/2014/main" val="966963981"/>
                    </a:ext>
                  </a:extLst>
                </a:gridCol>
                <a:gridCol w="753299">
                  <a:extLst>
                    <a:ext uri="{9D8B030D-6E8A-4147-A177-3AD203B41FA5}">
                      <a16:colId xmlns:a16="http://schemas.microsoft.com/office/drawing/2014/main" val="685969663"/>
                    </a:ext>
                  </a:extLst>
                </a:gridCol>
                <a:gridCol w="789170">
                  <a:extLst>
                    <a:ext uri="{9D8B030D-6E8A-4147-A177-3AD203B41FA5}">
                      <a16:colId xmlns:a16="http://schemas.microsoft.com/office/drawing/2014/main" val="137639985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T</a:t>
                      </a: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18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F</a:t>
                      </a: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4275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1. People in Minh's area often have four meals a day.</a:t>
                      </a: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75694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2. Most of them have lunch at home.</a:t>
                      </a: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56004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3. Lunch is the main meal of the day in his area.</a:t>
                      </a: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3308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4. People in his </a:t>
                      </a:r>
                      <a:r>
                        <a:rPr lang="en-US" sz="1800" b="1" i="0" u="none" strike="noStrike" cap="non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neighbourhood</a:t>
                      </a:r>
                      <a:r>
                        <a:rPr lang="en-US" sz="18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 often have rice, fresh vegetables, and seafood or meat for dinner.</a:t>
                      </a: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97785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5. After dinner, they often have some fruit and green tea.</a:t>
                      </a: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162478"/>
                  </a:ext>
                </a:extLst>
              </a:tr>
            </a:tbl>
          </a:graphicData>
        </a:graphic>
      </p:graphicFrame>
      <p:grpSp>
        <p:nvGrpSpPr>
          <p:cNvPr id="15" name="Google Shape;4927;p85">
            <a:extLst>
              <a:ext uri="{FF2B5EF4-FFF2-40B4-BE49-F238E27FC236}">
                <a16:creationId xmlns:a16="http://schemas.microsoft.com/office/drawing/2014/main" id="{49DE9992-4DB4-BA43-97CC-A8E0925CB4B8}"/>
              </a:ext>
            </a:extLst>
          </p:cNvPr>
          <p:cNvGrpSpPr/>
          <p:nvPr/>
        </p:nvGrpSpPr>
        <p:grpSpPr>
          <a:xfrm rot="-1759650">
            <a:off x="7846402" y="174352"/>
            <a:ext cx="1386194" cy="2576775"/>
            <a:chOff x="6622012" y="795963"/>
            <a:chExt cx="1304687" cy="2425262"/>
          </a:xfrm>
        </p:grpSpPr>
        <p:sp>
          <p:nvSpPr>
            <p:cNvPr id="16" name="Google Shape;4928;p85">
              <a:extLst>
                <a:ext uri="{FF2B5EF4-FFF2-40B4-BE49-F238E27FC236}">
                  <a16:creationId xmlns:a16="http://schemas.microsoft.com/office/drawing/2014/main" id="{0AC041A4-2305-4D43-BE54-81EDD45502DD}"/>
                </a:ext>
              </a:extLst>
            </p:cNvPr>
            <p:cNvSpPr/>
            <p:nvPr/>
          </p:nvSpPr>
          <p:spPr>
            <a:xfrm rot="676147">
              <a:off x="7263594" y="835063"/>
              <a:ext cx="436082" cy="363936"/>
            </a:xfrm>
            <a:custGeom>
              <a:avLst/>
              <a:gdLst/>
              <a:ahLst/>
              <a:cxnLst/>
              <a:rect l="l" t="t" r="r" b="b"/>
              <a:pathLst>
                <a:path w="10218" h="8528" extrusionOk="0">
                  <a:moveTo>
                    <a:pt x="0" y="0"/>
                  </a:moveTo>
                  <a:lnTo>
                    <a:pt x="4834" y="8528"/>
                  </a:lnTo>
                  <a:lnTo>
                    <a:pt x="5864" y="6560"/>
                  </a:lnTo>
                  <a:lnTo>
                    <a:pt x="7521" y="7931"/>
                  </a:lnTo>
                  <a:lnTo>
                    <a:pt x="7542" y="4253"/>
                  </a:lnTo>
                  <a:lnTo>
                    <a:pt x="10217" y="3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" name="Google Shape;4929;p85">
              <a:extLst>
                <a:ext uri="{FF2B5EF4-FFF2-40B4-BE49-F238E27FC236}">
                  <a16:creationId xmlns:a16="http://schemas.microsoft.com/office/drawing/2014/main" id="{39BE7C50-0733-F04F-9F87-B55349CE1EB0}"/>
                </a:ext>
              </a:extLst>
            </p:cNvPr>
            <p:cNvSpPr/>
            <p:nvPr/>
          </p:nvSpPr>
          <p:spPr>
            <a:xfrm rot="676147">
              <a:off x="7284315" y="828697"/>
              <a:ext cx="324479" cy="183888"/>
            </a:xfrm>
            <a:custGeom>
              <a:avLst/>
              <a:gdLst/>
              <a:ahLst/>
              <a:cxnLst/>
              <a:rect l="l" t="t" r="r" b="b"/>
              <a:pathLst>
                <a:path w="7603" h="4309" extrusionOk="0">
                  <a:moveTo>
                    <a:pt x="120" y="1"/>
                  </a:moveTo>
                  <a:cubicBezTo>
                    <a:pt x="83" y="1"/>
                    <a:pt x="47" y="21"/>
                    <a:pt x="29" y="54"/>
                  </a:cubicBezTo>
                  <a:cubicBezTo>
                    <a:pt x="1" y="104"/>
                    <a:pt x="17" y="170"/>
                    <a:pt x="67" y="198"/>
                  </a:cubicBezTo>
                  <a:lnTo>
                    <a:pt x="7433" y="4291"/>
                  </a:lnTo>
                  <a:cubicBezTo>
                    <a:pt x="7449" y="4302"/>
                    <a:pt x="7466" y="4308"/>
                    <a:pt x="7482" y="4308"/>
                  </a:cubicBezTo>
                  <a:cubicBezTo>
                    <a:pt x="7521" y="4308"/>
                    <a:pt x="7559" y="4286"/>
                    <a:pt x="7575" y="4253"/>
                  </a:cubicBezTo>
                  <a:cubicBezTo>
                    <a:pt x="7603" y="4198"/>
                    <a:pt x="7587" y="4137"/>
                    <a:pt x="7537" y="4104"/>
                  </a:cubicBezTo>
                  <a:lnTo>
                    <a:pt x="171" y="16"/>
                  </a:lnTo>
                  <a:cubicBezTo>
                    <a:pt x="155" y="5"/>
                    <a:pt x="137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" name="Google Shape;4930;p85">
              <a:extLst>
                <a:ext uri="{FF2B5EF4-FFF2-40B4-BE49-F238E27FC236}">
                  <a16:creationId xmlns:a16="http://schemas.microsoft.com/office/drawing/2014/main" id="{2DE576AE-CCD1-2D4E-8383-5D5AB0A42F8A}"/>
                </a:ext>
              </a:extLst>
            </p:cNvPr>
            <p:cNvSpPr/>
            <p:nvPr/>
          </p:nvSpPr>
          <p:spPr>
            <a:xfrm rot="676147">
              <a:off x="7504274" y="1069992"/>
              <a:ext cx="64315" cy="120857"/>
            </a:xfrm>
            <a:custGeom>
              <a:avLst/>
              <a:gdLst/>
              <a:ahLst/>
              <a:cxnLst/>
              <a:rect l="l" t="t" r="r" b="b"/>
              <a:pathLst>
                <a:path w="1507" h="2832" extrusionOk="0">
                  <a:moveTo>
                    <a:pt x="117" y="1"/>
                  </a:moveTo>
                  <a:cubicBezTo>
                    <a:pt x="103" y="1"/>
                    <a:pt x="89" y="3"/>
                    <a:pt x="76" y="9"/>
                  </a:cubicBezTo>
                  <a:cubicBezTo>
                    <a:pt x="21" y="36"/>
                    <a:pt x="0" y="97"/>
                    <a:pt x="26" y="152"/>
                  </a:cubicBezTo>
                  <a:lnTo>
                    <a:pt x="1293" y="2771"/>
                  </a:lnTo>
                  <a:cubicBezTo>
                    <a:pt x="1309" y="2811"/>
                    <a:pt x="1348" y="2832"/>
                    <a:pt x="1387" y="2832"/>
                  </a:cubicBezTo>
                  <a:cubicBezTo>
                    <a:pt x="1402" y="2832"/>
                    <a:pt x="1419" y="2826"/>
                    <a:pt x="1435" y="2821"/>
                  </a:cubicBezTo>
                  <a:cubicBezTo>
                    <a:pt x="1485" y="2793"/>
                    <a:pt x="1506" y="2733"/>
                    <a:pt x="1480" y="2679"/>
                  </a:cubicBezTo>
                  <a:lnTo>
                    <a:pt x="213" y="59"/>
                  </a:lnTo>
                  <a:cubicBezTo>
                    <a:pt x="197" y="22"/>
                    <a:pt x="156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" name="Google Shape;4931;p85">
              <a:extLst>
                <a:ext uri="{FF2B5EF4-FFF2-40B4-BE49-F238E27FC236}">
                  <a16:creationId xmlns:a16="http://schemas.microsoft.com/office/drawing/2014/main" id="{42BD95A2-B324-F84C-8835-68D22FC27CBB}"/>
                </a:ext>
              </a:extLst>
            </p:cNvPr>
            <p:cNvSpPr/>
            <p:nvPr/>
          </p:nvSpPr>
          <p:spPr>
            <a:xfrm rot="676147">
              <a:off x="7280454" y="822935"/>
              <a:ext cx="269510" cy="228740"/>
            </a:xfrm>
            <a:custGeom>
              <a:avLst/>
              <a:gdLst/>
              <a:ahLst/>
              <a:cxnLst/>
              <a:rect l="l" t="t" r="r" b="b"/>
              <a:pathLst>
                <a:path w="6315" h="5360" extrusionOk="0">
                  <a:moveTo>
                    <a:pt x="119" y="0"/>
                  </a:moveTo>
                  <a:cubicBezTo>
                    <a:pt x="89" y="0"/>
                    <a:pt x="60" y="13"/>
                    <a:pt x="39" y="37"/>
                  </a:cubicBezTo>
                  <a:cubicBezTo>
                    <a:pt x="1" y="81"/>
                    <a:pt x="6" y="147"/>
                    <a:pt x="50" y="185"/>
                  </a:cubicBezTo>
                  <a:lnTo>
                    <a:pt x="6128" y="5332"/>
                  </a:lnTo>
                  <a:cubicBezTo>
                    <a:pt x="6145" y="5348"/>
                    <a:pt x="6173" y="5360"/>
                    <a:pt x="6194" y="5360"/>
                  </a:cubicBezTo>
                  <a:cubicBezTo>
                    <a:pt x="6221" y="5360"/>
                    <a:pt x="6254" y="5342"/>
                    <a:pt x="6277" y="5320"/>
                  </a:cubicBezTo>
                  <a:cubicBezTo>
                    <a:pt x="6315" y="5277"/>
                    <a:pt x="6310" y="5211"/>
                    <a:pt x="6260" y="5173"/>
                  </a:cubicBezTo>
                  <a:lnTo>
                    <a:pt x="188" y="26"/>
                  </a:lnTo>
                  <a:cubicBezTo>
                    <a:pt x="168" y="9"/>
                    <a:pt x="143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" name="Google Shape;4932;p85">
              <a:extLst>
                <a:ext uri="{FF2B5EF4-FFF2-40B4-BE49-F238E27FC236}">
                  <a16:creationId xmlns:a16="http://schemas.microsoft.com/office/drawing/2014/main" id="{EFC704CC-EC97-AD4C-A15A-1247EC9A42C5}"/>
                </a:ext>
              </a:extLst>
            </p:cNvPr>
            <p:cNvSpPr/>
            <p:nvPr/>
          </p:nvSpPr>
          <p:spPr>
            <a:xfrm rot="676147">
              <a:off x="7494024" y="1063608"/>
              <a:ext cx="26930" cy="62477"/>
            </a:xfrm>
            <a:custGeom>
              <a:avLst/>
              <a:gdLst/>
              <a:ahLst/>
              <a:cxnLst/>
              <a:rect l="l" t="t" r="r" b="b"/>
              <a:pathLst>
                <a:path w="631" h="1464" extrusionOk="0">
                  <a:moveTo>
                    <a:pt x="515" y="0"/>
                  </a:moveTo>
                  <a:cubicBezTo>
                    <a:pt x="469" y="0"/>
                    <a:pt x="425" y="31"/>
                    <a:pt x="411" y="75"/>
                  </a:cubicBezTo>
                  <a:lnTo>
                    <a:pt x="17" y="1325"/>
                  </a:lnTo>
                  <a:cubicBezTo>
                    <a:pt x="1" y="1380"/>
                    <a:pt x="34" y="1441"/>
                    <a:pt x="88" y="1457"/>
                  </a:cubicBezTo>
                  <a:cubicBezTo>
                    <a:pt x="99" y="1463"/>
                    <a:pt x="110" y="1463"/>
                    <a:pt x="120" y="1463"/>
                  </a:cubicBezTo>
                  <a:cubicBezTo>
                    <a:pt x="165" y="1463"/>
                    <a:pt x="209" y="1436"/>
                    <a:pt x="219" y="1391"/>
                  </a:cubicBezTo>
                  <a:lnTo>
                    <a:pt x="608" y="136"/>
                  </a:lnTo>
                  <a:cubicBezTo>
                    <a:pt x="631" y="82"/>
                    <a:pt x="598" y="22"/>
                    <a:pt x="543" y="4"/>
                  </a:cubicBezTo>
                  <a:cubicBezTo>
                    <a:pt x="534" y="2"/>
                    <a:pt x="524" y="0"/>
                    <a:pt x="515" y="0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" name="Google Shape;4933;p85">
              <a:extLst>
                <a:ext uri="{FF2B5EF4-FFF2-40B4-BE49-F238E27FC236}">
                  <a16:creationId xmlns:a16="http://schemas.microsoft.com/office/drawing/2014/main" id="{0926B240-270A-6049-B2F9-50C030224D69}"/>
                </a:ext>
              </a:extLst>
            </p:cNvPr>
            <p:cNvSpPr/>
            <p:nvPr/>
          </p:nvSpPr>
          <p:spPr>
            <a:xfrm rot="676147">
              <a:off x="6799863" y="1233217"/>
              <a:ext cx="948984" cy="1913734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2" name="Google Shape;4934;p85">
            <a:extLst>
              <a:ext uri="{FF2B5EF4-FFF2-40B4-BE49-F238E27FC236}">
                <a16:creationId xmlns:a16="http://schemas.microsoft.com/office/drawing/2014/main" id="{0CE4445F-38B8-934C-8884-A5FAC2190E0D}"/>
              </a:ext>
            </a:extLst>
          </p:cNvPr>
          <p:cNvSpPr/>
          <p:nvPr/>
        </p:nvSpPr>
        <p:spPr>
          <a:xfrm>
            <a:off x="5406911" y="5145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33" name="037.mp3" descr="037.mp3">
            <a:hlinkClick r:id="" action="ppaction://media"/>
            <a:extLst>
              <a:ext uri="{FF2B5EF4-FFF2-40B4-BE49-F238E27FC236}">
                <a16:creationId xmlns:a16="http://schemas.microsoft.com/office/drawing/2014/main" id="{AB033650-F641-F242-A839-15A1A771A9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46814" y="237192"/>
            <a:ext cx="812800" cy="812800"/>
          </a:xfrm>
          <a:prstGeom prst="rect">
            <a:avLst/>
          </a:prstGeom>
        </p:spPr>
      </p:pic>
      <p:sp>
        <p:nvSpPr>
          <p:cNvPr id="13" name="Title 5">
            <a:extLst>
              <a:ext uri="{FF2B5EF4-FFF2-40B4-BE49-F238E27FC236}">
                <a16:creationId xmlns:a16="http://schemas.microsoft.com/office/drawing/2014/main" id="{D74741D6-DAFF-394B-8E03-8902D7CD52DD}"/>
              </a:ext>
            </a:extLst>
          </p:cNvPr>
          <p:cNvSpPr txBox="1">
            <a:spLocks/>
          </p:cNvSpPr>
          <p:nvPr/>
        </p:nvSpPr>
        <p:spPr>
          <a:xfrm>
            <a:off x="513666" y="374583"/>
            <a:ext cx="8400557" cy="67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PT" sz="2400" dirty="0">
                <a:latin typeface="Nunito"/>
                <a:sym typeface="Nunito"/>
              </a:rPr>
              <a:t>Ex 3. (p 57) </a:t>
            </a:r>
            <a:r>
              <a:rPr lang="pt-PT" sz="2400" dirty="0" err="1">
                <a:latin typeface="Nunito"/>
                <a:sym typeface="Nunito"/>
              </a:rPr>
              <a:t>Listen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and</a:t>
            </a:r>
            <a:r>
              <a:rPr lang="pt-PT" sz="2400" dirty="0">
                <a:latin typeface="Nunito"/>
                <a:sym typeface="Nunito"/>
              </a:rPr>
              <a:t> decide </a:t>
            </a:r>
            <a:r>
              <a:rPr lang="pt-PT" sz="2400" dirty="0" err="1">
                <a:latin typeface="Nunito"/>
                <a:sym typeface="Nunito"/>
              </a:rPr>
              <a:t>True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or</a:t>
            </a:r>
            <a:r>
              <a:rPr lang="pt-PT" sz="2400" dirty="0">
                <a:latin typeface="Nunito"/>
                <a:sym typeface="Nunito"/>
              </a:rPr>
              <a:t> False.</a:t>
            </a:r>
            <a:endParaRPr lang="en-VN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BDAE24-4696-F141-8AE3-2FD1E0317C52}"/>
              </a:ext>
            </a:extLst>
          </p:cNvPr>
          <p:cNvSpPr txBox="1"/>
          <p:nvPr/>
        </p:nvSpPr>
        <p:spPr>
          <a:xfrm>
            <a:off x="902931" y="1523405"/>
            <a:ext cx="579812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1.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People in Minh's area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often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have four meals a day.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B70F65-CF3D-F944-8E56-5EDCBCBC3AAE}"/>
              </a:ext>
            </a:extLst>
          </p:cNvPr>
          <p:cNvSpPr txBox="1"/>
          <p:nvPr/>
        </p:nvSpPr>
        <p:spPr>
          <a:xfrm>
            <a:off x="902931" y="1994071"/>
            <a:ext cx="568490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2.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Most of them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have lunch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at home.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62BD7C-347A-DC42-81A4-4C79284E75F8}"/>
              </a:ext>
            </a:extLst>
          </p:cNvPr>
          <p:cNvSpPr txBox="1"/>
          <p:nvPr/>
        </p:nvSpPr>
        <p:spPr>
          <a:xfrm>
            <a:off x="902931" y="2464737"/>
            <a:ext cx="579812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3.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Lunch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is the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main meal of the day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in his area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1C2C08-5DB6-3544-996A-11606B22963F}"/>
              </a:ext>
            </a:extLst>
          </p:cNvPr>
          <p:cNvSpPr txBox="1"/>
          <p:nvPr/>
        </p:nvSpPr>
        <p:spPr>
          <a:xfrm>
            <a:off x="902931" y="2902213"/>
            <a:ext cx="579812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4.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People in his </a:t>
            </a:r>
            <a:r>
              <a:rPr lang="en-US" sz="1800" b="1" i="0" u="none" strike="noStrike" cap="none" dirty="0" err="1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neighbourhood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often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have rice, fresh vegetables, and seafood or meat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for dinner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8EF4DA-5DD5-954D-B1E8-C9CCF306837D}"/>
              </a:ext>
            </a:extLst>
          </p:cNvPr>
          <p:cNvSpPr txBox="1"/>
          <p:nvPr/>
        </p:nvSpPr>
        <p:spPr>
          <a:xfrm>
            <a:off x="902931" y="3642338"/>
            <a:ext cx="579812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5.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After dinner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, they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often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latin typeface="Nunito"/>
                <a:ea typeface="Calibri"/>
                <a:cs typeface="Amatic SC"/>
                <a:sym typeface="Calibri"/>
              </a:rPr>
              <a:t> </a:t>
            </a:r>
            <a:r>
              <a:rPr lang="en-US" sz="1800" b="1" i="0" u="none" strike="noStrike" cap="none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Calibri"/>
                <a:cs typeface="Amatic SC"/>
                <a:sym typeface="Calibri"/>
              </a:rPr>
              <a:t>have some fruit and green tea.</a:t>
            </a:r>
          </a:p>
        </p:txBody>
      </p:sp>
    </p:spTree>
    <p:extLst>
      <p:ext uri="{BB962C8B-B14F-4D97-AF65-F5344CB8AC3E}">
        <p14:creationId xmlns:p14="http://schemas.microsoft.com/office/powerpoint/2010/main" val="424817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4" grpId="0"/>
      <p:bldP spid="13" grpId="0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550;p45">
            <a:extLst>
              <a:ext uri="{FF2B5EF4-FFF2-40B4-BE49-F238E27FC236}">
                <a16:creationId xmlns:a16="http://schemas.microsoft.com/office/drawing/2014/main" id="{21D85DF0-AC9F-C44C-A01D-8B322D99E89C}"/>
              </a:ext>
            </a:extLst>
          </p:cNvPr>
          <p:cNvSpPr/>
          <p:nvPr/>
        </p:nvSpPr>
        <p:spPr>
          <a:xfrm>
            <a:off x="1555651" y="1006249"/>
            <a:ext cx="6032698" cy="911013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People in Minh's area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85C5A7"/>
                </a:highlight>
                <a:latin typeface="Nunito"/>
                <a:cs typeface="Amatic SC"/>
                <a:sym typeface="Calibri"/>
              </a:rPr>
              <a:t>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often have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	</a:t>
            </a:r>
          </a:p>
          <a:p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four meals a day.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highlight>
                <a:srgbClr val="FABA17"/>
              </a:highlight>
              <a:latin typeface="Nunito"/>
              <a:cs typeface="Amatic SC"/>
            </a:endParaRPr>
          </a:p>
        </p:txBody>
      </p:sp>
      <p:grpSp>
        <p:nvGrpSpPr>
          <p:cNvPr id="4500" name="Google Shape;4500;p77"/>
          <p:cNvGrpSpPr/>
          <p:nvPr/>
        </p:nvGrpSpPr>
        <p:grpSpPr>
          <a:xfrm>
            <a:off x="363650" y="326286"/>
            <a:ext cx="8386017" cy="4277216"/>
            <a:chOff x="363650" y="326286"/>
            <a:chExt cx="8386017" cy="4277216"/>
          </a:xfrm>
        </p:grpSpPr>
        <p:sp>
          <p:nvSpPr>
            <p:cNvPr id="4501" name="Google Shape;4501;p77"/>
            <p:cNvSpPr/>
            <p:nvPr/>
          </p:nvSpPr>
          <p:spPr>
            <a:xfrm>
              <a:off x="363650" y="1152594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77"/>
            <p:cNvSpPr/>
            <p:nvPr/>
          </p:nvSpPr>
          <p:spPr>
            <a:xfrm>
              <a:off x="7820424" y="1321135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77"/>
            <p:cNvSpPr/>
            <p:nvPr/>
          </p:nvSpPr>
          <p:spPr>
            <a:xfrm>
              <a:off x="483750" y="4291249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77"/>
            <p:cNvSpPr/>
            <p:nvPr/>
          </p:nvSpPr>
          <p:spPr>
            <a:xfrm>
              <a:off x="6279200" y="32628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5" name="Google Shape;4505;p77"/>
          <p:cNvGrpSpPr/>
          <p:nvPr/>
        </p:nvGrpSpPr>
        <p:grpSpPr>
          <a:xfrm flipH="1">
            <a:off x="7674413" y="4193838"/>
            <a:ext cx="868425" cy="514500"/>
            <a:chOff x="2575700" y="1885000"/>
            <a:chExt cx="868425" cy="514500"/>
          </a:xfrm>
        </p:grpSpPr>
        <p:sp>
          <p:nvSpPr>
            <p:cNvPr id="4506" name="Google Shape;4506;p77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77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77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77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0" name="Google Shape;4510;p77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1" name="Google Shape;4511;p77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2" name="Google Shape;4512;p77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3" name="Google Shape;4513;p77">
            <a:hlinkClick r:id="rId5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550;p45">
            <a:extLst>
              <a:ext uri="{FF2B5EF4-FFF2-40B4-BE49-F238E27FC236}">
                <a16:creationId xmlns:a16="http://schemas.microsoft.com/office/drawing/2014/main" id="{B2C8885F-115A-154B-9D33-DB548CFBA29F}"/>
              </a:ext>
            </a:extLst>
          </p:cNvPr>
          <p:cNvSpPr/>
          <p:nvPr/>
        </p:nvSpPr>
        <p:spPr>
          <a:xfrm>
            <a:off x="1555651" y="984983"/>
            <a:ext cx="6032698" cy="911013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People in Minh's area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85C5A7"/>
                </a:highlight>
                <a:latin typeface="Nunito"/>
                <a:cs typeface="Amatic SC"/>
                <a:sym typeface="Calibri"/>
              </a:rPr>
              <a:t>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often have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	</a:t>
            </a:r>
          </a:p>
          <a:p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	</a:t>
            </a:r>
            <a:r>
              <a:rPr lang="en-US" sz="1800" b="1" dirty="0">
                <a:solidFill>
                  <a:srgbClr val="FF0000"/>
                </a:solidFill>
                <a:latin typeface="Nunito"/>
                <a:cs typeface="Amatic SC"/>
                <a:sym typeface="Calibri"/>
              </a:rPr>
              <a:t>four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 meals a day.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highlight>
                <a:srgbClr val="FABA17"/>
              </a:highlight>
              <a:latin typeface="Nunito"/>
              <a:cs typeface="Amatic SC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929A865-C5B3-6645-8C95-2EFB6ADB49B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555651" y="1006249"/>
            <a:ext cx="929244" cy="91101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VN" dirty="0"/>
              <a:t>01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0004C7-6312-BD40-B835-CEC477F02A6F}"/>
              </a:ext>
            </a:extLst>
          </p:cNvPr>
          <p:cNvSpPr txBox="1"/>
          <p:nvPr/>
        </p:nvSpPr>
        <p:spPr>
          <a:xfrm>
            <a:off x="1503823" y="2361422"/>
            <a:ext cx="6481312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cs typeface="Amatic SC"/>
              </a:rPr>
              <a:t>→ </a:t>
            </a:r>
            <a:r>
              <a:rPr lang="en-US" sz="20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+mn-ea"/>
                <a:cs typeface="Amatic SC"/>
              </a:rPr>
              <a:t>People in my area often have </a:t>
            </a:r>
            <a:r>
              <a:rPr lang="en-US" sz="2000" b="1" dirty="0">
                <a:solidFill>
                  <a:srgbClr val="FF0000"/>
                </a:solidFill>
                <a:latin typeface="Nunito"/>
                <a:ea typeface="+mn-ea"/>
                <a:cs typeface="Amatic SC"/>
              </a:rPr>
              <a:t>three</a:t>
            </a:r>
            <a:r>
              <a:rPr lang="en-US" sz="20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+mn-ea"/>
                <a:cs typeface="Amatic SC"/>
              </a:rPr>
              <a:t> meals a day</a:t>
            </a:r>
            <a:r>
              <a:rPr lang="en-US" sz="2000" b="1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cs typeface="Amatic SC"/>
              </a:rPr>
              <a:t>: breakfast, lunch and dinner. </a:t>
            </a:r>
            <a:endParaRPr lang="en-VN" sz="2000" b="1" dirty="0">
              <a:solidFill>
                <a:schemeClr val="bg1">
                  <a:lumMod val="10000"/>
                </a:schemeClr>
              </a:solidFill>
              <a:latin typeface="Nunito"/>
              <a:ea typeface="+mn-ea"/>
              <a:cs typeface="Amatic SC"/>
            </a:endParaRPr>
          </a:p>
        </p:txBody>
      </p:sp>
      <p:sp>
        <p:nvSpPr>
          <p:cNvPr id="25" name="Google Shape;4595;p80">
            <a:extLst>
              <a:ext uri="{FF2B5EF4-FFF2-40B4-BE49-F238E27FC236}">
                <a16:creationId xmlns:a16="http://schemas.microsoft.com/office/drawing/2014/main" id="{75342DA4-B0EF-334D-AFED-76EF0943A464}"/>
              </a:ext>
            </a:extLst>
          </p:cNvPr>
          <p:cNvSpPr/>
          <p:nvPr/>
        </p:nvSpPr>
        <p:spPr>
          <a:xfrm>
            <a:off x="1503823" y="960811"/>
            <a:ext cx="1032900" cy="1032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Title 6">
            <a:extLst>
              <a:ext uri="{FF2B5EF4-FFF2-40B4-BE49-F238E27FC236}">
                <a16:creationId xmlns:a16="http://schemas.microsoft.com/office/drawing/2014/main" id="{B12484AE-8009-5B4D-A67C-946FDAF59E05}"/>
              </a:ext>
            </a:extLst>
          </p:cNvPr>
          <p:cNvSpPr txBox="1">
            <a:spLocks/>
          </p:cNvSpPr>
          <p:nvPr/>
        </p:nvSpPr>
        <p:spPr>
          <a:xfrm>
            <a:off x="2060474" y="3562037"/>
            <a:ext cx="4784552" cy="911013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50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VN" dirty="0"/>
              <a:t>False</a:t>
            </a:r>
          </a:p>
        </p:txBody>
      </p:sp>
      <p:pic>
        <p:nvPicPr>
          <p:cNvPr id="2" name="1.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36850" y="29237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8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" grpId="1" animBg="1"/>
      <p:bldP spid="24" grpId="0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550;p45">
            <a:extLst>
              <a:ext uri="{FF2B5EF4-FFF2-40B4-BE49-F238E27FC236}">
                <a16:creationId xmlns:a16="http://schemas.microsoft.com/office/drawing/2014/main" id="{63694A92-27A7-CA43-A7DB-DCD838781935}"/>
              </a:ext>
            </a:extLst>
          </p:cNvPr>
          <p:cNvSpPr/>
          <p:nvPr/>
        </p:nvSpPr>
        <p:spPr>
          <a:xfrm>
            <a:off x="1555651" y="1021754"/>
            <a:ext cx="6032698" cy="911013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Most of them have lunch at home.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latin typeface="Nunito"/>
              <a:cs typeface="Amatic SC"/>
            </a:endParaRPr>
          </a:p>
        </p:txBody>
      </p:sp>
      <p:grpSp>
        <p:nvGrpSpPr>
          <p:cNvPr id="4500" name="Google Shape;4500;p77"/>
          <p:cNvGrpSpPr/>
          <p:nvPr/>
        </p:nvGrpSpPr>
        <p:grpSpPr>
          <a:xfrm>
            <a:off x="363650" y="326286"/>
            <a:ext cx="8386017" cy="4277216"/>
            <a:chOff x="363650" y="326286"/>
            <a:chExt cx="8386017" cy="4277216"/>
          </a:xfrm>
        </p:grpSpPr>
        <p:sp>
          <p:nvSpPr>
            <p:cNvPr id="4501" name="Google Shape;4501;p77"/>
            <p:cNvSpPr/>
            <p:nvPr/>
          </p:nvSpPr>
          <p:spPr>
            <a:xfrm>
              <a:off x="363650" y="1152594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77"/>
            <p:cNvSpPr/>
            <p:nvPr/>
          </p:nvSpPr>
          <p:spPr>
            <a:xfrm>
              <a:off x="7820424" y="1321135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77"/>
            <p:cNvSpPr/>
            <p:nvPr/>
          </p:nvSpPr>
          <p:spPr>
            <a:xfrm>
              <a:off x="483750" y="4291249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77"/>
            <p:cNvSpPr/>
            <p:nvPr/>
          </p:nvSpPr>
          <p:spPr>
            <a:xfrm>
              <a:off x="6279200" y="32628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5" name="Google Shape;4505;p77"/>
          <p:cNvGrpSpPr/>
          <p:nvPr/>
        </p:nvGrpSpPr>
        <p:grpSpPr>
          <a:xfrm flipH="1">
            <a:off x="7674413" y="4193838"/>
            <a:ext cx="868425" cy="514500"/>
            <a:chOff x="2575700" y="1885000"/>
            <a:chExt cx="868425" cy="514500"/>
          </a:xfrm>
        </p:grpSpPr>
        <p:sp>
          <p:nvSpPr>
            <p:cNvPr id="4506" name="Google Shape;4506;p77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77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77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77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0" name="Google Shape;4510;p77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1" name="Google Shape;4511;p77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2" name="Google Shape;4512;p77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3" name="Google Shape;4513;p77">
            <a:hlinkClick r:id="rId5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550;p45">
            <a:extLst>
              <a:ext uri="{FF2B5EF4-FFF2-40B4-BE49-F238E27FC236}">
                <a16:creationId xmlns:a16="http://schemas.microsoft.com/office/drawing/2014/main" id="{B2C8885F-115A-154B-9D33-DB548CFBA29F}"/>
              </a:ext>
            </a:extLst>
          </p:cNvPr>
          <p:cNvSpPr/>
          <p:nvPr/>
        </p:nvSpPr>
        <p:spPr>
          <a:xfrm>
            <a:off x="1555651" y="1009339"/>
            <a:ext cx="6032698" cy="911013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Most of them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have lunch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at home.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highlight>
                <a:srgbClr val="FABA17"/>
              </a:highlight>
              <a:latin typeface="Nunito"/>
              <a:cs typeface="Amatic SC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929A865-C5B3-6645-8C95-2EFB6ADB49B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555651" y="1006249"/>
            <a:ext cx="929244" cy="91101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VN" dirty="0">
                <a:solidFill>
                  <a:schemeClr val="tx2"/>
                </a:solidFill>
              </a:rPr>
              <a:t>02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9C85D6-3675-4D4E-A933-BB7DCA28CC98}"/>
              </a:ext>
            </a:extLst>
          </p:cNvPr>
          <p:cNvSpPr txBox="1"/>
          <p:nvPr/>
        </p:nvSpPr>
        <p:spPr>
          <a:xfrm>
            <a:off x="2286000" y="257175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cs typeface="Amatic SC"/>
              </a:rPr>
              <a:t>→ Lunch often starts at 11:30 a.m.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+mn-ea"/>
                <a:cs typeface="Amatic SC"/>
              </a:rPr>
              <a:t>Most of us have lunch at home. </a:t>
            </a:r>
            <a:endParaRPr lang="en-VN" sz="1800" b="1" dirty="0">
              <a:solidFill>
                <a:schemeClr val="bg1">
                  <a:lumMod val="10000"/>
                </a:schemeClr>
              </a:solidFill>
              <a:highlight>
                <a:srgbClr val="FABA17"/>
              </a:highlight>
              <a:latin typeface="Nunito"/>
              <a:ea typeface="+mn-ea"/>
              <a:cs typeface="Amatic SC"/>
            </a:endParaRPr>
          </a:p>
        </p:txBody>
      </p:sp>
      <p:sp>
        <p:nvSpPr>
          <p:cNvPr id="20" name="Google Shape;4595;p80">
            <a:extLst>
              <a:ext uri="{FF2B5EF4-FFF2-40B4-BE49-F238E27FC236}">
                <a16:creationId xmlns:a16="http://schemas.microsoft.com/office/drawing/2014/main" id="{1A5BE6A3-A179-CB47-A88F-11E6C7CEE4A7}"/>
              </a:ext>
            </a:extLst>
          </p:cNvPr>
          <p:cNvSpPr/>
          <p:nvPr/>
        </p:nvSpPr>
        <p:spPr>
          <a:xfrm>
            <a:off x="1503823" y="960811"/>
            <a:ext cx="1032900" cy="1032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93C39C7E-6F7D-5A47-9ADC-9485F2E9487B}"/>
              </a:ext>
            </a:extLst>
          </p:cNvPr>
          <p:cNvSpPr txBox="1">
            <a:spLocks/>
          </p:cNvSpPr>
          <p:nvPr/>
        </p:nvSpPr>
        <p:spPr>
          <a:xfrm>
            <a:off x="2134832" y="3434300"/>
            <a:ext cx="4784552" cy="911013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50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VN" dirty="0"/>
              <a:t>True</a:t>
            </a:r>
          </a:p>
        </p:txBody>
      </p:sp>
      <p:pic>
        <p:nvPicPr>
          <p:cNvPr id="2" name="2.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42149" y="2912204"/>
            <a:ext cx="275991" cy="27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1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0" name="Google Shape;4500;p77"/>
          <p:cNvGrpSpPr/>
          <p:nvPr/>
        </p:nvGrpSpPr>
        <p:grpSpPr>
          <a:xfrm>
            <a:off x="363650" y="326286"/>
            <a:ext cx="8386017" cy="4277216"/>
            <a:chOff x="363650" y="326286"/>
            <a:chExt cx="8386017" cy="4277216"/>
          </a:xfrm>
        </p:grpSpPr>
        <p:sp>
          <p:nvSpPr>
            <p:cNvPr id="4501" name="Google Shape;4501;p77"/>
            <p:cNvSpPr/>
            <p:nvPr/>
          </p:nvSpPr>
          <p:spPr>
            <a:xfrm>
              <a:off x="363650" y="1152594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77"/>
            <p:cNvSpPr/>
            <p:nvPr/>
          </p:nvSpPr>
          <p:spPr>
            <a:xfrm>
              <a:off x="7820424" y="1321135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77"/>
            <p:cNvSpPr/>
            <p:nvPr/>
          </p:nvSpPr>
          <p:spPr>
            <a:xfrm>
              <a:off x="483750" y="4291249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77"/>
            <p:cNvSpPr/>
            <p:nvPr/>
          </p:nvSpPr>
          <p:spPr>
            <a:xfrm>
              <a:off x="6279200" y="32628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5" name="Google Shape;4505;p77"/>
          <p:cNvGrpSpPr/>
          <p:nvPr/>
        </p:nvGrpSpPr>
        <p:grpSpPr>
          <a:xfrm flipH="1">
            <a:off x="7674413" y="4193838"/>
            <a:ext cx="868425" cy="514500"/>
            <a:chOff x="2575700" y="1885000"/>
            <a:chExt cx="868425" cy="514500"/>
          </a:xfrm>
        </p:grpSpPr>
        <p:sp>
          <p:nvSpPr>
            <p:cNvPr id="4506" name="Google Shape;4506;p77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77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77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77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0" name="Google Shape;4510;p77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1" name="Google Shape;4511;p77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2" name="Google Shape;4512;p77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3" name="Google Shape;4513;p77">
            <a:hlinkClick r:id="rId5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550;p45">
            <a:extLst>
              <a:ext uri="{FF2B5EF4-FFF2-40B4-BE49-F238E27FC236}">
                <a16:creationId xmlns:a16="http://schemas.microsoft.com/office/drawing/2014/main" id="{B2C8885F-115A-154B-9D33-DB548CFBA29F}"/>
              </a:ext>
            </a:extLst>
          </p:cNvPr>
          <p:cNvSpPr/>
          <p:nvPr/>
        </p:nvSpPr>
        <p:spPr>
          <a:xfrm>
            <a:off x="1555651" y="1009339"/>
            <a:ext cx="6032698" cy="911013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Lunch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is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the main meal of the day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in 	his area.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latin typeface="Nunito"/>
              <a:cs typeface="Amatic SC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F51FE6-E2C7-5F47-8456-D095AB813387}"/>
              </a:ext>
            </a:extLst>
          </p:cNvPr>
          <p:cNvSpPr txBox="1"/>
          <p:nvPr/>
        </p:nvSpPr>
        <p:spPr>
          <a:xfrm>
            <a:off x="2020273" y="25717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cs typeface="Amatic SC"/>
              </a:rPr>
              <a:t>→ </a:t>
            </a:r>
            <a:r>
              <a:rPr lang="en-US" sz="1800" b="1" dirty="0">
                <a:solidFill>
                  <a:srgbClr val="FF0000"/>
                </a:solidFill>
                <a:latin typeface="Nunito"/>
                <a:ea typeface="+mn-ea"/>
                <a:cs typeface="Amatic SC"/>
              </a:rPr>
              <a:t>Dinner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cs typeface="Amatic SC"/>
              </a:rPr>
              <a:t> is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+mn-ea"/>
                <a:cs typeface="Amatic SC"/>
              </a:rPr>
              <a:t>the main meal of the day.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highlight>
                  <a:srgbClr val="FABA17"/>
                </a:highlight>
                <a:latin typeface="OpenSans"/>
              </a:rPr>
              <a:t> </a:t>
            </a:r>
            <a:endParaRPr lang="en-VN" dirty="0">
              <a:highlight>
                <a:srgbClr val="FABA17"/>
              </a:highlight>
            </a:endParaRPr>
          </a:p>
        </p:txBody>
      </p:sp>
      <p:sp>
        <p:nvSpPr>
          <p:cNvPr id="22" name="Title 6">
            <a:extLst>
              <a:ext uri="{FF2B5EF4-FFF2-40B4-BE49-F238E27FC236}">
                <a16:creationId xmlns:a16="http://schemas.microsoft.com/office/drawing/2014/main" id="{FD5B55BC-38B4-AA4F-80A3-FA49D40A280E}"/>
              </a:ext>
            </a:extLst>
          </p:cNvPr>
          <p:cNvSpPr txBox="1">
            <a:spLocks/>
          </p:cNvSpPr>
          <p:nvPr/>
        </p:nvSpPr>
        <p:spPr>
          <a:xfrm>
            <a:off x="2134832" y="3434300"/>
            <a:ext cx="4784552" cy="911013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50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VN" dirty="0">
                <a:solidFill>
                  <a:srgbClr val="E63812"/>
                </a:solidFill>
              </a:rPr>
              <a:t>false</a:t>
            </a:r>
          </a:p>
        </p:txBody>
      </p:sp>
      <p:sp>
        <p:nvSpPr>
          <p:cNvPr id="23" name="Google Shape;550;p45">
            <a:extLst>
              <a:ext uri="{FF2B5EF4-FFF2-40B4-BE49-F238E27FC236}">
                <a16:creationId xmlns:a16="http://schemas.microsoft.com/office/drawing/2014/main" id="{86DCBC75-EC2A-EA41-84B8-36D00905618A}"/>
              </a:ext>
            </a:extLst>
          </p:cNvPr>
          <p:cNvSpPr/>
          <p:nvPr/>
        </p:nvSpPr>
        <p:spPr>
          <a:xfrm>
            <a:off x="1555651" y="1021754"/>
            <a:ext cx="6032698" cy="911013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800" b="1" dirty="0">
                <a:solidFill>
                  <a:srgbClr val="FF0000"/>
                </a:solidFill>
                <a:latin typeface="Nunito"/>
                <a:cs typeface="Amatic SC"/>
                <a:sym typeface="Calibri"/>
              </a:rPr>
              <a:t>Lunch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is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the main meal of the day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in 	his area.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latin typeface="Nunito"/>
              <a:cs typeface="Amatic SC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929A865-C5B3-6645-8C95-2EFB6ADB49B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555651" y="1006249"/>
            <a:ext cx="929244" cy="91101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VN" dirty="0">
                <a:solidFill>
                  <a:srgbClr val="E63812"/>
                </a:solidFill>
              </a:rPr>
              <a:t>03</a:t>
            </a:r>
          </a:p>
        </p:txBody>
      </p:sp>
      <p:sp>
        <p:nvSpPr>
          <p:cNvPr id="20" name="Google Shape;4595;p80">
            <a:extLst>
              <a:ext uri="{FF2B5EF4-FFF2-40B4-BE49-F238E27FC236}">
                <a16:creationId xmlns:a16="http://schemas.microsoft.com/office/drawing/2014/main" id="{06C97151-B5DC-B84B-AF92-37BC2FCF5489}"/>
              </a:ext>
            </a:extLst>
          </p:cNvPr>
          <p:cNvSpPr/>
          <p:nvPr/>
        </p:nvSpPr>
        <p:spPr>
          <a:xfrm>
            <a:off x="1503823" y="960811"/>
            <a:ext cx="1032900" cy="1032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3.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11903" y="2596459"/>
            <a:ext cx="319914" cy="31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550;p45">
            <a:extLst>
              <a:ext uri="{FF2B5EF4-FFF2-40B4-BE49-F238E27FC236}">
                <a16:creationId xmlns:a16="http://schemas.microsoft.com/office/drawing/2014/main" id="{B998C273-6F28-CC4E-8E1E-88D60048B9BC}"/>
              </a:ext>
            </a:extLst>
          </p:cNvPr>
          <p:cNvSpPr/>
          <p:nvPr/>
        </p:nvSpPr>
        <p:spPr>
          <a:xfrm>
            <a:off x="1566224" y="1026229"/>
            <a:ext cx="6032698" cy="1214316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People in his </a:t>
            </a:r>
            <a:r>
              <a:rPr lang="en-US" sz="1800" b="1" dirty="0" err="1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neighbourhood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often 		have rice, fresh vegetables, and seafood or 	meat for dinner.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latin typeface="Nunito"/>
              <a:cs typeface="Amatic SC"/>
            </a:endParaRPr>
          </a:p>
        </p:txBody>
      </p:sp>
      <p:grpSp>
        <p:nvGrpSpPr>
          <p:cNvPr id="4500" name="Google Shape;4500;p77"/>
          <p:cNvGrpSpPr/>
          <p:nvPr/>
        </p:nvGrpSpPr>
        <p:grpSpPr>
          <a:xfrm>
            <a:off x="363650" y="326286"/>
            <a:ext cx="8386017" cy="4277216"/>
            <a:chOff x="363650" y="326286"/>
            <a:chExt cx="8386017" cy="4277216"/>
          </a:xfrm>
        </p:grpSpPr>
        <p:sp>
          <p:nvSpPr>
            <p:cNvPr id="4501" name="Google Shape;4501;p77"/>
            <p:cNvSpPr/>
            <p:nvPr/>
          </p:nvSpPr>
          <p:spPr>
            <a:xfrm>
              <a:off x="363650" y="1152594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77"/>
            <p:cNvSpPr/>
            <p:nvPr/>
          </p:nvSpPr>
          <p:spPr>
            <a:xfrm>
              <a:off x="7820424" y="1321135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77"/>
            <p:cNvSpPr/>
            <p:nvPr/>
          </p:nvSpPr>
          <p:spPr>
            <a:xfrm>
              <a:off x="483750" y="4291249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77"/>
            <p:cNvSpPr/>
            <p:nvPr/>
          </p:nvSpPr>
          <p:spPr>
            <a:xfrm>
              <a:off x="6279200" y="32628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5" name="Google Shape;4505;p77"/>
          <p:cNvGrpSpPr/>
          <p:nvPr/>
        </p:nvGrpSpPr>
        <p:grpSpPr>
          <a:xfrm flipH="1">
            <a:off x="7674413" y="4193838"/>
            <a:ext cx="868425" cy="514500"/>
            <a:chOff x="2575700" y="1885000"/>
            <a:chExt cx="868425" cy="514500"/>
          </a:xfrm>
        </p:grpSpPr>
        <p:sp>
          <p:nvSpPr>
            <p:cNvPr id="4506" name="Google Shape;4506;p77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77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77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77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0" name="Google Shape;4510;p77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1" name="Google Shape;4511;p77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2" name="Google Shape;4512;p77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3" name="Google Shape;4513;p77">
            <a:hlinkClick r:id="rId5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550;p45">
            <a:extLst>
              <a:ext uri="{FF2B5EF4-FFF2-40B4-BE49-F238E27FC236}">
                <a16:creationId xmlns:a16="http://schemas.microsoft.com/office/drawing/2014/main" id="{B2C8885F-115A-154B-9D33-DB548CFBA29F}"/>
              </a:ext>
            </a:extLst>
          </p:cNvPr>
          <p:cNvSpPr/>
          <p:nvPr/>
        </p:nvSpPr>
        <p:spPr>
          <a:xfrm>
            <a:off x="1607480" y="1038361"/>
            <a:ext cx="6032698" cy="1214316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People in his </a:t>
            </a:r>
            <a:r>
              <a:rPr lang="en-US" sz="1800" b="1" dirty="0" err="1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neighbourhood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often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 	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have rice, fresh vegetables, and seafood or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cs typeface="Amatic SC"/>
                <a:sym typeface="Calibri"/>
              </a:rPr>
              <a:t>meat for dinner.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highlight>
                <a:srgbClr val="FABA17"/>
              </a:highlight>
              <a:latin typeface="Nunito"/>
              <a:cs typeface="Amatic SC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929A865-C5B3-6645-8C95-2EFB6ADB49B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555651" y="1009339"/>
            <a:ext cx="1138090" cy="1201901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VN" dirty="0">
                <a:solidFill>
                  <a:srgbClr val="E63812"/>
                </a:solidFill>
              </a:rPr>
              <a:t>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CA42E-7214-C34F-9B21-26868B708CBA}"/>
              </a:ext>
            </a:extLst>
          </p:cNvPr>
          <p:cNvSpPr txBox="1"/>
          <p:nvPr/>
        </p:nvSpPr>
        <p:spPr>
          <a:xfrm>
            <a:off x="1292893" y="2558080"/>
            <a:ext cx="69624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cs typeface="Amatic SC"/>
              </a:rPr>
              <a:t>→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+mn-ea"/>
                <a:cs typeface="Amatic SC"/>
              </a:rPr>
              <a:t>Dinner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cs typeface="Amatic SC"/>
              </a:rPr>
              <a:t> is the main meal of the day. It's also the time when family members gather at home, so it takes a bit longer than the other meals. It often starts at around 7:30 p.m. We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ABA17"/>
                </a:highlight>
                <a:latin typeface="Nunito"/>
                <a:ea typeface="+mn-ea"/>
                <a:cs typeface="Amatic SC"/>
              </a:rPr>
              <a:t>usually have rice with a lot of fresh vegetables and seafood or meat.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highlight>
                <a:srgbClr val="FABA17"/>
              </a:highlight>
              <a:latin typeface="Nunito"/>
              <a:ea typeface="+mn-ea"/>
              <a:cs typeface="Amatic SC"/>
            </a:endParaRPr>
          </a:p>
        </p:txBody>
      </p:sp>
      <p:sp>
        <p:nvSpPr>
          <p:cNvPr id="20" name="Google Shape;4595;p80">
            <a:extLst>
              <a:ext uri="{FF2B5EF4-FFF2-40B4-BE49-F238E27FC236}">
                <a16:creationId xmlns:a16="http://schemas.microsoft.com/office/drawing/2014/main" id="{12CF8E8C-3B78-9C42-B831-2115672B8DB7}"/>
              </a:ext>
            </a:extLst>
          </p:cNvPr>
          <p:cNvSpPr/>
          <p:nvPr/>
        </p:nvSpPr>
        <p:spPr>
          <a:xfrm>
            <a:off x="1524968" y="1009339"/>
            <a:ext cx="1189918" cy="125547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Title 6">
            <a:extLst>
              <a:ext uri="{FF2B5EF4-FFF2-40B4-BE49-F238E27FC236}">
                <a16:creationId xmlns:a16="http://schemas.microsoft.com/office/drawing/2014/main" id="{F4419A51-AA9B-5E47-8BF8-0B669BA400FA}"/>
              </a:ext>
            </a:extLst>
          </p:cNvPr>
          <p:cNvSpPr txBox="1">
            <a:spLocks/>
          </p:cNvSpPr>
          <p:nvPr/>
        </p:nvSpPr>
        <p:spPr>
          <a:xfrm>
            <a:off x="2119927" y="3889806"/>
            <a:ext cx="4784552" cy="911013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50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VN" dirty="0">
                <a:solidFill>
                  <a:srgbClr val="E63812"/>
                </a:solidFill>
              </a:rPr>
              <a:t>true</a:t>
            </a:r>
          </a:p>
        </p:txBody>
      </p:sp>
      <p:pic>
        <p:nvPicPr>
          <p:cNvPr id="2" name="4.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7498" y="3467279"/>
            <a:ext cx="291130" cy="29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27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2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0" name="Google Shape;4500;p77"/>
          <p:cNvGrpSpPr/>
          <p:nvPr/>
        </p:nvGrpSpPr>
        <p:grpSpPr>
          <a:xfrm>
            <a:off x="363650" y="326286"/>
            <a:ext cx="8386017" cy="4277216"/>
            <a:chOff x="363650" y="326286"/>
            <a:chExt cx="8386017" cy="4277216"/>
          </a:xfrm>
        </p:grpSpPr>
        <p:sp>
          <p:nvSpPr>
            <p:cNvPr id="4501" name="Google Shape;4501;p77"/>
            <p:cNvSpPr/>
            <p:nvPr/>
          </p:nvSpPr>
          <p:spPr>
            <a:xfrm>
              <a:off x="363650" y="1152594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77"/>
            <p:cNvSpPr/>
            <p:nvPr/>
          </p:nvSpPr>
          <p:spPr>
            <a:xfrm>
              <a:off x="7820424" y="1321135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77"/>
            <p:cNvSpPr/>
            <p:nvPr/>
          </p:nvSpPr>
          <p:spPr>
            <a:xfrm>
              <a:off x="483750" y="4291249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77"/>
            <p:cNvSpPr/>
            <p:nvPr/>
          </p:nvSpPr>
          <p:spPr>
            <a:xfrm>
              <a:off x="6279200" y="32628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5" name="Google Shape;4505;p77"/>
          <p:cNvGrpSpPr/>
          <p:nvPr/>
        </p:nvGrpSpPr>
        <p:grpSpPr>
          <a:xfrm flipH="1">
            <a:off x="7674413" y="4193838"/>
            <a:ext cx="868425" cy="514500"/>
            <a:chOff x="2575700" y="1885000"/>
            <a:chExt cx="868425" cy="514500"/>
          </a:xfrm>
        </p:grpSpPr>
        <p:sp>
          <p:nvSpPr>
            <p:cNvPr id="4506" name="Google Shape;4506;p77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77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77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77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0" name="Google Shape;4510;p77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1" name="Google Shape;4511;p77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2" name="Google Shape;4512;p77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3" name="Google Shape;4513;p77">
            <a:hlinkClick r:id="rId5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550;p45">
            <a:extLst>
              <a:ext uri="{FF2B5EF4-FFF2-40B4-BE49-F238E27FC236}">
                <a16:creationId xmlns:a16="http://schemas.microsoft.com/office/drawing/2014/main" id="{B2C8885F-115A-154B-9D33-DB548CFBA29F}"/>
              </a:ext>
            </a:extLst>
          </p:cNvPr>
          <p:cNvSpPr/>
          <p:nvPr/>
        </p:nvSpPr>
        <p:spPr>
          <a:xfrm>
            <a:off x="1555651" y="1009339"/>
            <a:ext cx="6032698" cy="911013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Nunito"/>
                <a:cs typeface="Amatic SC"/>
                <a:sym typeface="Calibri"/>
              </a:rPr>
              <a:t>After dinner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,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Nunito"/>
                <a:cs typeface="Amatic SC"/>
                <a:sym typeface="Calibri"/>
              </a:rPr>
              <a:t>they often have some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  <a:sym typeface="Calibri"/>
              </a:rPr>
              <a:t>	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Nunito"/>
                <a:cs typeface="Amatic SC"/>
                <a:sym typeface="Calibri"/>
              </a:rPr>
              <a:t>fruit and green tea.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highlight>
                <a:srgbClr val="FFFF00"/>
              </a:highlight>
              <a:latin typeface="Nunito"/>
              <a:cs typeface="Amatic SC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929A865-C5B3-6645-8C95-2EFB6ADB49BD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555651" y="1006249"/>
            <a:ext cx="929244" cy="91101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VN" dirty="0">
                <a:solidFill>
                  <a:srgbClr val="E63812"/>
                </a:solidFill>
              </a:rPr>
              <a:t>05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7C417-DB14-7D41-B4F2-15E02FA1A5FB}"/>
              </a:ext>
            </a:extLst>
          </p:cNvPr>
          <p:cNvSpPr txBox="1"/>
          <p:nvPr/>
        </p:nvSpPr>
        <p:spPr>
          <a:xfrm>
            <a:off x="1555651" y="2551156"/>
            <a:ext cx="6374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cs typeface="Amatic SC"/>
              </a:rPr>
              <a:t>→ We normally talk about everyday activities during the meal. </a:t>
            </a:r>
            <a:r>
              <a:rPr lang="en-US" sz="1800" b="1" dirty="0">
                <a:solidFill>
                  <a:schemeClr val="bg1">
                    <a:lumMod val="10000"/>
                  </a:schemeClr>
                </a:solidFill>
                <a:highlight>
                  <a:srgbClr val="FFFF00"/>
                </a:highlight>
                <a:latin typeface="Nunito"/>
                <a:ea typeface="+mn-ea"/>
                <a:cs typeface="Amatic SC"/>
              </a:rPr>
              <a:t>Then we have some fruit and green tea.</a:t>
            </a:r>
            <a:endParaRPr lang="en-VN" sz="1800" b="1" dirty="0">
              <a:solidFill>
                <a:schemeClr val="bg1">
                  <a:lumMod val="10000"/>
                </a:schemeClr>
              </a:solidFill>
              <a:highlight>
                <a:srgbClr val="FFFF00"/>
              </a:highlight>
              <a:latin typeface="Nunito"/>
              <a:ea typeface="+mn-ea"/>
              <a:cs typeface="Amatic SC"/>
            </a:endParaRPr>
          </a:p>
        </p:txBody>
      </p:sp>
      <p:sp>
        <p:nvSpPr>
          <p:cNvPr id="20" name="Google Shape;4595;p80">
            <a:extLst>
              <a:ext uri="{FF2B5EF4-FFF2-40B4-BE49-F238E27FC236}">
                <a16:creationId xmlns:a16="http://schemas.microsoft.com/office/drawing/2014/main" id="{BB2CA976-BC88-5546-B9A7-1FE8B612A405}"/>
              </a:ext>
            </a:extLst>
          </p:cNvPr>
          <p:cNvSpPr/>
          <p:nvPr/>
        </p:nvSpPr>
        <p:spPr>
          <a:xfrm>
            <a:off x="1503823" y="960811"/>
            <a:ext cx="1032900" cy="1032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Title 6">
            <a:extLst>
              <a:ext uri="{FF2B5EF4-FFF2-40B4-BE49-F238E27FC236}">
                <a16:creationId xmlns:a16="http://schemas.microsoft.com/office/drawing/2014/main" id="{E935ED63-808D-5146-83BB-A2734D33E31D}"/>
              </a:ext>
            </a:extLst>
          </p:cNvPr>
          <p:cNvSpPr txBox="1">
            <a:spLocks/>
          </p:cNvSpPr>
          <p:nvPr/>
        </p:nvSpPr>
        <p:spPr>
          <a:xfrm>
            <a:off x="2134832" y="3434300"/>
            <a:ext cx="4784552" cy="911013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50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VN" dirty="0">
                <a:solidFill>
                  <a:srgbClr val="E63812"/>
                </a:solidFill>
              </a:rPr>
              <a:t>True</a:t>
            </a:r>
          </a:p>
        </p:txBody>
      </p:sp>
      <p:pic>
        <p:nvPicPr>
          <p:cNvPr id="2" name="5.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1421" y="287432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2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8" name="Google Shape;4598;p80"/>
          <p:cNvSpPr txBox="1">
            <a:spLocks noGrp="1"/>
          </p:cNvSpPr>
          <p:nvPr>
            <p:ph type="subTitle" idx="1"/>
          </p:nvPr>
        </p:nvSpPr>
        <p:spPr>
          <a:xfrm>
            <a:off x="3373665" y="1121552"/>
            <a:ext cx="3578196" cy="1814271"/>
          </a:xfrm>
          <a:prstGeom prst="round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599" name="Google Shape;4599;p80"/>
          <p:cNvGrpSpPr/>
          <p:nvPr/>
        </p:nvGrpSpPr>
        <p:grpSpPr>
          <a:xfrm>
            <a:off x="4915025" y="966750"/>
            <a:ext cx="1434175" cy="789950"/>
            <a:chOff x="4475250" y="650188"/>
            <a:chExt cx="1434175" cy="789950"/>
          </a:xfrm>
        </p:grpSpPr>
        <p:sp>
          <p:nvSpPr>
            <p:cNvPr id="4600" name="Google Shape;4600;p80"/>
            <p:cNvSpPr/>
            <p:nvPr/>
          </p:nvSpPr>
          <p:spPr>
            <a:xfrm>
              <a:off x="5715925" y="6501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80"/>
            <p:cNvSpPr/>
            <p:nvPr/>
          </p:nvSpPr>
          <p:spPr>
            <a:xfrm>
              <a:off x="4475250" y="125623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02" name="Google Shape;4602;p80"/>
          <p:cNvGrpSpPr/>
          <p:nvPr/>
        </p:nvGrpSpPr>
        <p:grpSpPr>
          <a:xfrm>
            <a:off x="514923" y="2522892"/>
            <a:ext cx="1958126" cy="2080809"/>
            <a:chOff x="782575" y="2842725"/>
            <a:chExt cx="1716600" cy="1824151"/>
          </a:xfrm>
        </p:grpSpPr>
        <p:sp>
          <p:nvSpPr>
            <p:cNvPr id="4603" name="Google Shape;4603;p80"/>
            <p:cNvSpPr/>
            <p:nvPr/>
          </p:nvSpPr>
          <p:spPr>
            <a:xfrm>
              <a:off x="839431" y="3038026"/>
              <a:ext cx="83493" cy="69224"/>
            </a:xfrm>
            <a:custGeom>
              <a:avLst/>
              <a:gdLst/>
              <a:ahLst/>
              <a:cxnLst/>
              <a:rect l="l" t="t" r="r" b="b"/>
              <a:pathLst>
                <a:path w="1141" h="946" extrusionOk="0">
                  <a:moveTo>
                    <a:pt x="600" y="1"/>
                  </a:moveTo>
                  <a:cubicBezTo>
                    <a:pt x="427" y="1"/>
                    <a:pt x="228" y="48"/>
                    <a:pt x="151" y="242"/>
                  </a:cubicBezTo>
                  <a:cubicBezTo>
                    <a:pt x="0" y="643"/>
                    <a:pt x="376" y="944"/>
                    <a:pt x="376" y="944"/>
                  </a:cubicBezTo>
                  <a:cubicBezTo>
                    <a:pt x="396" y="945"/>
                    <a:pt x="415" y="946"/>
                    <a:pt x="434" y="946"/>
                  </a:cubicBezTo>
                  <a:cubicBezTo>
                    <a:pt x="1140" y="946"/>
                    <a:pt x="902" y="41"/>
                    <a:pt x="902" y="41"/>
                  </a:cubicBezTo>
                  <a:cubicBezTo>
                    <a:pt x="902" y="41"/>
                    <a:pt x="762" y="1"/>
                    <a:pt x="6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80"/>
            <p:cNvSpPr/>
            <p:nvPr/>
          </p:nvSpPr>
          <p:spPr>
            <a:xfrm>
              <a:off x="907263" y="3141859"/>
              <a:ext cx="333824" cy="351240"/>
            </a:xfrm>
            <a:custGeom>
              <a:avLst/>
              <a:gdLst/>
              <a:ahLst/>
              <a:cxnLst/>
              <a:rect l="l" t="t" r="r" b="b"/>
              <a:pathLst>
                <a:path w="4562" h="4800" extrusionOk="0">
                  <a:moveTo>
                    <a:pt x="677" y="1"/>
                  </a:moveTo>
                  <a:cubicBezTo>
                    <a:pt x="677" y="1"/>
                    <a:pt x="201" y="377"/>
                    <a:pt x="101" y="1605"/>
                  </a:cubicBezTo>
                  <a:cubicBezTo>
                    <a:pt x="1" y="2833"/>
                    <a:pt x="928" y="4237"/>
                    <a:pt x="2181" y="4663"/>
                  </a:cubicBezTo>
                  <a:cubicBezTo>
                    <a:pt x="2479" y="4762"/>
                    <a:pt x="2767" y="4800"/>
                    <a:pt x="3034" y="4800"/>
                  </a:cubicBezTo>
                  <a:cubicBezTo>
                    <a:pt x="3913" y="4800"/>
                    <a:pt x="4562" y="4387"/>
                    <a:pt x="4562" y="4387"/>
                  </a:cubicBezTo>
                  <a:lnTo>
                    <a:pt x="6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80"/>
            <p:cNvSpPr/>
            <p:nvPr/>
          </p:nvSpPr>
          <p:spPr>
            <a:xfrm>
              <a:off x="1481312" y="2993975"/>
              <a:ext cx="453026" cy="600986"/>
            </a:xfrm>
            <a:custGeom>
              <a:avLst/>
              <a:gdLst/>
              <a:ahLst/>
              <a:cxnLst/>
              <a:rect l="l" t="t" r="r" b="b"/>
              <a:pathLst>
                <a:path w="6191" h="8213" extrusionOk="0">
                  <a:moveTo>
                    <a:pt x="4017" y="0"/>
                  </a:moveTo>
                  <a:cubicBezTo>
                    <a:pt x="3758" y="0"/>
                    <a:pt x="3906" y="874"/>
                    <a:pt x="3990" y="1285"/>
                  </a:cubicBezTo>
                  <a:lnTo>
                    <a:pt x="3990" y="1285"/>
                  </a:lnTo>
                  <a:cubicBezTo>
                    <a:pt x="3913" y="979"/>
                    <a:pt x="3737" y="439"/>
                    <a:pt x="3434" y="368"/>
                  </a:cubicBezTo>
                  <a:cubicBezTo>
                    <a:pt x="3420" y="365"/>
                    <a:pt x="3408" y="363"/>
                    <a:pt x="3397" y="363"/>
                  </a:cubicBezTo>
                  <a:cubicBezTo>
                    <a:pt x="3053" y="363"/>
                    <a:pt x="3735" y="1796"/>
                    <a:pt x="3735" y="1796"/>
                  </a:cubicBezTo>
                  <a:cubicBezTo>
                    <a:pt x="4110" y="4528"/>
                    <a:pt x="0" y="5831"/>
                    <a:pt x="0" y="5831"/>
                  </a:cubicBezTo>
                  <a:lnTo>
                    <a:pt x="1554" y="8212"/>
                  </a:lnTo>
                  <a:cubicBezTo>
                    <a:pt x="6191" y="7285"/>
                    <a:pt x="5389" y="2122"/>
                    <a:pt x="5389" y="2122"/>
                  </a:cubicBezTo>
                  <a:cubicBezTo>
                    <a:pt x="5389" y="2122"/>
                    <a:pt x="5890" y="1220"/>
                    <a:pt x="5614" y="794"/>
                  </a:cubicBezTo>
                  <a:cubicBezTo>
                    <a:pt x="5565" y="720"/>
                    <a:pt x="5518" y="689"/>
                    <a:pt x="5475" y="689"/>
                  </a:cubicBezTo>
                  <a:cubicBezTo>
                    <a:pt x="5253" y="689"/>
                    <a:pt x="5113" y="1496"/>
                    <a:pt x="5113" y="1496"/>
                  </a:cubicBezTo>
                  <a:cubicBezTo>
                    <a:pt x="5113" y="1496"/>
                    <a:pt x="5163" y="167"/>
                    <a:pt x="4887" y="42"/>
                  </a:cubicBezTo>
                  <a:cubicBezTo>
                    <a:pt x="4876" y="37"/>
                    <a:pt x="4865" y="35"/>
                    <a:pt x="4854" y="35"/>
                  </a:cubicBezTo>
                  <a:cubicBezTo>
                    <a:pt x="4585" y="35"/>
                    <a:pt x="4562" y="1471"/>
                    <a:pt x="4562" y="1471"/>
                  </a:cubicBezTo>
                  <a:cubicBezTo>
                    <a:pt x="4562" y="1471"/>
                    <a:pt x="4537" y="217"/>
                    <a:pt x="4085" y="17"/>
                  </a:cubicBezTo>
                  <a:cubicBezTo>
                    <a:pt x="4060" y="6"/>
                    <a:pt x="4037" y="0"/>
                    <a:pt x="4017" y="0"/>
                  </a:cubicBezTo>
                  <a:close/>
                </a:path>
              </a:pathLst>
            </a:custGeom>
            <a:solidFill>
              <a:srgbClr val="AC5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80"/>
            <p:cNvSpPr/>
            <p:nvPr/>
          </p:nvSpPr>
          <p:spPr>
            <a:xfrm>
              <a:off x="1466604" y="3317915"/>
              <a:ext cx="319189" cy="229769"/>
            </a:xfrm>
            <a:custGeom>
              <a:avLst/>
              <a:gdLst/>
              <a:ahLst/>
              <a:cxnLst/>
              <a:rect l="l" t="t" r="r" b="b"/>
              <a:pathLst>
                <a:path w="4362" h="3140" extrusionOk="0">
                  <a:moveTo>
                    <a:pt x="2256" y="1"/>
                  </a:moveTo>
                  <a:cubicBezTo>
                    <a:pt x="1780" y="1"/>
                    <a:pt x="1" y="1229"/>
                    <a:pt x="1" y="1229"/>
                  </a:cubicBezTo>
                  <a:cubicBezTo>
                    <a:pt x="1" y="1229"/>
                    <a:pt x="1379" y="2858"/>
                    <a:pt x="1755" y="3084"/>
                  </a:cubicBezTo>
                  <a:cubicBezTo>
                    <a:pt x="1826" y="3122"/>
                    <a:pt x="1930" y="3140"/>
                    <a:pt x="2056" y="3140"/>
                  </a:cubicBezTo>
                  <a:cubicBezTo>
                    <a:pt x="2594" y="3140"/>
                    <a:pt x="3520" y="2805"/>
                    <a:pt x="3885" y="2257"/>
                  </a:cubicBezTo>
                  <a:cubicBezTo>
                    <a:pt x="4362" y="1605"/>
                    <a:pt x="2707" y="26"/>
                    <a:pt x="2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80"/>
            <p:cNvSpPr/>
            <p:nvPr/>
          </p:nvSpPr>
          <p:spPr>
            <a:xfrm>
              <a:off x="1661026" y="4016650"/>
              <a:ext cx="306311" cy="447611"/>
            </a:xfrm>
            <a:custGeom>
              <a:avLst/>
              <a:gdLst/>
              <a:ahLst/>
              <a:cxnLst/>
              <a:rect l="l" t="t" r="r" b="b"/>
              <a:pathLst>
                <a:path w="4186" h="6117" extrusionOk="0">
                  <a:moveTo>
                    <a:pt x="3384" y="1"/>
                  </a:moveTo>
                  <a:cubicBezTo>
                    <a:pt x="3137" y="1"/>
                    <a:pt x="1082" y="23"/>
                    <a:pt x="752" y="753"/>
                  </a:cubicBezTo>
                  <a:cubicBezTo>
                    <a:pt x="376" y="1505"/>
                    <a:pt x="1153" y="2582"/>
                    <a:pt x="1279" y="2958"/>
                  </a:cubicBezTo>
                  <a:cubicBezTo>
                    <a:pt x="1404" y="3334"/>
                    <a:pt x="376" y="4638"/>
                    <a:pt x="201" y="5189"/>
                  </a:cubicBezTo>
                  <a:cubicBezTo>
                    <a:pt x="0" y="5715"/>
                    <a:pt x="602" y="5590"/>
                    <a:pt x="1203" y="6116"/>
                  </a:cubicBezTo>
                  <a:cubicBezTo>
                    <a:pt x="1203" y="6116"/>
                    <a:pt x="3459" y="4763"/>
                    <a:pt x="3835" y="3585"/>
                  </a:cubicBezTo>
                  <a:cubicBezTo>
                    <a:pt x="4186" y="2407"/>
                    <a:pt x="3409" y="1"/>
                    <a:pt x="3409" y="1"/>
                  </a:cubicBezTo>
                  <a:cubicBezTo>
                    <a:pt x="3409" y="1"/>
                    <a:pt x="3400" y="1"/>
                    <a:pt x="3384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80"/>
            <p:cNvSpPr/>
            <p:nvPr/>
          </p:nvSpPr>
          <p:spPr>
            <a:xfrm>
              <a:off x="1560339" y="4449400"/>
              <a:ext cx="197938" cy="217476"/>
            </a:xfrm>
            <a:custGeom>
              <a:avLst/>
              <a:gdLst/>
              <a:ahLst/>
              <a:cxnLst/>
              <a:rect l="l" t="t" r="r" b="b"/>
              <a:pathLst>
                <a:path w="2705" h="2972" extrusionOk="0">
                  <a:moveTo>
                    <a:pt x="861" y="1"/>
                  </a:moveTo>
                  <a:cubicBezTo>
                    <a:pt x="563" y="1"/>
                    <a:pt x="1" y="656"/>
                    <a:pt x="248" y="1130"/>
                  </a:cubicBezTo>
                  <a:cubicBezTo>
                    <a:pt x="499" y="1656"/>
                    <a:pt x="1727" y="2784"/>
                    <a:pt x="2228" y="2959"/>
                  </a:cubicBezTo>
                  <a:cubicBezTo>
                    <a:pt x="2253" y="2967"/>
                    <a:pt x="2275" y="2971"/>
                    <a:pt x="2295" y="2971"/>
                  </a:cubicBezTo>
                  <a:cubicBezTo>
                    <a:pt x="2704" y="2971"/>
                    <a:pt x="2195" y="1338"/>
                    <a:pt x="2028" y="979"/>
                  </a:cubicBezTo>
                  <a:cubicBezTo>
                    <a:pt x="1878" y="603"/>
                    <a:pt x="950" y="27"/>
                    <a:pt x="950" y="27"/>
                  </a:cubicBezTo>
                  <a:cubicBezTo>
                    <a:pt x="925" y="9"/>
                    <a:pt x="895" y="1"/>
                    <a:pt x="8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80"/>
            <p:cNvSpPr/>
            <p:nvPr/>
          </p:nvSpPr>
          <p:spPr>
            <a:xfrm>
              <a:off x="1666514" y="4527330"/>
              <a:ext cx="49613" cy="13903"/>
            </a:xfrm>
            <a:custGeom>
              <a:avLst/>
              <a:gdLst/>
              <a:ahLst/>
              <a:cxnLst/>
              <a:rect l="l" t="t" r="r" b="b"/>
              <a:pathLst>
                <a:path w="678" h="190" extrusionOk="0">
                  <a:moveTo>
                    <a:pt x="363" y="0"/>
                  </a:moveTo>
                  <a:cubicBezTo>
                    <a:pt x="168" y="0"/>
                    <a:pt x="17" y="90"/>
                    <a:pt x="1" y="90"/>
                  </a:cubicBezTo>
                  <a:lnTo>
                    <a:pt x="76" y="190"/>
                  </a:lnTo>
                  <a:cubicBezTo>
                    <a:pt x="76" y="190"/>
                    <a:pt x="198" y="123"/>
                    <a:pt x="354" y="123"/>
                  </a:cubicBezTo>
                  <a:cubicBezTo>
                    <a:pt x="432" y="123"/>
                    <a:pt x="518" y="140"/>
                    <a:pt x="602" y="190"/>
                  </a:cubicBezTo>
                  <a:lnTo>
                    <a:pt x="677" y="90"/>
                  </a:lnTo>
                  <a:cubicBezTo>
                    <a:pt x="569" y="23"/>
                    <a:pt x="460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80"/>
            <p:cNvSpPr/>
            <p:nvPr/>
          </p:nvSpPr>
          <p:spPr>
            <a:xfrm>
              <a:off x="1683052" y="4562014"/>
              <a:ext cx="45881" cy="3073"/>
            </a:xfrm>
            <a:custGeom>
              <a:avLst/>
              <a:gdLst/>
              <a:ahLst/>
              <a:cxnLst/>
              <a:rect l="l" t="t" r="r" b="b"/>
              <a:pathLst>
                <a:path w="627" h="42" extrusionOk="0">
                  <a:moveTo>
                    <a:pt x="317" y="0"/>
                  </a:moveTo>
                  <a:cubicBezTo>
                    <a:pt x="156" y="0"/>
                    <a:pt x="0" y="17"/>
                    <a:pt x="0" y="17"/>
                  </a:cubicBezTo>
                  <a:lnTo>
                    <a:pt x="627" y="42"/>
                  </a:lnTo>
                  <a:cubicBezTo>
                    <a:pt x="562" y="9"/>
                    <a:pt x="438" y="0"/>
                    <a:pt x="317" y="0"/>
                  </a:cubicBezTo>
                  <a:close/>
                </a:path>
              </a:pathLst>
            </a:custGeom>
            <a:solidFill>
              <a:srgbClr val="C95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80"/>
            <p:cNvSpPr/>
            <p:nvPr/>
          </p:nvSpPr>
          <p:spPr>
            <a:xfrm>
              <a:off x="1683052" y="4557697"/>
              <a:ext cx="47710" cy="11049"/>
            </a:xfrm>
            <a:custGeom>
              <a:avLst/>
              <a:gdLst/>
              <a:ahLst/>
              <a:cxnLst/>
              <a:rect l="l" t="t" r="r" b="b"/>
              <a:pathLst>
                <a:path w="652" h="151" extrusionOk="0">
                  <a:moveTo>
                    <a:pt x="279" y="0"/>
                  </a:moveTo>
                  <a:cubicBezTo>
                    <a:pt x="144" y="0"/>
                    <a:pt x="25" y="13"/>
                    <a:pt x="0" y="25"/>
                  </a:cubicBezTo>
                  <a:lnTo>
                    <a:pt x="0" y="126"/>
                  </a:lnTo>
                  <a:cubicBezTo>
                    <a:pt x="63" y="126"/>
                    <a:pt x="188" y="119"/>
                    <a:pt x="313" y="119"/>
                  </a:cubicBezTo>
                  <a:cubicBezTo>
                    <a:pt x="439" y="119"/>
                    <a:pt x="564" y="126"/>
                    <a:pt x="627" y="151"/>
                  </a:cubicBezTo>
                  <a:lnTo>
                    <a:pt x="652" y="51"/>
                  </a:lnTo>
                  <a:cubicBezTo>
                    <a:pt x="564" y="13"/>
                    <a:pt x="414" y="0"/>
                    <a:pt x="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80"/>
            <p:cNvSpPr/>
            <p:nvPr/>
          </p:nvSpPr>
          <p:spPr>
            <a:xfrm>
              <a:off x="1688540" y="4594576"/>
              <a:ext cx="47710" cy="1683"/>
            </a:xfrm>
            <a:custGeom>
              <a:avLst/>
              <a:gdLst/>
              <a:ahLst/>
              <a:cxnLst/>
              <a:rect l="l" t="t" r="r" b="b"/>
              <a:pathLst>
                <a:path w="652" h="23" extrusionOk="0">
                  <a:moveTo>
                    <a:pt x="405" y="0"/>
                  </a:moveTo>
                  <a:cubicBezTo>
                    <a:pt x="212" y="0"/>
                    <a:pt x="0" y="23"/>
                    <a:pt x="0" y="23"/>
                  </a:cubicBezTo>
                  <a:lnTo>
                    <a:pt x="652" y="23"/>
                  </a:lnTo>
                  <a:cubicBezTo>
                    <a:pt x="593" y="6"/>
                    <a:pt x="502" y="0"/>
                    <a:pt x="405" y="0"/>
                  </a:cubicBezTo>
                  <a:close/>
                </a:path>
              </a:pathLst>
            </a:custGeom>
            <a:solidFill>
              <a:srgbClr val="C95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80"/>
            <p:cNvSpPr/>
            <p:nvPr/>
          </p:nvSpPr>
          <p:spPr>
            <a:xfrm>
              <a:off x="1688540" y="4589527"/>
              <a:ext cx="49539" cy="10391"/>
            </a:xfrm>
            <a:custGeom>
              <a:avLst/>
              <a:gdLst/>
              <a:ahLst/>
              <a:cxnLst/>
              <a:rect l="l" t="t" r="r" b="b"/>
              <a:pathLst>
                <a:path w="677" h="142" extrusionOk="0">
                  <a:moveTo>
                    <a:pt x="353" y="0"/>
                  </a:moveTo>
                  <a:cubicBezTo>
                    <a:pt x="188" y="0"/>
                    <a:pt x="29" y="17"/>
                    <a:pt x="0" y="17"/>
                  </a:cubicBezTo>
                  <a:lnTo>
                    <a:pt x="0" y="142"/>
                  </a:lnTo>
                  <a:cubicBezTo>
                    <a:pt x="63" y="129"/>
                    <a:pt x="188" y="123"/>
                    <a:pt x="314" y="123"/>
                  </a:cubicBezTo>
                  <a:cubicBezTo>
                    <a:pt x="439" y="123"/>
                    <a:pt x="564" y="129"/>
                    <a:pt x="627" y="142"/>
                  </a:cubicBezTo>
                  <a:lnTo>
                    <a:pt x="677" y="42"/>
                  </a:lnTo>
                  <a:cubicBezTo>
                    <a:pt x="602" y="9"/>
                    <a:pt x="476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80"/>
            <p:cNvSpPr/>
            <p:nvPr/>
          </p:nvSpPr>
          <p:spPr>
            <a:xfrm>
              <a:off x="1620635" y="4395324"/>
              <a:ext cx="130325" cy="123958"/>
            </a:xfrm>
            <a:custGeom>
              <a:avLst/>
              <a:gdLst/>
              <a:ahLst/>
              <a:cxnLst/>
              <a:rect l="l" t="t" r="r" b="b"/>
              <a:pathLst>
                <a:path w="1781" h="1694" extrusionOk="0">
                  <a:moveTo>
                    <a:pt x="710" y="1"/>
                  </a:moveTo>
                  <a:cubicBezTo>
                    <a:pt x="502" y="1"/>
                    <a:pt x="26" y="716"/>
                    <a:pt x="26" y="716"/>
                  </a:cubicBezTo>
                  <a:cubicBezTo>
                    <a:pt x="1" y="841"/>
                    <a:pt x="928" y="1643"/>
                    <a:pt x="1054" y="1693"/>
                  </a:cubicBezTo>
                  <a:cubicBezTo>
                    <a:pt x="1056" y="1694"/>
                    <a:pt x="1059" y="1694"/>
                    <a:pt x="1062" y="1694"/>
                  </a:cubicBezTo>
                  <a:cubicBezTo>
                    <a:pt x="1203" y="1694"/>
                    <a:pt x="1755" y="1137"/>
                    <a:pt x="1755" y="941"/>
                  </a:cubicBezTo>
                  <a:cubicBezTo>
                    <a:pt x="1780" y="741"/>
                    <a:pt x="903" y="114"/>
                    <a:pt x="753" y="14"/>
                  </a:cubicBezTo>
                  <a:cubicBezTo>
                    <a:pt x="740" y="5"/>
                    <a:pt x="726" y="1"/>
                    <a:pt x="7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80"/>
            <p:cNvSpPr/>
            <p:nvPr/>
          </p:nvSpPr>
          <p:spPr>
            <a:xfrm>
              <a:off x="1169372" y="4041310"/>
              <a:ext cx="355996" cy="383437"/>
            </a:xfrm>
            <a:custGeom>
              <a:avLst/>
              <a:gdLst/>
              <a:ahLst/>
              <a:cxnLst/>
              <a:rect l="l" t="t" r="r" b="b"/>
              <a:pathLst>
                <a:path w="4865" h="5240" extrusionOk="0">
                  <a:moveTo>
                    <a:pt x="2281" y="1"/>
                  </a:moveTo>
                  <a:cubicBezTo>
                    <a:pt x="2226" y="1"/>
                    <a:pt x="2184" y="5"/>
                    <a:pt x="2158" y="15"/>
                  </a:cubicBezTo>
                  <a:cubicBezTo>
                    <a:pt x="1857" y="90"/>
                    <a:pt x="2083" y="2521"/>
                    <a:pt x="2133" y="2872"/>
                  </a:cubicBezTo>
                  <a:cubicBezTo>
                    <a:pt x="2149" y="2984"/>
                    <a:pt x="1992" y="3022"/>
                    <a:pt x="1771" y="3022"/>
                  </a:cubicBezTo>
                  <a:cubicBezTo>
                    <a:pt x="1298" y="3022"/>
                    <a:pt x="529" y="2847"/>
                    <a:pt x="529" y="2847"/>
                  </a:cubicBezTo>
                  <a:cubicBezTo>
                    <a:pt x="529" y="2847"/>
                    <a:pt x="429" y="3674"/>
                    <a:pt x="203" y="4025"/>
                  </a:cubicBezTo>
                  <a:cubicBezTo>
                    <a:pt x="0" y="4318"/>
                    <a:pt x="1946" y="5239"/>
                    <a:pt x="2942" y="5239"/>
                  </a:cubicBezTo>
                  <a:cubicBezTo>
                    <a:pt x="3053" y="5239"/>
                    <a:pt x="3152" y="5228"/>
                    <a:pt x="3236" y="5203"/>
                  </a:cubicBezTo>
                  <a:cubicBezTo>
                    <a:pt x="4865" y="4702"/>
                    <a:pt x="4464" y="391"/>
                    <a:pt x="4464" y="391"/>
                  </a:cubicBezTo>
                  <a:cubicBezTo>
                    <a:pt x="4464" y="391"/>
                    <a:pt x="2802" y="1"/>
                    <a:pt x="2281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80"/>
            <p:cNvSpPr/>
            <p:nvPr/>
          </p:nvSpPr>
          <p:spPr>
            <a:xfrm>
              <a:off x="1244375" y="3811691"/>
              <a:ext cx="779826" cy="434001"/>
            </a:xfrm>
            <a:custGeom>
              <a:avLst/>
              <a:gdLst/>
              <a:ahLst/>
              <a:cxnLst/>
              <a:rect l="l" t="t" r="r" b="b"/>
              <a:pathLst>
                <a:path w="10657" h="5931" extrusionOk="0">
                  <a:moveTo>
                    <a:pt x="7879" y="1"/>
                  </a:moveTo>
                  <a:cubicBezTo>
                    <a:pt x="6205" y="1"/>
                    <a:pt x="2934" y="449"/>
                    <a:pt x="1708" y="449"/>
                  </a:cubicBezTo>
                  <a:cubicBezTo>
                    <a:pt x="1478" y="449"/>
                    <a:pt x="1320" y="433"/>
                    <a:pt x="1258" y="396"/>
                  </a:cubicBezTo>
                  <a:cubicBezTo>
                    <a:pt x="1241" y="385"/>
                    <a:pt x="1224" y="380"/>
                    <a:pt x="1207" y="380"/>
                  </a:cubicBezTo>
                  <a:cubicBezTo>
                    <a:pt x="727" y="380"/>
                    <a:pt x="0" y="4238"/>
                    <a:pt x="556" y="5133"/>
                  </a:cubicBezTo>
                  <a:cubicBezTo>
                    <a:pt x="888" y="5690"/>
                    <a:pt x="2232" y="5930"/>
                    <a:pt x="3329" y="5930"/>
                  </a:cubicBezTo>
                  <a:cubicBezTo>
                    <a:pt x="4058" y="5930"/>
                    <a:pt x="4677" y="5824"/>
                    <a:pt x="4817" y="5634"/>
                  </a:cubicBezTo>
                  <a:cubicBezTo>
                    <a:pt x="5143" y="5158"/>
                    <a:pt x="5268" y="3403"/>
                    <a:pt x="5268" y="3403"/>
                  </a:cubicBezTo>
                  <a:cubicBezTo>
                    <a:pt x="5268" y="3403"/>
                    <a:pt x="5697" y="5478"/>
                    <a:pt x="6382" y="5478"/>
                  </a:cubicBezTo>
                  <a:cubicBezTo>
                    <a:pt x="6420" y="5478"/>
                    <a:pt x="6458" y="5471"/>
                    <a:pt x="6496" y="5459"/>
                  </a:cubicBezTo>
                  <a:cubicBezTo>
                    <a:pt x="6872" y="5333"/>
                    <a:pt x="9679" y="4581"/>
                    <a:pt x="10155" y="3779"/>
                  </a:cubicBezTo>
                  <a:cubicBezTo>
                    <a:pt x="10657" y="2977"/>
                    <a:pt x="9303" y="747"/>
                    <a:pt x="8877" y="170"/>
                  </a:cubicBezTo>
                  <a:cubicBezTo>
                    <a:pt x="8792" y="47"/>
                    <a:pt x="8418" y="1"/>
                    <a:pt x="7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80"/>
            <p:cNvSpPr/>
            <p:nvPr/>
          </p:nvSpPr>
          <p:spPr>
            <a:xfrm>
              <a:off x="1187885" y="3394089"/>
              <a:ext cx="763727" cy="597547"/>
            </a:xfrm>
            <a:custGeom>
              <a:avLst/>
              <a:gdLst/>
              <a:ahLst/>
              <a:cxnLst/>
              <a:rect l="l" t="t" r="r" b="b"/>
              <a:pathLst>
                <a:path w="10437" h="8166" extrusionOk="0">
                  <a:moveTo>
                    <a:pt x="4729" y="0"/>
                  </a:moveTo>
                  <a:cubicBezTo>
                    <a:pt x="4291" y="0"/>
                    <a:pt x="3856" y="121"/>
                    <a:pt x="3434" y="389"/>
                  </a:cubicBezTo>
                  <a:cubicBezTo>
                    <a:pt x="3434" y="389"/>
                    <a:pt x="877" y="940"/>
                    <a:pt x="451" y="2895"/>
                  </a:cubicBezTo>
                  <a:cubicBezTo>
                    <a:pt x="0" y="4875"/>
                    <a:pt x="1253" y="5802"/>
                    <a:pt x="1103" y="8058"/>
                  </a:cubicBezTo>
                  <a:cubicBezTo>
                    <a:pt x="1099" y="8131"/>
                    <a:pt x="1342" y="8165"/>
                    <a:pt x="1752" y="8165"/>
                  </a:cubicBezTo>
                  <a:cubicBezTo>
                    <a:pt x="3871" y="8165"/>
                    <a:pt x="10437" y="7246"/>
                    <a:pt x="10100" y="6028"/>
                  </a:cubicBezTo>
                  <a:cubicBezTo>
                    <a:pt x="9323" y="3234"/>
                    <a:pt x="6997" y="0"/>
                    <a:pt x="47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80"/>
            <p:cNvSpPr/>
            <p:nvPr/>
          </p:nvSpPr>
          <p:spPr>
            <a:xfrm>
              <a:off x="987974" y="4190584"/>
              <a:ext cx="174449" cy="207597"/>
            </a:xfrm>
            <a:custGeom>
              <a:avLst/>
              <a:gdLst/>
              <a:ahLst/>
              <a:cxnLst/>
              <a:rect l="l" t="t" r="r" b="b"/>
              <a:pathLst>
                <a:path w="2384" h="2837" extrusionOk="0">
                  <a:moveTo>
                    <a:pt x="1516" y="1"/>
                  </a:moveTo>
                  <a:cubicBezTo>
                    <a:pt x="1334" y="1"/>
                    <a:pt x="1157" y="51"/>
                    <a:pt x="1028" y="180"/>
                  </a:cubicBezTo>
                  <a:cubicBezTo>
                    <a:pt x="627" y="631"/>
                    <a:pt x="0" y="2160"/>
                    <a:pt x="0" y="2687"/>
                  </a:cubicBezTo>
                  <a:cubicBezTo>
                    <a:pt x="5" y="2792"/>
                    <a:pt x="63" y="2836"/>
                    <a:pt x="156" y="2836"/>
                  </a:cubicBezTo>
                  <a:cubicBezTo>
                    <a:pt x="549" y="2836"/>
                    <a:pt x="1562" y="2053"/>
                    <a:pt x="1805" y="1809"/>
                  </a:cubicBezTo>
                  <a:cubicBezTo>
                    <a:pt x="2106" y="1534"/>
                    <a:pt x="2331" y="481"/>
                    <a:pt x="2331" y="481"/>
                  </a:cubicBezTo>
                  <a:cubicBezTo>
                    <a:pt x="2384" y="271"/>
                    <a:pt x="1936" y="1"/>
                    <a:pt x="15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80"/>
            <p:cNvSpPr/>
            <p:nvPr/>
          </p:nvSpPr>
          <p:spPr>
            <a:xfrm>
              <a:off x="1086978" y="4288125"/>
              <a:ext cx="27587" cy="45881"/>
            </a:xfrm>
            <a:custGeom>
              <a:avLst/>
              <a:gdLst/>
              <a:ahLst/>
              <a:cxnLst/>
              <a:rect l="l" t="t" r="r" b="b"/>
              <a:pathLst>
                <a:path w="377" h="627" extrusionOk="0">
                  <a:moveTo>
                    <a:pt x="76" y="0"/>
                  </a:moveTo>
                  <a:lnTo>
                    <a:pt x="1" y="100"/>
                  </a:lnTo>
                  <a:cubicBezTo>
                    <a:pt x="26" y="100"/>
                    <a:pt x="251" y="301"/>
                    <a:pt x="201" y="602"/>
                  </a:cubicBezTo>
                  <a:lnTo>
                    <a:pt x="326" y="627"/>
                  </a:lnTo>
                  <a:cubicBezTo>
                    <a:pt x="377" y="251"/>
                    <a:pt x="101" y="25"/>
                    <a:pt x="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80"/>
            <p:cNvSpPr/>
            <p:nvPr/>
          </p:nvSpPr>
          <p:spPr>
            <a:xfrm>
              <a:off x="1070514" y="4313809"/>
              <a:ext cx="14708" cy="44051"/>
            </a:xfrm>
            <a:custGeom>
              <a:avLst/>
              <a:gdLst/>
              <a:ahLst/>
              <a:cxnLst/>
              <a:rect l="l" t="t" r="r" b="b"/>
              <a:pathLst>
                <a:path w="201" h="602" extrusionOk="0">
                  <a:moveTo>
                    <a:pt x="0" y="0"/>
                  </a:moveTo>
                  <a:lnTo>
                    <a:pt x="201" y="602"/>
                  </a:lnTo>
                  <a:cubicBezTo>
                    <a:pt x="201" y="42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95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80"/>
            <p:cNvSpPr/>
            <p:nvPr/>
          </p:nvSpPr>
          <p:spPr>
            <a:xfrm>
              <a:off x="1066782" y="4311979"/>
              <a:ext cx="23928" cy="45881"/>
            </a:xfrm>
            <a:custGeom>
              <a:avLst/>
              <a:gdLst/>
              <a:ahLst/>
              <a:cxnLst/>
              <a:rect l="l" t="t" r="r" b="b"/>
              <a:pathLst>
                <a:path w="327" h="627" extrusionOk="0">
                  <a:moveTo>
                    <a:pt x="101" y="0"/>
                  </a:moveTo>
                  <a:lnTo>
                    <a:pt x="1" y="50"/>
                  </a:lnTo>
                  <a:cubicBezTo>
                    <a:pt x="51" y="150"/>
                    <a:pt x="201" y="501"/>
                    <a:pt x="201" y="627"/>
                  </a:cubicBezTo>
                  <a:lnTo>
                    <a:pt x="327" y="627"/>
                  </a:lnTo>
                  <a:cubicBezTo>
                    <a:pt x="327" y="451"/>
                    <a:pt x="126" y="50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80"/>
            <p:cNvSpPr/>
            <p:nvPr/>
          </p:nvSpPr>
          <p:spPr>
            <a:xfrm>
              <a:off x="1043001" y="4330273"/>
              <a:ext cx="14708" cy="44125"/>
            </a:xfrm>
            <a:custGeom>
              <a:avLst/>
              <a:gdLst/>
              <a:ahLst/>
              <a:cxnLst/>
              <a:rect l="l" t="t" r="r" b="b"/>
              <a:pathLst>
                <a:path w="201" h="603" extrusionOk="0">
                  <a:moveTo>
                    <a:pt x="0" y="1"/>
                  </a:moveTo>
                  <a:lnTo>
                    <a:pt x="201" y="602"/>
                  </a:lnTo>
                  <a:cubicBezTo>
                    <a:pt x="201" y="42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95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80"/>
            <p:cNvSpPr/>
            <p:nvPr/>
          </p:nvSpPr>
          <p:spPr>
            <a:xfrm>
              <a:off x="1039342" y="4328444"/>
              <a:ext cx="22026" cy="45954"/>
            </a:xfrm>
            <a:custGeom>
              <a:avLst/>
              <a:gdLst/>
              <a:ahLst/>
              <a:cxnLst/>
              <a:rect l="l" t="t" r="r" b="b"/>
              <a:pathLst>
                <a:path w="301" h="628" extrusionOk="0">
                  <a:moveTo>
                    <a:pt x="100" y="1"/>
                  </a:moveTo>
                  <a:lnTo>
                    <a:pt x="0" y="51"/>
                  </a:lnTo>
                  <a:cubicBezTo>
                    <a:pt x="50" y="176"/>
                    <a:pt x="201" y="502"/>
                    <a:pt x="201" y="627"/>
                  </a:cubicBezTo>
                  <a:lnTo>
                    <a:pt x="301" y="627"/>
                  </a:lnTo>
                  <a:cubicBezTo>
                    <a:pt x="301" y="452"/>
                    <a:pt x="125" y="51"/>
                    <a:pt x="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80"/>
            <p:cNvSpPr/>
            <p:nvPr/>
          </p:nvSpPr>
          <p:spPr>
            <a:xfrm>
              <a:off x="1118150" y="4218390"/>
              <a:ext cx="111958" cy="125129"/>
            </a:xfrm>
            <a:custGeom>
              <a:avLst/>
              <a:gdLst/>
              <a:ahLst/>
              <a:cxnLst/>
              <a:rect l="l" t="t" r="r" b="b"/>
              <a:pathLst>
                <a:path w="1530" h="1710" extrusionOk="0">
                  <a:moveTo>
                    <a:pt x="552" y="1"/>
                  </a:moveTo>
                  <a:cubicBezTo>
                    <a:pt x="427" y="1"/>
                    <a:pt x="1" y="1154"/>
                    <a:pt x="1" y="1279"/>
                  </a:cubicBezTo>
                  <a:cubicBezTo>
                    <a:pt x="1" y="1396"/>
                    <a:pt x="657" y="1710"/>
                    <a:pt x="886" y="1710"/>
                  </a:cubicBezTo>
                  <a:cubicBezTo>
                    <a:pt x="902" y="1710"/>
                    <a:pt x="916" y="1708"/>
                    <a:pt x="928" y="1705"/>
                  </a:cubicBezTo>
                  <a:cubicBezTo>
                    <a:pt x="1129" y="1630"/>
                    <a:pt x="1429" y="602"/>
                    <a:pt x="1479" y="402"/>
                  </a:cubicBezTo>
                  <a:cubicBezTo>
                    <a:pt x="1530" y="226"/>
                    <a:pt x="552" y="1"/>
                    <a:pt x="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80"/>
            <p:cNvSpPr/>
            <p:nvPr/>
          </p:nvSpPr>
          <p:spPr>
            <a:xfrm>
              <a:off x="969095" y="3284182"/>
              <a:ext cx="209646" cy="162741"/>
            </a:xfrm>
            <a:custGeom>
              <a:avLst/>
              <a:gdLst/>
              <a:ahLst/>
              <a:cxnLst/>
              <a:rect l="l" t="t" r="r" b="b"/>
              <a:pathLst>
                <a:path w="2865" h="2224" extrusionOk="0">
                  <a:moveTo>
                    <a:pt x="1306" y="1"/>
                  </a:moveTo>
                  <a:cubicBezTo>
                    <a:pt x="1144" y="1"/>
                    <a:pt x="968" y="60"/>
                    <a:pt x="785" y="211"/>
                  </a:cubicBezTo>
                  <a:cubicBezTo>
                    <a:pt x="1" y="857"/>
                    <a:pt x="871" y="2224"/>
                    <a:pt x="1718" y="2224"/>
                  </a:cubicBezTo>
                  <a:cubicBezTo>
                    <a:pt x="1792" y="2224"/>
                    <a:pt x="1865" y="2213"/>
                    <a:pt x="1937" y="2191"/>
                  </a:cubicBezTo>
                  <a:cubicBezTo>
                    <a:pt x="2865" y="1916"/>
                    <a:pt x="2313" y="788"/>
                    <a:pt x="2313" y="788"/>
                  </a:cubicBezTo>
                  <a:cubicBezTo>
                    <a:pt x="2313" y="788"/>
                    <a:pt x="1897" y="1"/>
                    <a:pt x="1306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80"/>
            <p:cNvSpPr/>
            <p:nvPr/>
          </p:nvSpPr>
          <p:spPr>
            <a:xfrm>
              <a:off x="958631" y="2980145"/>
              <a:ext cx="572229" cy="607060"/>
            </a:xfrm>
            <a:custGeom>
              <a:avLst/>
              <a:gdLst/>
              <a:ahLst/>
              <a:cxnLst/>
              <a:rect l="l" t="t" r="r" b="b"/>
              <a:pathLst>
                <a:path w="7820" h="8296" extrusionOk="0">
                  <a:moveTo>
                    <a:pt x="4346" y="0"/>
                  </a:moveTo>
                  <a:cubicBezTo>
                    <a:pt x="2866" y="0"/>
                    <a:pt x="777" y="2111"/>
                    <a:pt x="777" y="2111"/>
                  </a:cubicBezTo>
                  <a:cubicBezTo>
                    <a:pt x="0" y="2787"/>
                    <a:pt x="702" y="4091"/>
                    <a:pt x="1905" y="5695"/>
                  </a:cubicBezTo>
                  <a:cubicBezTo>
                    <a:pt x="2447" y="6412"/>
                    <a:pt x="3172" y="6622"/>
                    <a:pt x="3724" y="6622"/>
                  </a:cubicBezTo>
                  <a:cubicBezTo>
                    <a:pt x="4040" y="6622"/>
                    <a:pt x="4300" y="6554"/>
                    <a:pt x="4436" y="6472"/>
                  </a:cubicBezTo>
                  <a:cubicBezTo>
                    <a:pt x="4510" y="6435"/>
                    <a:pt x="4569" y="6416"/>
                    <a:pt x="4615" y="6416"/>
                  </a:cubicBezTo>
                  <a:cubicBezTo>
                    <a:pt x="4819" y="6416"/>
                    <a:pt x="4778" y="6774"/>
                    <a:pt x="4737" y="7449"/>
                  </a:cubicBezTo>
                  <a:cubicBezTo>
                    <a:pt x="4686" y="7987"/>
                    <a:pt x="5190" y="8295"/>
                    <a:pt x="5739" y="8295"/>
                  </a:cubicBezTo>
                  <a:cubicBezTo>
                    <a:pt x="6266" y="8295"/>
                    <a:pt x="6833" y="8012"/>
                    <a:pt x="6993" y="7374"/>
                  </a:cubicBezTo>
                  <a:cubicBezTo>
                    <a:pt x="7319" y="6046"/>
                    <a:pt x="6416" y="6296"/>
                    <a:pt x="6617" y="5043"/>
                  </a:cubicBezTo>
                  <a:cubicBezTo>
                    <a:pt x="6642" y="4817"/>
                    <a:pt x="7018" y="4993"/>
                    <a:pt x="7419" y="3965"/>
                  </a:cubicBezTo>
                  <a:cubicBezTo>
                    <a:pt x="7820" y="2913"/>
                    <a:pt x="6116" y="356"/>
                    <a:pt x="4637" y="30"/>
                  </a:cubicBezTo>
                  <a:cubicBezTo>
                    <a:pt x="4543" y="10"/>
                    <a:pt x="4446" y="0"/>
                    <a:pt x="4346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80"/>
            <p:cNvSpPr/>
            <p:nvPr/>
          </p:nvSpPr>
          <p:spPr>
            <a:xfrm>
              <a:off x="1189676" y="3207996"/>
              <a:ext cx="67901" cy="58634"/>
            </a:xfrm>
            <a:custGeom>
              <a:avLst/>
              <a:gdLst/>
              <a:ahLst/>
              <a:cxnLst/>
              <a:rect l="l" t="t" r="r" b="b"/>
              <a:pathLst>
                <a:path w="1129" h="975" extrusionOk="0">
                  <a:moveTo>
                    <a:pt x="557" y="0"/>
                  </a:moveTo>
                  <a:cubicBezTo>
                    <a:pt x="461" y="0"/>
                    <a:pt x="363" y="28"/>
                    <a:pt x="277" y="86"/>
                  </a:cubicBezTo>
                  <a:cubicBezTo>
                    <a:pt x="51" y="237"/>
                    <a:pt x="1" y="537"/>
                    <a:pt x="151" y="763"/>
                  </a:cubicBezTo>
                  <a:cubicBezTo>
                    <a:pt x="244" y="902"/>
                    <a:pt x="403" y="974"/>
                    <a:pt x="564" y="974"/>
                  </a:cubicBezTo>
                  <a:cubicBezTo>
                    <a:pt x="665" y="974"/>
                    <a:pt x="766" y="946"/>
                    <a:pt x="853" y="888"/>
                  </a:cubicBezTo>
                  <a:cubicBezTo>
                    <a:pt x="1054" y="738"/>
                    <a:pt x="1129" y="412"/>
                    <a:pt x="953" y="212"/>
                  </a:cubicBezTo>
                  <a:cubicBezTo>
                    <a:pt x="861" y="73"/>
                    <a:pt x="711" y="0"/>
                    <a:pt x="5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80"/>
            <p:cNvSpPr/>
            <p:nvPr/>
          </p:nvSpPr>
          <p:spPr>
            <a:xfrm>
              <a:off x="1332737" y="3123632"/>
              <a:ext cx="67901" cy="58634"/>
            </a:xfrm>
            <a:custGeom>
              <a:avLst/>
              <a:gdLst/>
              <a:ahLst/>
              <a:cxnLst/>
              <a:rect l="l" t="t" r="r" b="b"/>
              <a:pathLst>
                <a:path w="1129" h="975" extrusionOk="0">
                  <a:moveTo>
                    <a:pt x="557" y="0"/>
                  </a:moveTo>
                  <a:cubicBezTo>
                    <a:pt x="461" y="0"/>
                    <a:pt x="363" y="29"/>
                    <a:pt x="277" y="86"/>
                  </a:cubicBezTo>
                  <a:cubicBezTo>
                    <a:pt x="51" y="237"/>
                    <a:pt x="1" y="537"/>
                    <a:pt x="151" y="763"/>
                  </a:cubicBezTo>
                  <a:cubicBezTo>
                    <a:pt x="259" y="902"/>
                    <a:pt x="415" y="974"/>
                    <a:pt x="571" y="974"/>
                  </a:cubicBezTo>
                  <a:cubicBezTo>
                    <a:pt x="669" y="974"/>
                    <a:pt x="766" y="946"/>
                    <a:pt x="853" y="888"/>
                  </a:cubicBezTo>
                  <a:cubicBezTo>
                    <a:pt x="1053" y="738"/>
                    <a:pt x="1129" y="437"/>
                    <a:pt x="953" y="212"/>
                  </a:cubicBezTo>
                  <a:cubicBezTo>
                    <a:pt x="861" y="73"/>
                    <a:pt x="711" y="0"/>
                    <a:pt x="5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80"/>
            <p:cNvSpPr/>
            <p:nvPr/>
          </p:nvSpPr>
          <p:spPr>
            <a:xfrm>
              <a:off x="1143834" y="3293255"/>
              <a:ext cx="106470" cy="93591"/>
            </a:xfrm>
            <a:custGeom>
              <a:avLst/>
              <a:gdLst/>
              <a:ahLst/>
              <a:cxnLst/>
              <a:rect l="l" t="t" r="r" b="b"/>
              <a:pathLst>
                <a:path w="1455" h="1279" extrusionOk="0">
                  <a:moveTo>
                    <a:pt x="718" y="1"/>
                  </a:moveTo>
                  <a:cubicBezTo>
                    <a:pt x="592" y="1"/>
                    <a:pt x="465" y="37"/>
                    <a:pt x="351" y="112"/>
                  </a:cubicBezTo>
                  <a:cubicBezTo>
                    <a:pt x="76" y="313"/>
                    <a:pt x="1" y="714"/>
                    <a:pt x="201" y="1015"/>
                  </a:cubicBezTo>
                  <a:cubicBezTo>
                    <a:pt x="325" y="1185"/>
                    <a:pt x="524" y="1278"/>
                    <a:pt x="724" y="1278"/>
                  </a:cubicBezTo>
                  <a:cubicBezTo>
                    <a:pt x="848" y="1278"/>
                    <a:pt x="973" y="1242"/>
                    <a:pt x="1078" y="1165"/>
                  </a:cubicBezTo>
                  <a:cubicBezTo>
                    <a:pt x="1379" y="965"/>
                    <a:pt x="1454" y="564"/>
                    <a:pt x="1254" y="288"/>
                  </a:cubicBezTo>
                  <a:cubicBezTo>
                    <a:pt x="1129" y="100"/>
                    <a:pt x="926" y="1"/>
                    <a:pt x="71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80"/>
            <p:cNvSpPr/>
            <p:nvPr/>
          </p:nvSpPr>
          <p:spPr>
            <a:xfrm>
              <a:off x="1385893" y="3162933"/>
              <a:ext cx="106470" cy="93591"/>
            </a:xfrm>
            <a:custGeom>
              <a:avLst/>
              <a:gdLst/>
              <a:ahLst/>
              <a:cxnLst/>
              <a:rect l="l" t="t" r="r" b="b"/>
              <a:pathLst>
                <a:path w="1455" h="1279" extrusionOk="0">
                  <a:moveTo>
                    <a:pt x="731" y="1"/>
                  </a:moveTo>
                  <a:cubicBezTo>
                    <a:pt x="607" y="1"/>
                    <a:pt x="483" y="37"/>
                    <a:pt x="377" y="114"/>
                  </a:cubicBezTo>
                  <a:cubicBezTo>
                    <a:pt x="76" y="314"/>
                    <a:pt x="1" y="715"/>
                    <a:pt x="201" y="991"/>
                  </a:cubicBezTo>
                  <a:cubicBezTo>
                    <a:pt x="326" y="1179"/>
                    <a:pt x="529" y="1278"/>
                    <a:pt x="737" y="1278"/>
                  </a:cubicBezTo>
                  <a:cubicBezTo>
                    <a:pt x="863" y="1278"/>
                    <a:pt x="990" y="1242"/>
                    <a:pt x="1104" y="1167"/>
                  </a:cubicBezTo>
                  <a:cubicBezTo>
                    <a:pt x="1404" y="966"/>
                    <a:pt x="1455" y="565"/>
                    <a:pt x="1254" y="264"/>
                  </a:cubicBezTo>
                  <a:cubicBezTo>
                    <a:pt x="1130" y="94"/>
                    <a:pt x="931" y="1"/>
                    <a:pt x="731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80"/>
            <p:cNvSpPr/>
            <p:nvPr/>
          </p:nvSpPr>
          <p:spPr>
            <a:xfrm>
              <a:off x="1275913" y="3169372"/>
              <a:ext cx="86273" cy="99152"/>
            </a:xfrm>
            <a:custGeom>
              <a:avLst/>
              <a:gdLst/>
              <a:ahLst/>
              <a:cxnLst/>
              <a:rect l="l" t="t" r="r" b="b"/>
              <a:pathLst>
                <a:path w="1179" h="1355" extrusionOk="0">
                  <a:moveTo>
                    <a:pt x="100" y="1"/>
                  </a:moveTo>
                  <a:lnTo>
                    <a:pt x="0" y="76"/>
                  </a:lnTo>
                  <a:lnTo>
                    <a:pt x="577" y="903"/>
                  </a:lnTo>
                  <a:lnTo>
                    <a:pt x="627" y="853"/>
                  </a:lnTo>
                  <a:cubicBezTo>
                    <a:pt x="752" y="728"/>
                    <a:pt x="902" y="653"/>
                    <a:pt x="927" y="627"/>
                  </a:cubicBezTo>
                  <a:cubicBezTo>
                    <a:pt x="978" y="728"/>
                    <a:pt x="1003" y="928"/>
                    <a:pt x="953" y="1079"/>
                  </a:cubicBezTo>
                  <a:cubicBezTo>
                    <a:pt x="902" y="1154"/>
                    <a:pt x="802" y="1204"/>
                    <a:pt x="677" y="1254"/>
                  </a:cubicBezTo>
                  <a:lnTo>
                    <a:pt x="702" y="1354"/>
                  </a:lnTo>
                  <a:cubicBezTo>
                    <a:pt x="777" y="1354"/>
                    <a:pt x="852" y="1329"/>
                    <a:pt x="902" y="1279"/>
                  </a:cubicBezTo>
                  <a:cubicBezTo>
                    <a:pt x="953" y="1254"/>
                    <a:pt x="1003" y="1179"/>
                    <a:pt x="1053" y="1129"/>
                  </a:cubicBezTo>
                  <a:cubicBezTo>
                    <a:pt x="1178" y="903"/>
                    <a:pt x="1053" y="602"/>
                    <a:pt x="1053" y="577"/>
                  </a:cubicBezTo>
                  <a:cubicBezTo>
                    <a:pt x="1028" y="552"/>
                    <a:pt x="1003" y="527"/>
                    <a:pt x="978" y="527"/>
                  </a:cubicBezTo>
                  <a:cubicBezTo>
                    <a:pt x="969" y="525"/>
                    <a:pt x="959" y="524"/>
                    <a:pt x="950" y="524"/>
                  </a:cubicBezTo>
                  <a:cubicBezTo>
                    <a:pt x="847" y="524"/>
                    <a:pt x="693" y="636"/>
                    <a:pt x="602" y="728"/>
                  </a:cubicBezTo>
                  <a:lnTo>
                    <a:pt x="1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80"/>
            <p:cNvSpPr/>
            <p:nvPr/>
          </p:nvSpPr>
          <p:spPr>
            <a:xfrm>
              <a:off x="1290548" y="3273938"/>
              <a:ext cx="77126" cy="57955"/>
            </a:xfrm>
            <a:custGeom>
              <a:avLst/>
              <a:gdLst/>
              <a:ahLst/>
              <a:cxnLst/>
              <a:rect l="l" t="t" r="r" b="b"/>
              <a:pathLst>
                <a:path w="1054" h="792" extrusionOk="0">
                  <a:moveTo>
                    <a:pt x="953" y="0"/>
                  </a:moveTo>
                  <a:cubicBezTo>
                    <a:pt x="928" y="376"/>
                    <a:pt x="853" y="602"/>
                    <a:pt x="727" y="652"/>
                  </a:cubicBezTo>
                  <a:cubicBezTo>
                    <a:pt x="707" y="660"/>
                    <a:pt x="686" y="663"/>
                    <a:pt x="663" y="663"/>
                  </a:cubicBezTo>
                  <a:cubicBezTo>
                    <a:pt x="463" y="663"/>
                    <a:pt x="188" y="386"/>
                    <a:pt x="76" y="251"/>
                  </a:cubicBezTo>
                  <a:lnTo>
                    <a:pt x="1" y="326"/>
                  </a:lnTo>
                  <a:cubicBezTo>
                    <a:pt x="23" y="394"/>
                    <a:pt x="375" y="791"/>
                    <a:pt x="683" y="791"/>
                  </a:cubicBezTo>
                  <a:cubicBezTo>
                    <a:pt x="715" y="791"/>
                    <a:pt x="747" y="787"/>
                    <a:pt x="778" y="777"/>
                  </a:cubicBezTo>
                  <a:cubicBezTo>
                    <a:pt x="803" y="752"/>
                    <a:pt x="828" y="752"/>
                    <a:pt x="853" y="727"/>
                  </a:cubicBezTo>
                  <a:cubicBezTo>
                    <a:pt x="978" y="627"/>
                    <a:pt x="1053" y="376"/>
                    <a:pt x="1053" y="26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80"/>
            <p:cNvSpPr/>
            <p:nvPr/>
          </p:nvSpPr>
          <p:spPr>
            <a:xfrm>
              <a:off x="1136517" y="3173104"/>
              <a:ext cx="34904" cy="45881"/>
            </a:xfrm>
            <a:custGeom>
              <a:avLst/>
              <a:gdLst/>
              <a:ahLst/>
              <a:cxnLst/>
              <a:rect l="l" t="t" r="r" b="b"/>
              <a:pathLst>
                <a:path w="477" h="627" extrusionOk="0">
                  <a:moveTo>
                    <a:pt x="477" y="0"/>
                  </a:moveTo>
                  <a:cubicBezTo>
                    <a:pt x="326" y="0"/>
                    <a:pt x="201" y="75"/>
                    <a:pt x="126" y="175"/>
                  </a:cubicBezTo>
                  <a:cubicBezTo>
                    <a:pt x="0" y="351"/>
                    <a:pt x="50" y="602"/>
                    <a:pt x="50" y="627"/>
                  </a:cubicBezTo>
                  <a:lnTo>
                    <a:pt x="176" y="602"/>
                  </a:lnTo>
                  <a:cubicBezTo>
                    <a:pt x="176" y="576"/>
                    <a:pt x="126" y="376"/>
                    <a:pt x="226" y="251"/>
                  </a:cubicBezTo>
                  <a:cubicBezTo>
                    <a:pt x="276" y="175"/>
                    <a:pt x="376" y="125"/>
                    <a:pt x="477" y="125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80"/>
            <p:cNvSpPr/>
            <p:nvPr/>
          </p:nvSpPr>
          <p:spPr>
            <a:xfrm>
              <a:off x="1285059" y="3037587"/>
              <a:ext cx="49613" cy="31026"/>
            </a:xfrm>
            <a:custGeom>
              <a:avLst/>
              <a:gdLst/>
              <a:ahLst/>
              <a:cxnLst/>
              <a:rect l="l" t="t" r="r" b="b"/>
              <a:pathLst>
                <a:path w="678" h="424" extrusionOk="0">
                  <a:moveTo>
                    <a:pt x="448" y="0"/>
                  </a:moveTo>
                  <a:cubicBezTo>
                    <a:pt x="389" y="0"/>
                    <a:pt x="333" y="14"/>
                    <a:pt x="276" y="47"/>
                  </a:cubicBezTo>
                  <a:cubicBezTo>
                    <a:pt x="76" y="123"/>
                    <a:pt x="0" y="373"/>
                    <a:pt x="0" y="373"/>
                  </a:cubicBezTo>
                  <a:lnTo>
                    <a:pt x="101" y="423"/>
                  </a:lnTo>
                  <a:cubicBezTo>
                    <a:pt x="101" y="423"/>
                    <a:pt x="176" y="223"/>
                    <a:pt x="326" y="148"/>
                  </a:cubicBezTo>
                  <a:cubicBezTo>
                    <a:pt x="358" y="127"/>
                    <a:pt x="394" y="119"/>
                    <a:pt x="435" y="119"/>
                  </a:cubicBezTo>
                  <a:cubicBezTo>
                    <a:pt x="491" y="119"/>
                    <a:pt x="555" y="133"/>
                    <a:pt x="627" y="148"/>
                  </a:cubicBezTo>
                  <a:lnTo>
                    <a:pt x="677" y="47"/>
                  </a:lnTo>
                  <a:cubicBezTo>
                    <a:pt x="595" y="20"/>
                    <a:pt x="520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80"/>
            <p:cNvSpPr/>
            <p:nvPr/>
          </p:nvSpPr>
          <p:spPr>
            <a:xfrm>
              <a:off x="916410" y="3025952"/>
              <a:ext cx="227501" cy="294237"/>
            </a:xfrm>
            <a:custGeom>
              <a:avLst/>
              <a:gdLst/>
              <a:ahLst/>
              <a:cxnLst/>
              <a:rect l="l" t="t" r="r" b="b"/>
              <a:pathLst>
                <a:path w="3109" h="4021" extrusionOk="0">
                  <a:moveTo>
                    <a:pt x="2866" y="0"/>
                  </a:moveTo>
                  <a:cubicBezTo>
                    <a:pt x="2497" y="0"/>
                    <a:pt x="1285" y="517"/>
                    <a:pt x="778" y="1159"/>
                  </a:cubicBezTo>
                  <a:cubicBezTo>
                    <a:pt x="1" y="2086"/>
                    <a:pt x="1053" y="3665"/>
                    <a:pt x="1053" y="3665"/>
                  </a:cubicBezTo>
                  <a:cubicBezTo>
                    <a:pt x="1053" y="3665"/>
                    <a:pt x="1531" y="4020"/>
                    <a:pt x="2006" y="4020"/>
                  </a:cubicBezTo>
                  <a:cubicBezTo>
                    <a:pt x="2211" y="4020"/>
                    <a:pt x="2416" y="3954"/>
                    <a:pt x="2582" y="3765"/>
                  </a:cubicBezTo>
                  <a:cubicBezTo>
                    <a:pt x="3109" y="3164"/>
                    <a:pt x="1454" y="1334"/>
                    <a:pt x="2582" y="432"/>
                  </a:cubicBezTo>
                  <a:cubicBezTo>
                    <a:pt x="2582" y="432"/>
                    <a:pt x="2607" y="407"/>
                    <a:pt x="2632" y="407"/>
                  </a:cubicBezTo>
                  <a:cubicBezTo>
                    <a:pt x="3025" y="121"/>
                    <a:pt x="3044" y="0"/>
                    <a:pt x="2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80"/>
            <p:cNvSpPr/>
            <p:nvPr/>
          </p:nvSpPr>
          <p:spPr>
            <a:xfrm>
              <a:off x="1028293" y="3339794"/>
              <a:ext cx="80785" cy="68126"/>
            </a:xfrm>
            <a:custGeom>
              <a:avLst/>
              <a:gdLst/>
              <a:ahLst/>
              <a:cxnLst/>
              <a:rect l="l" t="t" r="r" b="b"/>
              <a:pathLst>
                <a:path w="1104" h="931" extrusionOk="0">
                  <a:moveTo>
                    <a:pt x="306" y="0"/>
                  </a:moveTo>
                  <a:cubicBezTo>
                    <a:pt x="155" y="0"/>
                    <a:pt x="53" y="83"/>
                    <a:pt x="1" y="153"/>
                  </a:cubicBezTo>
                  <a:lnTo>
                    <a:pt x="101" y="203"/>
                  </a:lnTo>
                  <a:cubicBezTo>
                    <a:pt x="101" y="203"/>
                    <a:pt x="163" y="128"/>
                    <a:pt x="288" y="128"/>
                  </a:cubicBezTo>
                  <a:cubicBezTo>
                    <a:pt x="340" y="128"/>
                    <a:pt x="403" y="141"/>
                    <a:pt x="477" y="178"/>
                  </a:cubicBezTo>
                  <a:cubicBezTo>
                    <a:pt x="727" y="278"/>
                    <a:pt x="978" y="579"/>
                    <a:pt x="978" y="755"/>
                  </a:cubicBezTo>
                  <a:cubicBezTo>
                    <a:pt x="978" y="780"/>
                    <a:pt x="953" y="805"/>
                    <a:pt x="928" y="805"/>
                  </a:cubicBezTo>
                  <a:lnTo>
                    <a:pt x="978" y="930"/>
                  </a:lnTo>
                  <a:cubicBezTo>
                    <a:pt x="1003" y="905"/>
                    <a:pt x="1028" y="905"/>
                    <a:pt x="1053" y="880"/>
                  </a:cubicBezTo>
                  <a:cubicBezTo>
                    <a:pt x="1078" y="830"/>
                    <a:pt x="1103" y="805"/>
                    <a:pt x="1103" y="755"/>
                  </a:cubicBezTo>
                  <a:cubicBezTo>
                    <a:pt x="1103" y="529"/>
                    <a:pt x="803" y="178"/>
                    <a:pt x="527" y="53"/>
                  </a:cubicBezTo>
                  <a:cubicBezTo>
                    <a:pt x="444" y="15"/>
                    <a:pt x="371" y="0"/>
                    <a:pt x="3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80"/>
            <p:cNvSpPr/>
            <p:nvPr/>
          </p:nvSpPr>
          <p:spPr>
            <a:xfrm>
              <a:off x="1606000" y="3963526"/>
              <a:ext cx="67906" cy="104713"/>
            </a:xfrm>
            <a:custGeom>
              <a:avLst/>
              <a:gdLst/>
              <a:ahLst/>
              <a:cxnLst/>
              <a:rect l="l" t="t" r="r" b="b"/>
              <a:pathLst>
                <a:path w="928" h="1431" extrusionOk="0">
                  <a:moveTo>
                    <a:pt x="126" y="0"/>
                  </a:moveTo>
                  <a:lnTo>
                    <a:pt x="0" y="25"/>
                  </a:lnTo>
                  <a:cubicBezTo>
                    <a:pt x="195" y="681"/>
                    <a:pt x="460" y="1431"/>
                    <a:pt x="658" y="1431"/>
                  </a:cubicBezTo>
                  <a:cubicBezTo>
                    <a:pt x="665" y="1431"/>
                    <a:pt x="671" y="1430"/>
                    <a:pt x="677" y="1429"/>
                  </a:cubicBezTo>
                  <a:cubicBezTo>
                    <a:pt x="702" y="1429"/>
                    <a:pt x="727" y="1429"/>
                    <a:pt x="752" y="1404"/>
                  </a:cubicBezTo>
                  <a:cubicBezTo>
                    <a:pt x="752" y="1379"/>
                    <a:pt x="777" y="1353"/>
                    <a:pt x="802" y="1328"/>
                  </a:cubicBezTo>
                  <a:cubicBezTo>
                    <a:pt x="928" y="1103"/>
                    <a:pt x="853" y="476"/>
                    <a:pt x="652" y="50"/>
                  </a:cubicBezTo>
                  <a:lnTo>
                    <a:pt x="527" y="125"/>
                  </a:lnTo>
                  <a:cubicBezTo>
                    <a:pt x="727" y="526"/>
                    <a:pt x="777" y="1078"/>
                    <a:pt x="702" y="1278"/>
                  </a:cubicBezTo>
                  <a:cubicBezTo>
                    <a:pt x="677" y="1278"/>
                    <a:pt x="677" y="1303"/>
                    <a:pt x="652" y="1303"/>
                  </a:cubicBezTo>
                  <a:cubicBezTo>
                    <a:pt x="552" y="1278"/>
                    <a:pt x="301" y="602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80"/>
            <p:cNvSpPr/>
            <p:nvPr/>
          </p:nvSpPr>
          <p:spPr>
            <a:xfrm>
              <a:off x="1362111" y="4035017"/>
              <a:ext cx="29416" cy="170644"/>
            </a:xfrm>
            <a:custGeom>
              <a:avLst/>
              <a:gdLst/>
              <a:ahLst/>
              <a:cxnLst/>
              <a:rect l="l" t="t" r="r" b="b"/>
              <a:pathLst>
                <a:path w="402" h="2332" extrusionOk="0">
                  <a:moveTo>
                    <a:pt x="150" y="1"/>
                  </a:moveTo>
                  <a:cubicBezTo>
                    <a:pt x="0" y="1028"/>
                    <a:pt x="301" y="2306"/>
                    <a:pt x="301" y="2331"/>
                  </a:cubicBezTo>
                  <a:lnTo>
                    <a:pt x="401" y="2281"/>
                  </a:lnTo>
                  <a:cubicBezTo>
                    <a:pt x="401" y="2281"/>
                    <a:pt x="100" y="1028"/>
                    <a:pt x="251" y="26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80"/>
            <p:cNvSpPr/>
            <p:nvPr/>
          </p:nvSpPr>
          <p:spPr>
            <a:xfrm>
              <a:off x="1521630" y="2962144"/>
              <a:ext cx="977545" cy="398072"/>
            </a:xfrm>
            <a:custGeom>
              <a:avLst/>
              <a:gdLst/>
              <a:ahLst/>
              <a:cxnLst/>
              <a:rect l="l" t="t" r="r" b="b"/>
              <a:pathLst>
                <a:path w="13359" h="5440" extrusionOk="0">
                  <a:moveTo>
                    <a:pt x="777" y="1"/>
                  </a:moveTo>
                  <a:lnTo>
                    <a:pt x="1" y="2858"/>
                  </a:lnTo>
                  <a:cubicBezTo>
                    <a:pt x="1" y="2858"/>
                    <a:pt x="9449" y="5439"/>
                    <a:pt x="9575" y="5439"/>
                  </a:cubicBezTo>
                  <a:cubicBezTo>
                    <a:pt x="9715" y="5439"/>
                    <a:pt x="9943" y="5287"/>
                    <a:pt x="10013" y="5287"/>
                  </a:cubicBezTo>
                  <a:cubicBezTo>
                    <a:pt x="10018" y="5287"/>
                    <a:pt x="10022" y="5287"/>
                    <a:pt x="10026" y="5289"/>
                  </a:cubicBezTo>
                  <a:cubicBezTo>
                    <a:pt x="10031" y="5291"/>
                    <a:pt x="10054" y="5292"/>
                    <a:pt x="10090" y="5292"/>
                  </a:cubicBezTo>
                  <a:cubicBezTo>
                    <a:pt x="10543" y="5292"/>
                    <a:pt x="13160" y="5156"/>
                    <a:pt x="13184" y="5063"/>
                  </a:cubicBezTo>
                  <a:cubicBezTo>
                    <a:pt x="13259" y="4763"/>
                    <a:pt x="13184" y="4888"/>
                    <a:pt x="13284" y="4662"/>
                  </a:cubicBezTo>
                  <a:cubicBezTo>
                    <a:pt x="13359" y="4437"/>
                    <a:pt x="10677" y="2858"/>
                    <a:pt x="10677" y="2858"/>
                  </a:cubicBezTo>
                  <a:cubicBezTo>
                    <a:pt x="10677" y="2858"/>
                    <a:pt x="10427" y="2582"/>
                    <a:pt x="10226" y="2532"/>
                  </a:cubicBezTo>
                  <a:cubicBezTo>
                    <a:pt x="10151" y="2507"/>
                    <a:pt x="777" y="1"/>
                    <a:pt x="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80"/>
            <p:cNvSpPr/>
            <p:nvPr/>
          </p:nvSpPr>
          <p:spPr>
            <a:xfrm>
              <a:off x="1560120" y="2967633"/>
              <a:ext cx="687845" cy="385559"/>
            </a:xfrm>
            <a:custGeom>
              <a:avLst/>
              <a:gdLst/>
              <a:ahLst/>
              <a:cxnLst/>
              <a:rect l="l" t="t" r="r" b="b"/>
              <a:pathLst>
                <a:path w="9400" h="5269" extrusionOk="0">
                  <a:moveTo>
                    <a:pt x="779" y="1"/>
                  </a:moveTo>
                  <a:cubicBezTo>
                    <a:pt x="779" y="1"/>
                    <a:pt x="778" y="1"/>
                    <a:pt x="778" y="1"/>
                  </a:cubicBezTo>
                  <a:cubicBezTo>
                    <a:pt x="703" y="51"/>
                    <a:pt x="1" y="2808"/>
                    <a:pt x="1" y="2908"/>
                  </a:cubicBezTo>
                  <a:cubicBezTo>
                    <a:pt x="1" y="2982"/>
                    <a:pt x="8072" y="5269"/>
                    <a:pt x="8597" y="5269"/>
                  </a:cubicBezTo>
                  <a:cubicBezTo>
                    <a:pt x="8611" y="5269"/>
                    <a:pt x="8619" y="5267"/>
                    <a:pt x="8622" y="5264"/>
                  </a:cubicBezTo>
                  <a:cubicBezTo>
                    <a:pt x="8748" y="5139"/>
                    <a:pt x="9399" y="2382"/>
                    <a:pt x="9399" y="2382"/>
                  </a:cubicBezTo>
                  <a:cubicBezTo>
                    <a:pt x="9399" y="2382"/>
                    <a:pt x="917" y="1"/>
                    <a:pt x="7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80"/>
            <p:cNvSpPr/>
            <p:nvPr/>
          </p:nvSpPr>
          <p:spPr>
            <a:xfrm>
              <a:off x="2095679" y="3110687"/>
              <a:ext cx="111958" cy="236721"/>
            </a:xfrm>
            <a:custGeom>
              <a:avLst/>
              <a:gdLst/>
              <a:ahLst/>
              <a:cxnLst/>
              <a:rect l="l" t="t" r="r" b="b"/>
              <a:pathLst>
                <a:path w="1530" h="3235" extrusionOk="0">
                  <a:moveTo>
                    <a:pt x="777" y="1"/>
                  </a:moveTo>
                  <a:lnTo>
                    <a:pt x="0" y="3033"/>
                  </a:lnTo>
                  <a:cubicBezTo>
                    <a:pt x="0" y="3033"/>
                    <a:pt x="627" y="3184"/>
                    <a:pt x="727" y="3234"/>
                  </a:cubicBezTo>
                  <a:cubicBezTo>
                    <a:pt x="728" y="3234"/>
                    <a:pt x="728" y="3235"/>
                    <a:pt x="729" y="3235"/>
                  </a:cubicBezTo>
                  <a:cubicBezTo>
                    <a:pt x="814" y="3235"/>
                    <a:pt x="1529" y="252"/>
                    <a:pt x="1529" y="252"/>
                  </a:cubicBezTo>
                  <a:lnTo>
                    <a:pt x="7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80"/>
            <p:cNvSpPr/>
            <p:nvPr/>
          </p:nvSpPr>
          <p:spPr>
            <a:xfrm>
              <a:off x="1598682" y="2976852"/>
              <a:ext cx="110055" cy="236721"/>
            </a:xfrm>
            <a:custGeom>
              <a:avLst/>
              <a:gdLst/>
              <a:ahLst/>
              <a:cxnLst/>
              <a:rect l="l" t="t" r="r" b="b"/>
              <a:pathLst>
                <a:path w="1504" h="3235" extrusionOk="0">
                  <a:moveTo>
                    <a:pt x="752" y="0"/>
                  </a:moveTo>
                  <a:lnTo>
                    <a:pt x="0" y="3058"/>
                  </a:lnTo>
                  <a:cubicBezTo>
                    <a:pt x="0" y="3058"/>
                    <a:pt x="627" y="3208"/>
                    <a:pt x="702" y="3233"/>
                  </a:cubicBezTo>
                  <a:cubicBezTo>
                    <a:pt x="703" y="3234"/>
                    <a:pt x="704" y="3234"/>
                    <a:pt x="705" y="3234"/>
                  </a:cubicBezTo>
                  <a:cubicBezTo>
                    <a:pt x="814" y="3234"/>
                    <a:pt x="1504" y="276"/>
                    <a:pt x="1504" y="276"/>
                  </a:cubicBezTo>
                  <a:lnTo>
                    <a:pt x="7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80"/>
            <p:cNvSpPr/>
            <p:nvPr/>
          </p:nvSpPr>
          <p:spPr>
            <a:xfrm>
              <a:off x="1728859" y="3097809"/>
              <a:ext cx="322702" cy="117592"/>
            </a:xfrm>
            <a:custGeom>
              <a:avLst/>
              <a:gdLst/>
              <a:ahLst/>
              <a:cxnLst/>
              <a:rect l="l" t="t" r="r" b="b"/>
              <a:pathLst>
                <a:path w="4410" h="1607" extrusionOk="0">
                  <a:moveTo>
                    <a:pt x="1130" y="0"/>
                  </a:moveTo>
                  <a:cubicBezTo>
                    <a:pt x="865" y="0"/>
                    <a:pt x="657" y="53"/>
                    <a:pt x="552" y="177"/>
                  </a:cubicBezTo>
                  <a:cubicBezTo>
                    <a:pt x="1" y="803"/>
                    <a:pt x="1504" y="1330"/>
                    <a:pt x="2783" y="1555"/>
                  </a:cubicBezTo>
                  <a:cubicBezTo>
                    <a:pt x="2979" y="1592"/>
                    <a:pt x="3150" y="1607"/>
                    <a:pt x="3298" y="1607"/>
                  </a:cubicBezTo>
                  <a:cubicBezTo>
                    <a:pt x="3968" y="1607"/>
                    <a:pt x="4186" y="1305"/>
                    <a:pt x="4186" y="1305"/>
                  </a:cubicBezTo>
                  <a:cubicBezTo>
                    <a:pt x="4409" y="940"/>
                    <a:pt x="2253" y="0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80"/>
            <p:cNvSpPr/>
            <p:nvPr/>
          </p:nvSpPr>
          <p:spPr>
            <a:xfrm>
              <a:off x="2297565" y="3202813"/>
              <a:ext cx="170425" cy="82176"/>
            </a:xfrm>
            <a:custGeom>
              <a:avLst/>
              <a:gdLst/>
              <a:ahLst/>
              <a:cxnLst/>
              <a:rect l="l" t="t" r="r" b="b"/>
              <a:pathLst>
                <a:path w="2329" h="1123" extrusionOk="0">
                  <a:moveTo>
                    <a:pt x="144" y="0"/>
                  </a:moveTo>
                  <a:cubicBezTo>
                    <a:pt x="12" y="0"/>
                    <a:pt x="0" y="127"/>
                    <a:pt x="123" y="271"/>
                  </a:cubicBezTo>
                  <a:cubicBezTo>
                    <a:pt x="199" y="346"/>
                    <a:pt x="1577" y="1123"/>
                    <a:pt x="1978" y="1123"/>
                  </a:cubicBezTo>
                  <a:cubicBezTo>
                    <a:pt x="2329" y="1098"/>
                    <a:pt x="249" y="20"/>
                    <a:pt x="249" y="20"/>
                  </a:cubicBezTo>
                  <a:cubicBezTo>
                    <a:pt x="208" y="6"/>
                    <a:pt x="173" y="0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80"/>
            <p:cNvSpPr/>
            <p:nvPr/>
          </p:nvSpPr>
          <p:spPr>
            <a:xfrm>
              <a:off x="1466604" y="3174202"/>
              <a:ext cx="506225" cy="532202"/>
            </a:xfrm>
            <a:custGeom>
              <a:avLst/>
              <a:gdLst/>
              <a:ahLst/>
              <a:cxnLst/>
              <a:rect l="l" t="t" r="r" b="b"/>
              <a:pathLst>
                <a:path w="6918" h="7273" extrusionOk="0">
                  <a:moveTo>
                    <a:pt x="5424" y="0"/>
                  </a:moveTo>
                  <a:cubicBezTo>
                    <a:pt x="5190" y="0"/>
                    <a:pt x="5092" y="774"/>
                    <a:pt x="5056" y="1196"/>
                  </a:cubicBezTo>
                  <a:lnTo>
                    <a:pt x="5056" y="1196"/>
                  </a:lnTo>
                  <a:cubicBezTo>
                    <a:pt x="5067" y="870"/>
                    <a:pt x="5042" y="346"/>
                    <a:pt x="4788" y="211"/>
                  </a:cubicBezTo>
                  <a:cubicBezTo>
                    <a:pt x="4762" y="196"/>
                    <a:pt x="4740" y="190"/>
                    <a:pt x="4720" y="190"/>
                  </a:cubicBezTo>
                  <a:cubicBezTo>
                    <a:pt x="4420" y="190"/>
                    <a:pt x="4662" y="1664"/>
                    <a:pt x="4662" y="1664"/>
                  </a:cubicBezTo>
                  <a:cubicBezTo>
                    <a:pt x="4286" y="4396"/>
                    <a:pt x="1" y="4521"/>
                    <a:pt x="1" y="4521"/>
                  </a:cubicBezTo>
                  <a:lnTo>
                    <a:pt x="853" y="7253"/>
                  </a:lnTo>
                  <a:cubicBezTo>
                    <a:pt x="1017" y="7266"/>
                    <a:pt x="1176" y="7273"/>
                    <a:pt x="1330" y="7273"/>
                  </a:cubicBezTo>
                  <a:cubicBezTo>
                    <a:pt x="5607" y="7273"/>
                    <a:pt x="6191" y="2416"/>
                    <a:pt x="6191" y="2416"/>
                  </a:cubicBezTo>
                  <a:cubicBezTo>
                    <a:pt x="6191" y="2416"/>
                    <a:pt x="6918" y="1689"/>
                    <a:pt x="6768" y="1188"/>
                  </a:cubicBezTo>
                  <a:cubicBezTo>
                    <a:pt x="6735" y="1100"/>
                    <a:pt x="6692" y="1064"/>
                    <a:pt x="6642" y="1064"/>
                  </a:cubicBezTo>
                  <a:cubicBezTo>
                    <a:pt x="6424" y="1064"/>
                    <a:pt x="6091" y="1764"/>
                    <a:pt x="6091" y="1764"/>
                  </a:cubicBezTo>
                  <a:cubicBezTo>
                    <a:pt x="6091" y="1764"/>
                    <a:pt x="6492" y="486"/>
                    <a:pt x="6266" y="286"/>
                  </a:cubicBezTo>
                  <a:cubicBezTo>
                    <a:pt x="6251" y="273"/>
                    <a:pt x="6234" y="267"/>
                    <a:pt x="6217" y="267"/>
                  </a:cubicBezTo>
                  <a:cubicBezTo>
                    <a:pt x="5961" y="267"/>
                    <a:pt x="5565" y="1589"/>
                    <a:pt x="5565" y="1589"/>
                  </a:cubicBezTo>
                  <a:cubicBezTo>
                    <a:pt x="5565" y="1589"/>
                    <a:pt x="5890" y="361"/>
                    <a:pt x="5514" y="35"/>
                  </a:cubicBezTo>
                  <a:cubicBezTo>
                    <a:pt x="5482" y="11"/>
                    <a:pt x="5452" y="0"/>
                    <a:pt x="5424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80"/>
            <p:cNvSpPr/>
            <p:nvPr/>
          </p:nvSpPr>
          <p:spPr>
            <a:xfrm>
              <a:off x="1261205" y="3444140"/>
              <a:ext cx="503078" cy="345752"/>
            </a:xfrm>
            <a:custGeom>
              <a:avLst/>
              <a:gdLst/>
              <a:ahLst/>
              <a:cxnLst/>
              <a:rect l="l" t="t" r="r" b="b"/>
              <a:pathLst>
                <a:path w="6875" h="4725" extrusionOk="0">
                  <a:moveTo>
                    <a:pt x="4726" y="0"/>
                  </a:moveTo>
                  <a:cubicBezTo>
                    <a:pt x="4639" y="0"/>
                    <a:pt x="4551" y="18"/>
                    <a:pt x="4462" y="55"/>
                  </a:cubicBezTo>
                  <a:cubicBezTo>
                    <a:pt x="3159" y="607"/>
                    <a:pt x="402" y="832"/>
                    <a:pt x="402" y="832"/>
                  </a:cubicBezTo>
                  <a:cubicBezTo>
                    <a:pt x="1" y="1058"/>
                    <a:pt x="577" y="3263"/>
                    <a:pt x="1680" y="4191"/>
                  </a:cubicBezTo>
                  <a:cubicBezTo>
                    <a:pt x="2122" y="4573"/>
                    <a:pt x="2738" y="4725"/>
                    <a:pt x="3380" y="4725"/>
                  </a:cubicBezTo>
                  <a:cubicBezTo>
                    <a:pt x="4338" y="4725"/>
                    <a:pt x="5355" y="4386"/>
                    <a:pt x="5941" y="3965"/>
                  </a:cubicBezTo>
                  <a:cubicBezTo>
                    <a:pt x="6875" y="3288"/>
                    <a:pt x="5916" y="0"/>
                    <a:pt x="4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80"/>
            <p:cNvSpPr/>
            <p:nvPr/>
          </p:nvSpPr>
          <p:spPr>
            <a:xfrm>
              <a:off x="1332769" y="3693881"/>
              <a:ext cx="392511" cy="118251"/>
            </a:xfrm>
            <a:custGeom>
              <a:avLst/>
              <a:gdLst/>
              <a:ahLst/>
              <a:cxnLst/>
              <a:rect l="l" t="t" r="r" b="b"/>
              <a:pathLst>
                <a:path w="5364" h="1616" extrusionOk="0">
                  <a:moveTo>
                    <a:pt x="5263" y="1"/>
                  </a:moveTo>
                  <a:cubicBezTo>
                    <a:pt x="4440" y="1205"/>
                    <a:pt x="3181" y="1492"/>
                    <a:pt x="2106" y="1492"/>
                  </a:cubicBezTo>
                  <a:cubicBezTo>
                    <a:pt x="1415" y="1492"/>
                    <a:pt x="799" y="1373"/>
                    <a:pt x="426" y="1304"/>
                  </a:cubicBezTo>
                  <a:cubicBezTo>
                    <a:pt x="235" y="1256"/>
                    <a:pt x="135" y="1239"/>
                    <a:pt x="75" y="1239"/>
                  </a:cubicBezTo>
                  <a:cubicBezTo>
                    <a:pt x="40" y="1239"/>
                    <a:pt x="18" y="1245"/>
                    <a:pt x="0" y="1254"/>
                  </a:cubicBezTo>
                  <a:lnTo>
                    <a:pt x="50" y="1354"/>
                  </a:lnTo>
                  <a:cubicBezTo>
                    <a:pt x="75" y="1354"/>
                    <a:pt x="251" y="1379"/>
                    <a:pt x="401" y="1404"/>
                  </a:cubicBezTo>
                  <a:cubicBezTo>
                    <a:pt x="781" y="1487"/>
                    <a:pt x="1414" y="1615"/>
                    <a:pt x="2126" y="1615"/>
                  </a:cubicBezTo>
                  <a:cubicBezTo>
                    <a:pt x="2918" y="1615"/>
                    <a:pt x="3809" y="1457"/>
                    <a:pt x="4562" y="903"/>
                  </a:cubicBezTo>
                  <a:cubicBezTo>
                    <a:pt x="4837" y="703"/>
                    <a:pt x="5113" y="427"/>
                    <a:pt x="5364" y="76"/>
                  </a:cubicBezTo>
                  <a:lnTo>
                    <a:pt x="52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80"/>
            <p:cNvSpPr/>
            <p:nvPr/>
          </p:nvSpPr>
          <p:spPr>
            <a:xfrm>
              <a:off x="782575" y="2842725"/>
              <a:ext cx="511713" cy="543398"/>
            </a:xfrm>
            <a:custGeom>
              <a:avLst/>
              <a:gdLst/>
              <a:ahLst/>
              <a:cxnLst/>
              <a:rect l="l" t="t" r="r" b="b"/>
              <a:pathLst>
                <a:path w="6993" h="7426" extrusionOk="0">
                  <a:moveTo>
                    <a:pt x="4305" y="0"/>
                  </a:moveTo>
                  <a:cubicBezTo>
                    <a:pt x="4249" y="0"/>
                    <a:pt x="4193" y="1"/>
                    <a:pt x="4136" y="4"/>
                  </a:cubicBezTo>
                  <a:cubicBezTo>
                    <a:pt x="2231" y="79"/>
                    <a:pt x="1253" y="2284"/>
                    <a:pt x="1404" y="3287"/>
                  </a:cubicBezTo>
                  <a:cubicBezTo>
                    <a:pt x="1404" y="3287"/>
                    <a:pt x="0" y="4139"/>
                    <a:pt x="376" y="5843"/>
                  </a:cubicBezTo>
                  <a:cubicBezTo>
                    <a:pt x="696" y="7316"/>
                    <a:pt x="1853" y="7426"/>
                    <a:pt x="2189" y="7426"/>
                  </a:cubicBezTo>
                  <a:cubicBezTo>
                    <a:pt x="2247" y="7426"/>
                    <a:pt x="2281" y="7422"/>
                    <a:pt x="2281" y="7422"/>
                  </a:cubicBezTo>
                  <a:cubicBezTo>
                    <a:pt x="2281" y="7422"/>
                    <a:pt x="2657" y="5192"/>
                    <a:pt x="3960" y="3563"/>
                  </a:cubicBezTo>
                  <a:cubicBezTo>
                    <a:pt x="5238" y="1959"/>
                    <a:pt x="6993" y="1157"/>
                    <a:pt x="6993" y="1157"/>
                  </a:cubicBezTo>
                  <a:cubicBezTo>
                    <a:pt x="6993" y="1157"/>
                    <a:pt x="6120" y="0"/>
                    <a:pt x="43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80"/>
            <p:cNvSpPr/>
            <p:nvPr/>
          </p:nvSpPr>
          <p:spPr>
            <a:xfrm>
              <a:off x="960168" y="2844701"/>
              <a:ext cx="560521" cy="345313"/>
            </a:xfrm>
            <a:custGeom>
              <a:avLst/>
              <a:gdLst/>
              <a:ahLst/>
              <a:cxnLst/>
              <a:rect l="l" t="t" r="r" b="b"/>
              <a:pathLst>
                <a:path w="7660" h="4719" extrusionOk="0">
                  <a:moveTo>
                    <a:pt x="7175" y="0"/>
                  </a:moveTo>
                  <a:cubicBezTo>
                    <a:pt x="6892" y="0"/>
                    <a:pt x="6382" y="114"/>
                    <a:pt x="5568" y="428"/>
                  </a:cubicBezTo>
                  <a:cubicBezTo>
                    <a:pt x="3363" y="1255"/>
                    <a:pt x="2611" y="1506"/>
                    <a:pt x="1909" y="2533"/>
                  </a:cubicBezTo>
                  <a:cubicBezTo>
                    <a:pt x="1293" y="3413"/>
                    <a:pt x="1" y="4719"/>
                    <a:pt x="627" y="4719"/>
                  </a:cubicBezTo>
                  <a:cubicBezTo>
                    <a:pt x="715" y="4719"/>
                    <a:pt x="839" y="4693"/>
                    <a:pt x="1007" y="4638"/>
                  </a:cubicBezTo>
                  <a:cubicBezTo>
                    <a:pt x="1007" y="4638"/>
                    <a:pt x="2561" y="4262"/>
                    <a:pt x="3989" y="2784"/>
                  </a:cubicBezTo>
                  <a:cubicBezTo>
                    <a:pt x="5418" y="1330"/>
                    <a:pt x="6320" y="904"/>
                    <a:pt x="7022" y="553"/>
                  </a:cubicBezTo>
                  <a:cubicBezTo>
                    <a:pt x="7481" y="332"/>
                    <a:pt x="7660" y="0"/>
                    <a:pt x="71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0" name="Google Shape;4650;p80"/>
          <p:cNvGrpSpPr/>
          <p:nvPr/>
        </p:nvGrpSpPr>
        <p:grpSpPr>
          <a:xfrm>
            <a:off x="1869218" y="1013594"/>
            <a:ext cx="952872" cy="934237"/>
            <a:chOff x="471614" y="518150"/>
            <a:chExt cx="1106961" cy="1085313"/>
          </a:xfrm>
        </p:grpSpPr>
        <p:grpSp>
          <p:nvGrpSpPr>
            <p:cNvPr id="4651" name="Google Shape;4651;p80"/>
            <p:cNvGrpSpPr/>
            <p:nvPr/>
          </p:nvGrpSpPr>
          <p:grpSpPr>
            <a:xfrm>
              <a:off x="471614" y="870443"/>
              <a:ext cx="1038872" cy="416520"/>
              <a:chOff x="1386725" y="2623225"/>
              <a:chExt cx="550775" cy="220825"/>
            </a:xfrm>
          </p:grpSpPr>
          <p:sp>
            <p:nvSpPr>
              <p:cNvPr id="4652" name="Google Shape;4652;p80"/>
              <p:cNvSpPr/>
              <p:nvPr/>
            </p:nvSpPr>
            <p:spPr>
              <a:xfrm>
                <a:off x="1585975" y="2746100"/>
                <a:ext cx="156050" cy="97325"/>
              </a:xfrm>
              <a:custGeom>
                <a:avLst/>
                <a:gdLst/>
                <a:ahLst/>
                <a:cxnLst/>
                <a:rect l="l" t="t" r="r" b="b"/>
                <a:pathLst>
                  <a:path w="6242" h="3893" extrusionOk="0">
                    <a:moveTo>
                      <a:pt x="3100" y="0"/>
                    </a:moveTo>
                    <a:cubicBezTo>
                      <a:pt x="1" y="0"/>
                      <a:pt x="1" y="3892"/>
                      <a:pt x="1" y="3892"/>
                    </a:cubicBezTo>
                    <a:lnTo>
                      <a:pt x="1078" y="3892"/>
                    </a:lnTo>
                    <a:cubicBezTo>
                      <a:pt x="1078" y="3892"/>
                      <a:pt x="964" y="738"/>
                      <a:pt x="2940" y="738"/>
                    </a:cubicBezTo>
                    <a:cubicBezTo>
                      <a:pt x="3033" y="738"/>
                      <a:pt x="3131" y="745"/>
                      <a:pt x="3234" y="759"/>
                    </a:cubicBezTo>
                    <a:cubicBezTo>
                      <a:pt x="5514" y="1110"/>
                      <a:pt x="5038" y="3892"/>
                      <a:pt x="5038" y="3892"/>
                    </a:cubicBezTo>
                    <a:lnTo>
                      <a:pt x="6241" y="3892"/>
                    </a:lnTo>
                    <a:cubicBezTo>
                      <a:pt x="6241" y="3892"/>
                      <a:pt x="6141" y="158"/>
                      <a:pt x="3334" y="7"/>
                    </a:cubicBezTo>
                    <a:cubicBezTo>
                      <a:pt x="3254" y="3"/>
                      <a:pt x="3176" y="0"/>
                      <a:pt x="31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3" name="Google Shape;4653;p80"/>
              <p:cNvSpPr/>
              <p:nvPr/>
            </p:nvSpPr>
            <p:spPr>
              <a:xfrm>
                <a:off x="1535850" y="2711650"/>
                <a:ext cx="256300" cy="13177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5271" extrusionOk="0">
                    <a:moveTo>
                      <a:pt x="5198" y="0"/>
                    </a:moveTo>
                    <a:cubicBezTo>
                      <a:pt x="554" y="0"/>
                      <a:pt x="1" y="5270"/>
                      <a:pt x="1" y="5270"/>
                    </a:cubicBezTo>
                    <a:lnTo>
                      <a:pt x="1580" y="5270"/>
                    </a:lnTo>
                    <a:cubicBezTo>
                      <a:pt x="1580" y="5270"/>
                      <a:pt x="1532" y="924"/>
                      <a:pt x="5020" y="924"/>
                    </a:cubicBezTo>
                    <a:cubicBezTo>
                      <a:pt x="5115" y="924"/>
                      <a:pt x="5213" y="928"/>
                      <a:pt x="5314" y="934"/>
                    </a:cubicBezTo>
                    <a:cubicBezTo>
                      <a:pt x="9249" y="1185"/>
                      <a:pt x="8672" y="5270"/>
                      <a:pt x="8672" y="5270"/>
                    </a:cubicBezTo>
                    <a:lnTo>
                      <a:pt x="10251" y="5270"/>
                    </a:lnTo>
                    <a:cubicBezTo>
                      <a:pt x="10251" y="5270"/>
                      <a:pt x="10201" y="232"/>
                      <a:pt x="5489" y="7"/>
                    </a:cubicBezTo>
                    <a:cubicBezTo>
                      <a:pt x="5390" y="2"/>
                      <a:pt x="5293" y="0"/>
                      <a:pt x="5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4" name="Google Shape;4654;p80"/>
              <p:cNvSpPr/>
              <p:nvPr/>
            </p:nvSpPr>
            <p:spPr>
              <a:xfrm>
                <a:off x="1470075" y="2670850"/>
                <a:ext cx="385350" cy="173200"/>
              </a:xfrm>
              <a:custGeom>
                <a:avLst/>
                <a:gdLst/>
                <a:ahLst/>
                <a:cxnLst/>
                <a:rect l="l" t="t" r="r" b="b"/>
                <a:pathLst>
                  <a:path w="15414" h="6928" extrusionOk="0">
                    <a:moveTo>
                      <a:pt x="7832" y="1"/>
                    </a:moveTo>
                    <a:cubicBezTo>
                      <a:pt x="1708" y="1"/>
                      <a:pt x="0" y="6927"/>
                      <a:pt x="0" y="6927"/>
                    </a:cubicBezTo>
                    <a:lnTo>
                      <a:pt x="2055" y="6927"/>
                    </a:lnTo>
                    <a:cubicBezTo>
                      <a:pt x="2055" y="6927"/>
                      <a:pt x="3006" y="1200"/>
                      <a:pt x="7637" y="1200"/>
                    </a:cubicBezTo>
                    <a:cubicBezTo>
                      <a:pt x="7762" y="1200"/>
                      <a:pt x="7890" y="1204"/>
                      <a:pt x="8020" y="1213"/>
                    </a:cubicBezTo>
                    <a:cubicBezTo>
                      <a:pt x="13158" y="1564"/>
                      <a:pt x="13358" y="6927"/>
                      <a:pt x="13358" y="6927"/>
                    </a:cubicBezTo>
                    <a:lnTo>
                      <a:pt x="15414" y="6927"/>
                    </a:lnTo>
                    <a:cubicBezTo>
                      <a:pt x="15414" y="6927"/>
                      <a:pt x="14411" y="311"/>
                      <a:pt x="8221" y="10"/>
                    </a:cubicBezTo>
                    <a:cubicBezTo>
                      <a:pt x="8089" y="4"/>
                      <a:pt x="7960" y="1"/>
                      <a:pt x="78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5" name="Google Shape;4655;p80"/>
              <p:cNvSpPr/>
              <p:nvPr/>
            </p:nvSpPr>
            <p:spPr>
              <a:xfrm>
                <a:off x="1386725" y="2623225"/>
                <a:ext cx="550775" cy="220200"/>
              </a:xfrm>
              <a:custGeom>
                <a:avLst/>
                <a:gdLst/>
                <a:ahLst/>
                <a:cxnLst/>
                <a:rect l="l" t="t" r="r" b="b"/>
                <a:pathLst>
                  <a:path w="22031" h="8808" extrusionOk="0">
                    <a:moveTo>
                      <a:pt x="10981" y="0"/>
                    </a:moveTo>
                    <a:cubicBezTo>
                      <a:pt x="2438" y="0"/>
                      <a:pt x="1" y="8807"/>
                      <a:pt x="1" y="8807"/>
                    </a:cubicBezTo>
                    <a:lnTo>
                      <a:pt x="2933" y="8807"/>
                    </a:lnTo>
                    <a:cubicBezTo>
                      <a:pt x="2933" y="8807"/>
                      <a:pt x="4309" y="1436"/>
                      <a:pt x="11196" y="1436"/>
                    </a:cubicBezTo>
                    <a:cubicBezTo>
                      <a:pt x="11265" y="1436"/>
                      <a:pt x="11334" y="1437"/>
                      <a:pt x="11404" y="1439"/>
                    </a:cubicBezTo>
                    <a:cubicBezTo>
                      <a:pt x="18748" y="1589"/>
                      <a:pt x="19099" y="8807"/>
                      <a:pt x="19099" y="8807"/>
                    </a:cubicBezTo>
                    <a:lnTo>
                      <a:pt x="22031" y="8807"/>
                    </a:lnTo>
                    <a:cubicBezTo>
                      <a:pt x="22031" y="8807"/>
                      <a:pt x="20076" y="336"/>
                      <a:pt x="11479" y="10"/>
                    </a:cubicBezTo>
                    <a:cubicBezTo>
                      <a:pt x="11311" y="3"/>
                      <a:pt x="11145" y="0"/>
                      <a:pt x="109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56" name="Google Shape;4656;p80"/>
            <p:cNvSpPr/>
            <p:nvPr/>
          </p:nvSpPr>
          <p:spPr>
            <a:xfrm>
              <a:off x="1141775" y="1419563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80"/>
            <p:cNvSpPr/>
            <p:nvPr/>
          </p:nvSpPr>
          <p:spPr>
            <a:xfrm>
              <a:off x="1385075" y="7763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80"/>
            <p:cNvSpPr/>
            <p:nvPr/>
          </p:nvSpPr>
          <p:spPr>
            <a:xfrm>
              <a:off x="928350" y="5181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9" name="Google Shape;4659;p80"/>
          <p:cNvGrpSpPr/>
          <p:nvPr/>
        </p:nvGrpSpPr>
        <p:grpSpPr>
          <a:xfrm>
            <a:off x="4186750" y="701344"/>
            <a:ext cx="4760517" cy="3018093"/>
            <a:chOff x="4186750" y="701344"/>
            <a:chExt cx="4760517" cy="3018093"/>
          </a:xfrm>
        </p:grpSpPr>
        <p:sp>
          <p:nvSpPr>
            <p:cNvPr id="4660" name="Google Shape;4660;p80"/>
            <p:cNvSpPr/>
            <p:nvPr/>
          </p:nvSpPr>
          <p:spPr>
            <a:xfrm>
              <a:off x="4186750" y="701344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80"/>
            <p:cNvSpPr/>
            <p:nvPr/>
          </p:nvSpPr>
          <p:spPr>
            <a:xfrm>
              <a:off x="8018024" y="3407185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62" name="Google Shape;4662;p80"/>
          <p:cNvSpPr/>
          <p:nvPr/>
        </p:nvSpPr>
        <p:spPr>
          <a:xfrm rot="9900017">
            <a:off x="-700923" y="-209692"/>
            <a:ext cx="2593466" cy="1773167"/>
          </a:xfrm>
          <a:custGeom>
            <a:avLst/>
            <a:gdLst/>
            <a:ahLst/>
            <a:cxnLst/>
            <a:rect l="l" t="t" r="r" b="b"/>
            <a:pathLst>
              <a:path w="50649" h="34629" extrusionOk="0">
                <a:moveTo>
                  <a:pt x="32733" y="0"/>
                </a:moveTo>
                <a:cubicBezTo>
                  <a:pt x="32447" y="7"/>
                  <a:pt x="32162" y="12"/>
                  <a:pt x="31883" y="28"/>
                </a:cubicBezTo>
                <a:cubicBezTo>
                  <a:pt x="31822" y="28"/>
                  <a:pt x="31779" y="78"/>
                  <a:pt x="31784" y="139"/>
                </a:cubicBezTo>
                <a:cubicBezTo>
                  <a:pt x="31784" y="193"/>
                  <a:pt x="31833" y="237"/>
                  <a:pt x="31888" y="237"/>
                </a:cubicBezTo>
                <a:lnTo>
                  <a:pt x="31893" y="237"/>
                </a:lnTo>
                <a:cubicBezTo>
                  <a:pt x="32167" y="225"/>
                  <a:pt x="32453" y="215"/>
                  <a:pt x="32733" y="215"/>
                </a:cubicBezTo>
                <a:cubicBezTo>
                  <a:pt x="32792" y="210"/>
                  <a:pt x="32842" y="165"/>
                  <a:pt x="32837" y="106"/>
                </a:cubicBezTo>
                <a:cubicBezTo>
                  <a:pt x="32837" y="45"/>
                  <a:pt x="32792" y="0"/>
                  <a:pt x="32733" y="0"/>
                </a:cubicBezTo>
                <a:close/>
                <a:moveTo>
                  <a:pt x="33581" y="7"/>
                </a:moveTo>
                <a:cubicBezTo>
                  <a:pt x="33527" y="7"/>
                  <a:pt x="33472" y="50"/>
                  <a:pt x="33472" y="111"/>
                </a:cubicBezTo>
                <a:cubicBezTo>
                  <a:pt x="33472" y="171"/>
                  <a:pt x="33515" y="220"/>
                  <a:pt x="33576" y="220"/>
                </a:cubicBezTo>
                <a:cubicBezTo>
                  <a:pt x="33851" y="225"/>
                  <a:pt x="34135" y="237"/>
                  <a:pt x="34415" y="258"/>
                </a:cubicBezTo>
                <a:lnTo>
                  <a:pt x="34426" y="258"/>
                </a:lnTo>
                <a:cubicBezTo>
                  <a:pt x="34481" y="258"/>
                  <a:pt x="34524" y="215"/>
                  <a:pt x="34530" y="160"/>
                </a:cubicBezTo>
                <a:cubicBezTo>
                  <a:pt x="34530" y="99"/>
                  <a:pt x="34486" y="50"/>
                  <a:pt x="34431" y="45"/>
                </a:cubicBezTo>
                <a:cubicBezTo>
                  <a:pt x="34147" y="28"/>
                  <a:pt x="33861" y="18"/>
                  <a:pt x="33581" y="7"/>
                </a:cubicBezTo>
                <a:close/>
                <a:moveTo>
                  <a:pt x="31042" y="88"/>
                </a:moveTo>
                <a:cubicBezTo>
                  <a:pt x="31039" y="88"/>
                  <a:pt x="31036" y="88"/>
                  <a:pt x="31033" y="89"/>
                </a:cubicBezTo>
                <a:cubicBezTo>
                  <a:pt x="30753" y="116"/>
                  <a:pt x="30469" y="149"/>
                  <a:pt x="30189" y="187"/>
                </a:cubicBezTo>
                <a:cubicBezTo>
                  <a:pt x="30135" y="198"/>
                  <a:pt x="30090" y="248"/>
                  <a:pt x="30102" y="308"/>
                </a:cubicBezTo>
                <a:cubicBezTo>
                  <a:pt x="30107" y="362"/>
                  <a:pt x="30156" y="395"/>
                  <a:pt x="30206" y="395"/>
                </a:cubicBezTo>
                <a:lnTo>
                  <a:pt x="30222" y="395"/>
                </a:lnTo>
                <a:cubicBezTo>
                  <a:pt x="30496" y="357"/>
                  <a:pt x="30775" y="324"/>
                  <a:pt x="31056" y="296"/>
                </a:cubicBezTo>
                <a:cubicBezTo>
                  <a:pt x="31115" y="291"/>
                  <a:pt x="31154" y="243"/>
                  <a:pt x="31148" y="182"/>
                </a:cubicBezTo>
                <a:cubicBezTo>
                  <a:pt x="31143" y="130"/>
                  <a:pt x="31094" y="88"/>
                  <a:pt x="31042" y="88"/>
                </a:cubicBezTo>
                <a:close/>
                <a:moveTo>
                  <a:pt x="35275" y="111"/>
                </a:moveTo>
                <a:cubicBezTo>
                  <a:pt x="35215" y="111"/>
                  <a:pt x="35166" y="149"/>
                  <a:pt x="35160" y="204"/>
                </a:cubicBezTo>
                <a:cubicBezTo>
                  <a:pt x="35154" y="264"/>
                  <a:pt x="35199" y="314"/>
                  <a:pt x="35258" y="319"/>
                </a:cubicBezTo>
                <a:cubicBezTo>
                  <a:pt x="35538" y="346"/>
                  <a:pt x="35817" y="379"/>
                  <a:pt x="36098" y="412"/>
                </a:cubicBezTo>
                <a:lnTo>
                  <a:pt x="36108" y="412"/>
                </a:lnTo>
                <a:cubicBezTo>
                  <a:pt x="36163" y="412"/>
                  <a:pt x="36207" y="374"/>
                  <a:pt x="36212" y="319"/>
                </a:cubicBezTo>
                <a:cubicBezTo>
                  <a:pt x="36219" y="264"/>
                  <a:pt x="36179" y="210"/>
                  <a:pt x="36120" y="204"/>
                </a:cubicBezTo>
                <a:cubicBezTo>
                  <a:pt x="35840" y="165"/>
                  <a:pt x="35561" y="139"/>
                  <a:pt x="35275" y="111"/>
                </a:cubicBezTo>
                <a:close/>
                <a:moveTo>
                  <a:pt x="36946" y="317"/>
                </a:moveTo>
                <a:cubicBezTo>
                  <a:pt x="36897" y="317"/>
                  <a:pt x="36848" y="357"/>
                  <a:pt x="36843" y="407"/>
                </a:cubicBezTo>
                <a:cubicBezTo>
                  <a:pt x="36831" y="467"/>
                  <a:pt x="36870" y="516"/>
                  <a:pt x="36930" y="527"/>
                </a:cubicBezTo>
                <a:cubicBezTo>
                  <a:pt x="37210" y="571"/>
                  <a:pt x="37484" y="615"/>
                  <a:pt x="37758" y="665"/>
                </a:cubicBezTo>
                <a:lnTo>
                  <a:pt x="37780" y="665"/>
                </a:lnTo>
                <a:cubicBezTo>
                  <a:pt x="37830" y="665"/>
                  <a:pt x="37873" y="632"/>
                  <a:pt x="37884" y="577"/>
                </a:cubicBezTo>
                <a:cubicBezTo>
                  <a:pt x="37896" y="521"/>
                  <a:pt x="37856" y="467"/>
                  <a:pt x="37797" y="456"/>
                </a:cubicBezTo>
                <a:cubicBezTo>
                  <a:pt x="37517" y="407"/>
                  <a:pt x="37243" y="362"/>
                  <a:pt x="36963" y="319"/>
                </a:cubicBezTo>
                <a:cubicBezTo>
                  <a:pt x="36958" y="318"/>
                  <a:pt x="36952" y="317"/>
                  <a:pt x="36946" y="317"/>
                </a:cubicBezTo>
                <a:close/>
                <a:moveTo>
                  <a:pt x="29371" y="328"/>
                </a:moveTo>
                <a:cubicBezTo>
                  <a:pt x="29364" y="328"/>
                  <a:pt x="29358" y="328"/>
                  <a:pt x="29351" y="329"/>
                </a:cubicBezTo>
                <a:cubicBezTo>
                  <a:pt x="29071" y="385"/>
                  <a:pt x="28792" y="445"/>
                  <a:pt x="28523" y="516"/>
                </a:cubicBezTo>
                <a:cubicBezTo>
                  <a:pt x="28463" y="527"/>
                  <a:pt x="28430" y="587"/>
                  <a:pt x="28446" y="642"/>
                </a:cubicBezTo>
                <a:cubicBezTo>
                  <a:pt x="28458" y="691"/>
                  <a:pt x="28501" y="724"/>
                  <a:pt x="28544" y="724"/>
                </a:cubicBezTo>
                <a:cubicBezTo>
                  <a:pt x="28556" y="724"/>
                  <a:pt x="28567" y="719"/>
                  <a:pt x="28572" y="719"/>
                </a:cubicBezTo>
                <a:cubicBezTo>
                  <a:pt x="28835" y="653"/>
                  <a:pt x="29115" y="592"/>
                  <a:pt x="29394" y="538"/>
                </a:cubicBezTo>
                <a:cubicBezTo>
                  <a:pt x="29449" y="527"/>
                  <a:pt x="29488" y="473"/>
                  <a:pt x="29477" y="412"/>
                </a:cubicBezTo>
                <a:cubicBezTo>
                  <a:pt x="29467" y="363"/>
                  <a:pt x="29423" y="328"/>
                  <a:pt x="29371" y="328"/>
                </a:cubicBezTo>
                <a:close/>
                <a:moveTo>
                  <a:pt x="38611" y="613"/>
                </a:moveTo>
                <a:cubicBezTo>
                  <a:pt x="38563" y="613"/>
                  <a:pt x="38519" y="649"/>
                  <a:pt x="38503" y="698"/>
                </a:cubicBezTo>
                <a:cubicBezTo>
                  <a:pt x="38493" y="757"/>
                  <a:pt x="38531" y="812"/>
                  <a:pt x="38586" y="823"/>
                </a:cubicBezTo>
                <a:cubicBezTo>
                  <a:pt x="38865" y="878"/>
                  <a:pt x="39139" y="938"/>
                  <a:pt x="39414" y="999"/>
                </a:cubicBezTo>
                <a:cubicBezTo>
                  <a:pt x="39419" y="1004"/>
                  <a:pt x="39429" y="1004"/>
                  <a:pt x="39435" y="1004"/>
                </a:cubicBezTo>
                <a:cubicBezTo>
                  <a:pt x="39485" y="1004"/>
                  <a:pt x="39528" y="971"/>
                  <a:pt x="39540" y="921"/>
                </a:cubicBezTo>
                <a:cubicBezTo>
                  <a:pt x="39550" y="862"/>
                  <a:pt x="39518" y="807"/>
                  <a:pt x="39457" y="796"/>
                </a:cubicBezTo>
                <a:cubicBezTo>
                  <a:pt x="39183" y="731"/>
                  <a:pt x="38909" y="670"/>
                  <a:pt x="38630" y="615"/>
                </a:cubicBezTo>
                <a:cubicBezTo>
                  <a:pt x="38623" y="614"/>
                  <a:pt x="38617" y="613"/>
                  <a:pt x="38611" y="613"/>
                </a:cubicBezTo>
                <a:close/>
                <a:moveTo>
                  <a:pt x="27734" y="742"/>
                </a:moveTo>
                <a:cubicBezTo>
                  <a:pt x="27724" y="742"/>
                  <a:pt x="27713" y="743"/>
                  <a:pt x="27701" y="746"/>
                </a:cubicBezTo>
                <a:cubicBezTo>
                  <a:pt x="27432" y="834"/>
                  <a:pt x="27163" y="928"/>
                  <a:pt x="26900" y="1026"/>
                </a:cubicBezTo>
                <a:cubicBezTo>
                  <a:pt x="26846" y="1048"/>
                  <a:pt x="26819" y="1108"/>
                  <a:pt x="26840" y="1163"/>
                </a:cubicBezTo>
                <a:cubicBezTo>
                  <a:pt x="26857" y="1207"/>
                  <a:pt x="26895" y="1234"/>
                  <a:pt x="26938" y="1234"/>
                </a:cubicBezTo>
                <a:cubicBezTo>
                  <a:pt x="26950" y="1234"/>
                  <a:pt x="26961" y="1229"/>
                  <a:pt x="26978" y="1224"/>
                </a:cubicBezTo>
                <a:cubicBezTo>
                  <a:pt x="27234" y="1125"/>
                  <a:pt x="27497" y="1032"/>
                  <a:pt x="27767" y="949"/>
                </a:cubicBezTo>
                <a:cubicBezTo>
                  <a:pt x="27821" y="928"/>
                  <a:pt x="27854" y="873"/>
                  <a:pt x="27833" y="817"/>
                </a:cubicBezTo>
                <a:cubicBezTo>
                  <a:pt x="27819" y="768"/>
                  <a:pt x="27780" y="742"/>
                  <a:pt x="27734" y="742"/>
                </a:cubicBezTo>
                <a:close/>
                <a:moveTo>
                  <a:pt x="40255" y="989"/>
                </a:moveTo>
                <a:cubicBezTo>
                  <a:pt x="40210" y="989"/>
                  <a:pt x="40168" y="1020"/>
                  <a:pt x="40158" y="1070"/>
                </a:cubicBezTo>
                <a:cubicBezTo>
                  <a:pt x="40142" y="1125"/>
                  <a:pt x="40175" y="1179"/>
                  <a:pt x="40236" y="1196"/>
                </a:cubicBezTo>
                <a:cubicBezTo>
                  <a:pt x="40509" y="1267"/>
                  <a:pt x="40778" y="1338"/>
                  <a:pt x="41053" y="1409"/>
                </a:cubicBezTo>
                <a:cubicBezTo>
                  <a:pt x="41058" y="1409"/>
                  <a:pt x="41068" y="1415"/>
                  <a:pt x="41079" y="1415"/>
                </a:cubicBezTo>
                <a:cubicBezTo>
                  <a:pt x="41124" y="1415"/>
                  <a:pt x="41167" y="1382"/>
                  <a:pt x="41178" y="1333"/>
                </a:cubicBezTo>
                <a:cubicBezTo>
                  <a:pt x="41195" y="1278"/>
                  <a:pt x="41162" y="1217"/>
                  <a:pt x="41107" y="1207"/>
                </a:cubicBezTo>
                <a:cubicBezTo>
                  <a:pt x="40833" y="1130"/>
                  <a:pt x="40559" y="1059"/>
                  <a:pt x="40284" y="994"/>
                </a:cubicBezTo>
                <a:cubicBezTo>
                  <a:pt x="40275" y="991"/>
                  <a:pt x="40265" y="989"/>
                  <a:pt x="40255" y="989"/>
                </a:cubicBezTo>
                <a:close/>
                <a:moveTo>
                  <a:pt x="41893" y="1433"/>
                </a:moveTo>
                <a:cubicBezTo>
                  <a:pt x="41846" y="1433"/>
                  <a:pt x="41806" y="1463"/>
                  <a:pt x="41792" y="1508"/>
                </a:cubicBezTo>
                <a:cubicBezTo>
                  <a:pt x="41776" y="1563"/>
                  <a:pt x="41809" y="1624"/>
                  <a:pt x="41863" y="1639"/>
                </a:cubicBezTo>
                <a:cubicBezTo>
                  <a:pt x="42138" y="1717"/>
                  <a:pt x="42406" y="1799"/>
                  <a:pt x="42669" y="1882"/>
                </a:cubicBezTo>
                <a:cubicBezTo>
                  <a:pt x="42680" y="1887"/>
                  <a:pt x="42690" y="1887"/>
                  <a:pt x="42702" y="1887"/>
                </a:cubicBezTo>
                <a:cubicBezTo>
                  <a:pt x="42746" y="1887"/>
                  <a:pt x="42789" y="1859"/>
                  <a:pt x="42801" y="1816"/>
                </a:cubicBezTo>
                <a:cubicBezTo>
                  <a:pt x="42817" y="1760"/>
                  <a:pt x="42789" y="1700"/>
                  <a:pt x="42735" y="1684"/>
                </a:cubicBezTo>
                <a:cubicBezTo>
                  <a:pt x="42467" y="1596"/>
                  <a:pt x="42197" y="1513"/>
                  <a:pt x="41923" y="1437"/>
                </a:cubicBezTo>
                <a:cubicBezTo>
                  <a:pt x="41913" y="1434"/>
                  <a:pt x="41903" y="1433"/>
                  <a:pt x="41893" y="1433"/>
                </a:cubicBezTo>
                <a:close/>
                <a:moveTo>
                  <a:pt x="26163" y="1349"/>
                </a:moveTo>
                <a:cubicBezTo>
                  <a:pt x="26147" y="1349"/>
                  <a:pt x="26131" y="1353"/>
                  <a:pt x="26116" y="1361"/>
                </a:cubicBezTo>
                <a:cubicBezTo>
                  <a:pt x="25848" y="1475"/>
                  <a:pt x="25597" y="1596"/>
                  <a:pt x="25349" y="1717"/>
                </a:cubicBezTo>
                <a:cubicBezTo>
                  <a:pt x="25294" y="1743"/>
                  <a:pt x="25273" y="1804"/>
                  <a:pt x="25301" y="1859"/>
                </a:cubicBezTo>
                <a:cubicBezTo>
                  <a:pt x="25316" y="1897"/>
                  <a:pt x="25355" y="1920"/>
                  <a:pt x="25393" y="1920"/>
                </a:cubicBezTo>
                <a:cubicBezTo>
                  <a:pt x="25410" y="1920"/>
                  <a:pt x="25426" y="1914"/>
                  <a:pt x="25437" y="1908"/>
                </a:cubicBezTo>
                <a:cubicBezTo>
                  <a:pt x="25683" y="1788"/>
                  <a:pt x="25941" y="1667"/>
                  <a:pt x="26199" y="1553"/>
                </a:cubicBezTo>
                <a:cubicBezTo>
                  <a:pt x="26254" y="1525"/>
                  <a:pt x="26275" y="1465"/>
                  <a:pt x="26254" y="1409"/>
                </a:cubicBezTo>
                <a:cubicBezTo>
                  <a:pt x="26238" y="1371"/>
                  <a:pt x="26201" y="1349"/>
                  <a:pt x="26163" y="1349"/>
                </a:cubicBezTo>
                <a:close/>
                <a:moveTo>
                  <a:pt x="43509" y="1936"/>
                </a:moveTo>
                <a:cubicBezTo>
                  <a:pt x="43465" y="1936"/>
                  <a:pt x="43422" y="1963"/>
                  <a:pt x="43409" y="2006"/>
                </a:cubicBezTo>
                <a:cubicBezTo>
                  <a:pt x="43387" y="2067"/>
                  <a:pt x="43420" y="2122"/>
                  <a:pt x="43474" y="2145"/>
                </a:cubicBezTo>
                <a:cubicBezTo>
                  <a:pt x="43743" y="2231"/>
                  <a:pt x="44012" y="2325"/>
                  <a:pt x="44269" y="2418"/>
                </a:cubicBezTo>
                <a:cubicBezTo>
                  <a:pt x="44286" y="2418"/>
                  <a:pt x="44296" y="2423"/>
                  <a:pt x="44308" y="2423"/>
                </a:cubicBezTo>
                <a:cubicBezTo>
                  <a:pt x="44352" y="2423"/>
                  <a:pt x="44390" y="2396"/>
                  <a:pt x="44407" y="2352"/>
                </a:cubicBezTo>
                <a:cubicBezTo>
                  <a:pt x="44428" y="2297"/>
                  <a:pt x="44395" y="2237"/>
                  <a:pt x="44341" y="2216"/>
                </a:cubicBezTo>
                <a:cubicBezTo>
                  <a:pt x="44078" y="2127"/>
                  <a:pt x="43815" y="2034"/>
                  <a:pt x="43540" y="1941"/>
                </a:cubicBezTo>
                <a:cubicBezTo>
                  <a:pt x="43530" y="1938"/>
                  <a:pt x="43519" y="1936"/>
                  <a:pt x="43509" y="1936"/>
                </a:cubicBezTo>
                <a:close/>
                <a:moveTo>
                  <a:pt x="24643" y="2093"/>
                </a:moveTo>
                <a:cubicBezTo>
                  <a:pt x="24626" y="2093"/>
                  <a:pt x="24609" y="2097"/>
                  <a:pt x="24593" y="2105"/>
                </a:cubicBezTo>
                <a:cubicBezTo>
                  <a:pt x="24340" y="2237"/>
                  <a:pt x="24094" y="2380"/>
                  <a:pt x="23854" y="2522"/>
                </a:cubicBezTo>
                <a:cubicBezTo>
                  <a:pt x="23804" y="2550"/>
                  <a:pt x="23788" y="2615"/>
                  <a:pt x="23814" y="2664"/>
                </a:cubicBezTo>
                <a:cubicBezTo>
                  <a:pt x="23837" y="2697"/>
                  <a:pt x="23869" y="2714"/>
                  <a:pt x="23908" y="2714"/>
                </a:cubicBezTo>
                <a:cubicBezTo>
                  <a:pt x="23925" y="2714"/>
                  <a:pt x="23941" y="2714"/>
                  <a:pt x="23963" y="2704"/>
                </a:cubicBezTo>
                <a:cubicBezTo>
                  <a:pt x="24198" y="2560"/>
                  <a:pt x="24446" y="2423"/>
                  <a:pt x="24692" y="2292"/>
                </a:cubicBezTo>
                <a:cubicBezTo>
                  <a:pt x="24742" y="2264"/>
                  <a:pt x="24763" y="2199"/>
                  <a:pt x="24735" y="2150"/>
                </a:cubicBezTo>
                <a:cubicBezTo>
                  <a:pt x="24717" y="2112"/>
                  <a:pt x="24681" y="2093"/>
                  <a:pt x="24643" y="2093"/>
                </a:cubicBezTo>
                <a:close/>
                <a:moveTo>
                  <a:pt x="45101" y="2499"/>
                </a:moveTo>
                <a:cubicBezTo>
                  <a:pt x="45059" y="2499"/>
                  <a:pt x="45020" y="2524"/>
                  <a:pt x="45004" y="2566"/>
                </a:cubicBezTo>
                <a:cubicBezTo>
                  <a:pt x="44982" y="2621"/>
                  <a:pt x="45009" y="2681"/>
                  <a:pt x="45065" y="2704"/>
                </a:cubicBezTo>
                <a:cubicBezTo>
                  <a:pt x="45338" y="2802"/>
                  <a:pt x="45601" y="2906"/>
                  <a:pt x="45854" y="3005"/>
                </a:cubicBezTo>
                <a:cubicBezTo>
                  <a:pt x="45870" y="3010"/>
                  <a:pt x="45880" y="3010"/>
                  <a:pt x="45892" y="3010"/>
                </a:cubicBezTo>
                <a:cubicBezTo>
                  <a:pt x="45935" y="3010"/>
                  <a:pt x="45974" y="2982"/>
                  <a:pt x="45991" y="2944"/>
                </a:cubicBezTo>
                <a:cubicBezTo>
                  <a:pt x="46012" y="2889"/>
                  <a:pt x="45985" y="2829"/>
                  <a:pt x="45930" y="2808"/>
                </a:cubicBezTo>
                <a:cubicBezTo>
                  <a:pt x="45678" y="2709"/>
                  <a:pt x="45409" y="2605"/>
                  <a:pt x="45141" y="2506"/>
                </a:cubicBezTo>
                <a:cubicBezTo>
                  <a:pt x="45128" y="2501"/>
                  <a:pt x="45114" y="2499"/>
                  <a:pt x="45101" y="2499"/>
                </a:cubicBezTo>
                <a:close/>
                <a:moveTo>
                  <a:pt x="23187" y="2949"/>
                </a:moveTo>
                <a:cubicBezTo>
                  <a:pt x="23167" y="2949"/>
                  <a:pt x="23148" y="2955"/>
                  <a:pt x="23130" y="2967"/>
                </a:cubicBezTo>
                <a:cubicBezTo>
                  <a:pt x="22893" y="3119"/>
                  <a:pt x="22658" y="3278"/>
                  <a:pt x="22428" y="3443"/>
                </a:cubicBezTo>
                <a:cubicBezTo>
                  <a:pt x="22379" y="3476"/>
                  <a:pt x="22367" y="3542"/>
                  <a:pt x="22407" y="3592"/>
                </a:cubicBezTo>
                <a:cubicBezTo>
                  <a:pt x="22423" y="3618"/>
                  <a:pt x="22455" y="3635"/>
                  <a:pt x="22488" y="3635"/>
                </a:cubicBezTo>
                <a:cubicBezTo>
                  <a:pt x="22511" y="3635"/>
                  <a:pt x="22532" y="3630"/>
                  <a:pt x="22554" y="3613"/>
                </a:cubicBezTo>
                <a:cubicBezTo>
                  <a:pt x="22779" y="3453"/>
                  <a:pt x="23014" y="3296"/>
                  <a:pt x="23245" y="3142"/>
                </a:cubicBezTo>
                <a:cubicBezTo>
                  <a:pt x="23295" y="3109"/>
                  <a:pt x="23310" y="3043"/>
                  <a:pt x="23278" y="3000"/>
                </a:cubicBezTo>
                <a:cubicBezTo>
                  <a:pt x="23256" y="2967"/>
                  <a:pt x="23222" y="2949"/>
                  <a:pt x="23187" y="2949"/>
                </a:cubicBezTo>
                <a:close/>
                <a:moveTo>
                  <a:pt x="46681" y="3112"/>
                </a:moveTo>
                <a:cubicBezTo>
                  <a:pt x="46638" y="3112"/>
                  <a:pt x="46599" y="3137"/>
                  <a:pt x="46583" y="3180"/>
                </a:cubicBezTo>
                <a:cubicBezTo>
                  <a:pt x="46560" y="3235"/>
                  <a:pt x="46588" y="3296"/>
                  <a:pt x="46643" y="3317"/>
                </a:cubicBezTo>
                <a:cubicBezTo>
                  <a:pt x="46911" y="3427"/>
                  <a:pt x="47175" y="3536"/>
                  <a:pt x="47421" y="3640"/>
                </a:cubicBezTo>
                <a:cubicBezTo>
                  <a:pt x="47432" y="3645"/>
                  <a:pt x="47448" y="3651"/>
                  <a:pt x="47459" y="3651"/>
                </a:cubicBezTo>
                <a:cubicBezTo>
                  <a:pt x="47503" y="3651"/>
                  <a:pt x="47542" y="3624"/>
                  <a:pt x="47557" y="3585"/>
                </a:cubicBezTo>
                <a:cubicBezTo>
                  <a:pt x="47580" y="3531"/>
                  <a:pt x="47557" y="3471"/>
                  <a:pt x="47503" y="3448"/>
                </a:cubicBezTo>
                <a:cubicBezTo>
                  <a:pt x="47256" y="3339"/>
                  <a:pt x="46993" y="3235"/>
                  <a:pt x="46719" y="3119"/>
                </a:cubicBezTo>
                <a:cubicBezTo>
                  <a:pt x="46707" y="3114"/>
                  <a:pt x="46693" y="3112"/>
                  <a:pt x="46681" y="3112"/>
                </a:cubicBezTo>
                <a:close/>
                <a:moveTo>
                  <a:pt x="48236" y="3778"/>
                </a:moveTo>
                <a:cubicBezTo>
                  <a:pt x="48196" y="3778"/>
                  <a:pt x="48159" y="3802"/>
                  <a:pt x="48139" y="3838"/>
                </a:cubicBezTo>
                <a:cubicBezTo>
                  <a:pt x="48116" y="3893"/>
                  <a:pt x="48139" y="3959"/>
                  <a:pt x="48194" y="3980"/>
                </a:cubicBezTo>
                <a:cubicBezTo>
                  <a:pt x="48473" y="4106"/>
                  <a:pt x="48731" y="4222"/>
                  <a:pt x="48961" y="4331"/>
                </a:cubicBezTo>
                <a:cubicBezTo>
                  <a:pt x="48978" y="4336"/>
                  <a:pt x="48994" y="4341"/>
                  <a:pt x="49004" y="4341"/>
                </a:cubicBezTo>
                <a:cubicBezTo>
                  <a:pt x="49049" y="4341"/>
                  <a:pt x="49087" y="4320"/>
                  <a:pt x="49103" y="4282"/>
                </a:cubicBezTo>
                <a:cubicBezTo>
                  <a:pt x="49125" y="4227"/>
                  <a:pt x="49103" y="4166"/>
                  <a:pt x="49054" y="4139"/>
                </a:cubicBezTo>
                <a:cubicBezTo>
                  <a:pt x="48819" y="4030"/>
                  <a:pt x="48561" y="3914"/>
                  <a:pt x="48281" y="3789"/>
                </a:cubicBezTo>
                <a:cubicBezTo>
                  <a:pt x="48266" y="3781"/>
                  <a:pt x="48251" y="3778"/>
                  <a:pt x="48236" y="3778"/>
                </a:cubicBezTo>
                <a:close/>
                <a:moveTo>
                  <a:pt x="21815" y="3929"/>
                </a:moveTo>
                <a:cubicBezTo>
                  <a:pt x="21793" y="3929"/>
                  <a:pt x="21769" y="3937"/>
                  <a:pt x="21749" y="3953"/>
                </a:cubicBezTo>
                <a:cubicBezTo>
                  <a:pt x="21529" y="4128"/>
                  <a:pt x="21310" y="4308"/>
                  <a:pt x="21097" y="4495"/>
                </a:cubicBezTo>
                <a:cubicBezTo>
                  <a:pt x="21052" y="4533"/>
                  <a:pt x="21047" y="4599"/>
                  <a:pt x="21085" y="4644"/>
                </a:cubicBezTo>
                <a:cubicBezTo>
                  <a:pt x="21107" y="4670"/>
                  <a:pt x="21140" y="4682"/>
                  <a:pt x="21168" y="4682"/>
                </a:cubicBezTo>
                <a:cubicBezTo>
                  <a:pt x="21190" y="4682"/>
                  <a:pt x="21216" y="4670"/>
                  <a:pt x="21239" y="4654"/>
                </a:cubicBezTo>
                <a:cubicBezTo>
                  <a:pt x="21446" y="4473"/>
                  <a:pt x="21661" y="4293"/>
                  <a:pt x="21881" y="4118"/>
                </a:cubicBezTo>
                <a:cubicBezTo>
                  <a:pt x="21929" y="4085"/>
                  <a:pt x="21935" y="4019"/>
                  <a:pt x="21896" y="3969"/>
                </a:cubicBezTo>
                <a:cubicBezTo>
                  <a:pt x="21877" y="3944"/>
                  <a:pt x="21847" y="3929"/>
                  <a:pt x="21815" y="3929"/>
                </a:cubicBezTo>
                <a:close/>
                <a:moveTo>
                  <a:pt x="49771" y="4494"/>
                </a:moveTo>
                <a:cubicBezTo>
                  <a:pt x="49732" y="4494"/>
                  <a:pt x="49693" y="4516"/>
                  <a:pt x="49674" y="4556"/>
                </a:cubicBezTo>
                <a:cubicBezTo>
                  <a:pt x="49651" y="4604"/>
                  <a:pt x="49674" y="4670"/>
                  <a:pt x="49722" y="4698"/>
                </a:cubicBezTo>
                <a:cubicBezTo>
                  <a:pt x="50205" y="4933"/>
                  <a:pt x="50474" y="5077"/>
                  <a:pt x="50479" y="5082"/>
                </a:cubicBezTo>
                <a:cubicBezTo>
                  <a:pt x="50496" y="5087"/>
                  <a:pt x="50512" y="5092"/>
                  <a:pt x="50529" y="5092"/>
                </a:cubicBezTo>
                <a:cubicBezTo>
                  <a:pt x="50567" y="5092"/>
                  <a:pt x="50600" y="5071"/>
                  <a:pt x="50622" y="5038"/>
                </a:cubicBezTo>
                <a:cubicBezTo>
                  <a:pt x="50649" y="4988"/>
                  <a:pt x="50627" y="4923"/>
                  <a:pt x="50578" y="4895"/>
                </a:cubicBezTo>
                <a:cubicBezTo>
                  <a:pt x="50578" y="4890"/>
                  <a:pt x="50304" y="4748"/>
                  <a:pt x="49816" y="4506"/>
                </a:cubicBezTo>
                <a:cubicBezTo>
                  <a:pt x="49802" y="4498"/>
                  <a:pt x="49786" y="4494"/>
                  <a:pt x="49771" y="4494"/>
                </a:cubicBezTo>
                <a:close/>
                <a:moveTo>
                  <a:pt x="20546" y="5042"/>
                </a:moveTo>
                <a:cubicBezTo>
                  <a:pt x="20519" y="5042"/>
                  <a:pt x="20493" y="5052"/>
                  <a:pt x="20472" y="5071"/>
                </a:cubicBezTo>
                <a:cubicBezTo>
                  <a:pt x="20269" y="5269"/>
                  <a:pt x="20072" y="5476"/>
                  <a:pt x="19880" y="5679"/>
                </a:cubicBezTo>
                <a:cubicBezTo>
                  <a:pt x="19842" y="5722"/>
                  <a:pt x="19842" y="5788"/>
                  <a:pt x="19885" y="5828"/>
                </a:cubicBezTo>
                <a:cubicBezTo>
                  <a:pt x="19907" y="5849"/>
                  <a:pt x="19929" y="5854"/>
                  <a:pt x="19956" y="5854"/>
                </a:cubicBezTo>
                <a:cubicBezTo>
                  <a:pt x="19984" y="5854"/>
                  <a:pt x="20011" y="5843"/>
                  <a:pt x="20032" y="5821"/>
                </a:cubicBezTo>
                <a:cubicBezTo>
                  <a:pt x="20219" y="5619"/>
                  <a:pt x="20417" y="5416"/>
                  <a:pt x="20619" y="5224"/>
                </a:cubicBezTo>
                <a:cubicBezTo>
                  <a:pt x="20664" y="5181"/>
                  <a:pt x="20664" y="5115"/>
                  <a:pt x="20624" y="5077"/>
                </a:cubicBezTo>
                <a:cubicBezTo>
                  <a:pt x="20602" y="5054"/>
                  <a:pt x="20574" y="5042"/>
                  <a:pt x="20546" y="5042"/>
                </a:cubicBezTo>
                <a:close/>
                <a:moveTo>
                  <a:pt x="19395" y="6278"/>
                </a:moveTo>
                <a:cubicBezTo>
                  <a:pt x="19366" y="6278"/>
                  <a:pt x="19336" y="6291"/>
                  <a:pt x="19316" y="6314"/>
                </a:cubicBezTo>
                <a:cubicBezTo>
                  <a:pt x="19134" y="6524"/>
                  <a:pt x="18964" y="6742"/>
                  <a:pt x="18778" y="6972"/>
                </a:cubicBezTo>
                <a:cubicBezTo>
                  <a:pt x="18745" y="7022"/>
                  <a:pt x="18750" y="7088"/>
                  <a:pt x="18800" y="7121"/>
                </a:cubicBezTo>
                <a:cubicBezTo>
                  <a:pt x="18816" y="7137"/>
                  <a:pt x="18843" y="7143"/>
                  <a:pt x="18866" y="7143"/>
                </a:cubicBezTo>
                <a:cubicBezTo>
                  <a:pt x="18893" y="7143"/>
                  <a:pt x="18926" y="7131"/>
                  <a:pt x="18947" y="7104"/>
                </a:cubicBezTo>
                <a:cubicBezTo>
                  <a:pt x="19129" y="6873"/>
                  <a:pt x="19298" y="6660"/>
                  <a:pt x="19473" y="6453"/>
                </a:cubicBezTo>
                <a:cubicBezTo>
                  <a:pt x="19513" y="6408"/>
                  <a:pt x="19506" y="6337"/>
                  <a:pt x="19463" y="6304"/>
                </a:cubicBezTo>
                <a:cubicBezTo>
                  <a:pt x="19443" y="6287"/>
                  <a:pt x="19419" y="6278"/>
                  <a:pt x="19395" y="6278"/>
                </a:cubicBezTo>
                <a:close/>
                <a:moveTo>
                  <a:pt x="11915" y="7714"/>
                </a:moveTo>
                <a:cubicBezTo>
                  <a:pt x="11869" y="7714"/>
                  <a:pt x="11823" y="7715"/>
                  <a:pt x="11778" y="7718"/>
                </a:cubicBezTo>
                <a:cubicBezTo>
                  <a:pt x="11719" y="7723"/>
                  <a:pt x="11674" y="7773"/>
                  <a:pt x="11680" y="7834"/>
                </a:cubicBezTo>
                <a:cubicBezTo>
                  <a:pt x="11680" y="7888"/>
                  <a:pt x="11730" y="7932"/>
                  <a:pt x="11790" y="7932"/>
                </a:cubicBezTo>
                <a:cubicBezTo>
                  <a:pt x="11838" y="7929"/>
                  <a:pt x="11887" y="7927"/>
                  <a:pt x="11937" y="7927"/>
                </a:cubicBezTo>
                <a:cubicBezTo>
                  <a:pt x="12147" y="7927"/>
                  <a:pt x="12370" y="7956"/>
                  <a:pt x="12595" y="8014"/>
                </a:cubicBezTo>
                <a:cubicBezTo>
                  <a:pt x="12600" y="8019"/>
                  <a:pt x="12612" y="8019"/>
                  <a:pt x="12623" y="8019"/>
                </a:cubicBezTo>
                <a:cubicBezTo>
                  <a:pt x="12666" y="8019"/>
                  <a:pt x="12711" y="7986"/>
                  <a:pt x="12721" y="7938"/>
                </a:cubicBezTo>
                <a:cubicBezTo>
                  <a:pt x="12738" y="7882"/>
                  <a:pt x="12706" y="7827"/>
                  <a:pt x="12650" y="7811"/>
                </a:cubicBezTo>
                <a:cubicBezTo>
                  <a:pt x="12398" y="7748"/>
                  <a:pt x="12150" y="7714"/>
                  <a:pt x="11915" y="7714"/>
                </a:cubicBezTo>
                <a:close/>
                <a:moveTo>
                  <a:pt x="18356" y="7607"/>
                </a:moveTo>
                <a:cubicBezTo>
                  <a:pt x="18324" y="7607"/>
                  <a:pt x="18291" y="7623"/>
                  <a:pt x="18268" y="7652"/>
                </a:cubicBezTo>
                <a:cubicBezTo>
                  <a:pt x="18099" y="7888"/>
                  <a:pt x="17934" y="8118"/>
                  <a:pt x="17775" y="8338"/>
                </a:cubicBezTo>
                <a:cubicBezTo>
                  <a:pt x="17742" y="8386"/>
                  <a:pt x="17753" y="8452"/>
                  <a:pt x="17803" y="8485"/>
                </a:cubicBezTo>
                <a:cubicBezTo>
                  <a:pt x="17819" y="8497"/>
                  <a:pt x="17841" y="8502"/>
                  <a:pt x="17862" y="8502"/>
                </a:cubicBezTo>
                <a:cubicBezTo>
                  <a:pt x="17895" y="8502"/>
                  <a:pt x="17928" y="8491"/>
                  <a:pt x="17950" y="8459"/>
                </a:cubicBezTo>
                <a:cubicBezTo>
                  <a:pt x="18104" y="8239"/>
                  <a:pt x="18268" y="8009"/>
                  <a:pt x="18438" y="7773"/>
                </a:cubicBezTo>
                <a:cubicBezTo>
                  <a:pt x="18476" y="7728"/>
                  <a:pt x="18466" y="7663"/>
                  <a:pt x="18416" y="7630"/>
                </a:cubicBezTo>
                <a:cubicBezTo>
                  <a:pt x="18398" y="7614"/>
                  <a:pt x="18377" y="7607"/>
                  <a:pt x="18356" y="7607"/>
                </a:cubicBezTo>
                <a:close/>
                <a:moveTo>
                  <a:pt x="10973" y="7941"/>
                </a:moveTo>
                <a:cubicBezTo>
                  <a:pt x="10956" y="7941"/>
                  <a:pt x="10940" y="7945"/>
                  <a:pt x="10923" y="7953"/>
                </a:cubicBezTo>
                <a:cubicBezTo>
                  <a:pt x="10660" y="8102"/>
                  <a:pt x="10430" y="8305"/>
                  <a:pt x="10266" y="8551"/>
                </a:cubicBezTo>
                <a:cubicBezTo>
                  <a:pt x="10239" y="8601"/>
                  <a:pt x="10250" y="8666"/>
                  <a:pt x="10298" y="8699"/>
                </a:cubicBezTo>
                <a:cubicBezTo>
                  <a:pt x="10316" y="8710"/>
                  <a:pt x="10338" y="8715"/>
                  <a:pt x="10359" y="8715"/>
                </a:cubicBezTo>
                <a:cubicBezTo>
                  <a:pt x="10392" y="8715"/>
                  <a:pt x="10425" y="8699"/>
                  <a:pt x="10447" y="8672"/>
                </a:cubicBezTo>
                <a:cubicBezTo>
                  <a:pt x="10589" y="8452"/>
                  <a:pt x="10786" y="8272"/>
                  <a:pt x="11028" y="8140"/>
                </a:cubicBezTo>
                <a:cubicBezTo>
                  <a:pt x="11077" y="8113"/>
                  <a:pt x="11099" y="8052"/>
                  <a:pt x="11072" y="7998"/>
                </a:cubicBezTo>
                <a:cubicBezTo>
                  <a:pt x="11049" y="7963"/>
                  <a:pt x="11012" y="7941"/>
                  <a:pt x="10973" y="7941"/>
                </a:cubicBezTo>
                <a:close/>
                <a:moveTo>
                  <a:pt x="13405" y="8118"/>
                </a:moveTo>
                <a:cubicBezTo>
                  <a:pt x="13369" y="8118"/>
                  <a:pt x="13334" y="8136"/>
                  <a:pt x="13313" y="8168"/>
                </a:cubicBezTo>
                <a:cubicBezTo>
                  <a:pt x="13286" y="8216"/>
                  <a:pt x="13298" y="8282"/>
                  <a:pt x="13351" y="8315"/>
                </a:cubicBezTo>
                <a:cubicBezTo>
                  <a:pt x="13544" y="8431"/>
                  <a:pt x="13736" y="8616"/>
                  <a:pt x="13916" y="8874"/>
                </a:cubicBezTo>
                <a:cubicBezTo>
                  <a:pt x="13938" y="8902"/>
                  <a:pt x="13971" y="8919"/>
                  <a:pt x="14004" y="8919"/>
                </a:cubicBezTo>
                <a:cubicBezTo>
                  <a:pt x="14026" y="8919"/>
                  <a:pt x="14047" y="8907"/>
                  <a:pt x="14064" y="8897"/>
                </a:cubicBezTo>
                <a:cubicBezTo>
                  <a:pt x="14113" y="8864"/>
                  <a:pt x="14125" y="8798"/>
                  <a:pt x="14092" y="8748"/>
                </a:cubicBezTo>
                <a:cubicBezTo>
                  <a:pt x="13889" y="8474"/>
                  <a:pt x="13675" y="8266"/>
                  <a:pt x="13462" y="8135"/>
                </a:cubicBezTo>
                <a:cubicBezTo>
                  <a:pt x="13444" y="8123"/>
                  <a:pt x="13424" y="8118"/>
                  <a:pt x="13405" y="8118"/>
                </a:cubicBezTo>
                <a:close/>
                <a:moveTo>
                  <a:pt x="17368" y="8977"/>
                </a:moveTo>
                <a:cubicBezTo>
                  <a:pt x="17337" y="8977"/>
                  <a:pt x="17305" y="8993"/>
                  <a:pt x="17282" y="9023"/>
                </a:cubicBezTo>
                <a:cubicBezTo>
                  <a:pt x="17090" y="9286"/>
                  <a:pt x="16925" y="9499"/>
                  <a:pt x="16772" y="9686"/>
                </a:cubicBezTo>
                <a:cubicBezTo>
                  <a:pt x="16733" y="9729"/>
                  <a:pt x="16739" y="9795"/>
                  <a:pt x="16783" y="9833"/>
                </a:cubicBezTo>
                <a:cubicBezTo>
                  <a:pt x="16804" y="9850"/>
                  <a:pt x="16827" y="9855"/>
                  <a:pt x="16854" y="9855"/>
                </a:cubicBezTo>
                <a:cubicBezTo>
                  <a:pt x="16882" y="9855"/>
                  <a:pt x="16915" y="9845"/>
                  <a:pt x="16931" y="9817"/>
                </a:cubicBezTo>
                <a:cubicBezTo>
                  <a:pt x="17090" y="9631"/>
                  <a:pt x="17254" y="9417"/>
                  <a:pt x="17452" y="9149"/>
                </a:cubicBezTo>
                <a:cubicBezTo>
                  <a:pt x="17490" y="9099"/>
                  <a:pt x="17479" y="9033"/>
                  <a:pt x="17429" y="9000"/>
                </a:cubicBezTo>
                <a:cubicBezTo>
                  <a:pt x="17412" y="8985"/>
                  <a:pt x="17390" y="8977"/>
                  <a:pt x="17368" y="8977"/>
                </a:cubicBezTo>
                <a:close/>
                <a:moveTo>
                  <a:pt x="10092" y="9296"/>
                </a:moveTo>
                <a:cubicBezTo>
                  <a:pt x="10037" y="9296"/>
                  <a:pt x="9992" y="9343"/>
                  <a:pt x="9992" y="9400"/>
                </a:cubicBezTo>
                <a:cubicBezTo>
                  <a:pt x="9987" y="9428"/>
                  <a:pt x="9987" y="9456"/>
                  <a:pt x="9987" y="9483"/>
                </a:cubicBezTo>
                <a:cubicBezTo>
                  <a:pt x="9987" y="9757"/>
                  <a:pt x="10052" y="10020"/>
                  <a:pt x="10184" y="10267"/>
                </a:cubicBezTo>
                <a:cubicBezTo>
                  <a:pt x="10200" y="10305"/>
                  <a:pt x="10239" y="10326"/>
                  <a:pt x="10277" y="10326"/>
                </a:cubicBezTo>
                <a:cubicBezTo>
                  <a:pt x="10293" y="10326"/>
                  <a:pt x="10310" y="10321"/>
                  <a:pt x="10326" y="10316"/>
                </a:cubicBezTo>
                <a:cubicBezTo>
                  <a:pt x="10376" y="10288"/>
                  <a:pt x="10397" y="10222"/>
                  <a:pt x="10371" y="10174"/>
                </a:cubicBezTo>
                <a:cubicBezTo>
                  <a:pt x="10255" y="9954"/>
                  <a:pt x="10200" y="9724"/>
                  <a:pt x="10200" y="9483"/>
                </a:cubicBezTo>
                <a:lnTo>
                  <a:pt x="10200" y="9412"/>
                </a:lnTo>
                <a:cubicBezTo>
                  <a:pt x="10206" y="9352"/>
                  <a:pt x="10162" y="9302"/>
                  <a:pt x="10101" y="9296"/>
                </a:cubicBezTo>
                <a:cubicBezTo>
                  <a:pt x="10098" y="9296"/>
                  <a:pt x="10095" y="9296"/>
                  <a:pt x="10092" y="9296"/>
                </a:cubicBezTo>
                <a:close/>
                <a:moveTo>
                  <a:pt x="14431" y="9433"/>
                </a:moveTo>
                <a:cubicBezTo>
                  <a:pt x="14415" y="9433"/>
                  <a:pt x="14399" y="9437"/>
                  <a:pt x="14383" y="9445"/>
                </a:cubicBezTo>
                <a:cubicBezTo>
                  <a:pt x="14333" y="9471"/>
                  <a:pt x="14310" y="9532"/>
                  <a:pt x="14333" y="9587"/>
                </a:cubicBezTo>
                <a:cubicBezTo>
                  <a:pt x="14449" y="9817"/>
                  <a:pt x="14552" y="10075"/>
                  <a:pt x="14651" y="10354"/>
                </a:cubicBezTo>
                <a:cubicBezTo>
                  <a:pt x="14667" y="10399"/>
                  <a:pt x="14705" y="10425"/>
                  <a:pt x="14750" y="10425"/>
                </a:cubicBezTo>
                <a:cubicBezTo>
                  <a:pt x="14760" y="10425"/>
                  <a:pt x="14771" y="10425"/>
                  <a:pt x="14783" y="10420"/>
                </a:cubicBezTo>
                <a:cubicBezTo>
                  <a:pt x="14837" y="10404"/>
                  <a:pt x="14869" y="10343"/>
                  <a:pt x="14848" y="10288"/>
                </a:cubicBezTo>
                <a:cubicBezTo>
                  <a:pt x="14750" y="9998"/>
                  <a:pt x="14639" y="9734"/>
                  <a:pt x="14525" y="9494"/>
                </a:cubicBezTo>
                <a:cubicBezTo>
                  <a:pt x="14505" y="9455"/>
                  <a:pt x="14470" y="9433"/>
                  <a:pt x="14431" y="9433"/>
                </a:cubicBezTo>
                <a:close/>
                <a:moveTo>
                  <a:pt x="16281" y="10268"/>
                </a:moveTo>
                <a:cubicBezTo>
                  <a:pt x="16255" y="10268"/>
                  <a:pt x="16228" y="10278"/>
                  <a:pt x="16207" y="10300"/>
                </a:cubicBezTo>
                <a:cubicBezTo>
                  <a:pt x="15994" y="10503"/>
                  <a:pt x="15785" y="10672"/>
                  <a:pt x="15567" y="10814"/>
                </a:cubicBezTo>
                <a:cubicBezTo>
                  <a:pt x="15522" y="10847"/>
                  <a:pt x="15506" y="10913"/>
                  <a:pt x="15539" y="10958"/>
                </a:cubicBezTo>
                <a:cubicBezTo>
                  <a:pt x="15560" y="10991"/>
                  <a:pt x="15593" y="11006"/>
                  <a:pt x="15626" y="11006"/>
                </a:cubicBezTo>
                <a:cubicBezTo>
                  <a:pt x="15648" y="11006"/>
                  <a:pt x="15665" y="11001"/>
                  <a:pt x="15686" y="10991"/>
                </a:cubicBezTo>
                <a:cubicBezTo>
                  <a:pt x="15911" y="10842"/>
                  <a:pt x="16131" y="10662"/>
                  <a:pt x="16356" y="10447"/>
                </a:cubicBezTo>
                <a:cubicBezTo>
                  <a:pt x="16399" y="10409"/>
                  <a:pt x="16399" y="10343"/>
                  <a:pt x="16356" y="10300"/>
                </a:cubicBezTo>
                <a:cubicBezTo>
                  <a:pt x="16336" y="10280"/>
                  <a:pt x="16308" y="10268"/>
                  <a:pt x="16281" y="10268"/>
                </a:cubicBezTo>
                <a:close/>
                <a:moveTo>
                  <a:pt x="10823" y="10750"/>
                </a:moveTo>
                <a:cubicBezTo>
                  <a:pt x="10792" y="10750"/>
                  <a:pt x="10760" y="10764"/>
                  <a:pt x="10738" y="10793"/>
                </a:cubicBezTo>
                <a:cubicBezTo>
                  <a:pt x="10705" y="10837"/>
                  <a:pt x="10710" y="10903"/>
                  <a:pt x="10759" y="10941"/>
                </a:cubicBezTo>
                <a:cubicBezTo>
                  <a:pt x="10973" y="11105"/>
                  <a:pt x="11231" y="11247"/>
                  <a:pt x="11527" y="11352"/>
                </a:cubicBezTo>
                <a:cubicBezTo>
                  <a:pt x="11538" y="11358"/>
                  <a:pt x="11548" y="11358"/>
                  <a:pt x="11565" y="11358"/>
                </a:cubicBezTo>
                <a:cubicBezTo>
                  <a:pt x="11603" y="11358"/>
                  <a:pt x="11647" y="11335"/>
                  <a:pt x="11664" y="11292"/>
                </a:cubicBezTo>
                <a:cubicBezTo>
                  <a:pt x="11680" y="11237"/>
                  <a:pt x="11653" y="11176"/>
                  <a:pt x="11598" y="11155"/>
                </a:cubicBezTo>
                <a:cubicBezTo>
                  <a:pt x="11324" y="11056"/>
                  <a:pt x="11088" y="10925"/>
                  <a:pt x="10885" y="10771"/>
                </a:cubicBezTo>
                <a:cubicBezTo>
                  <a:pt x="10867" y="10757"/>
                  <a:pt x="10845" y="10750"/>
                  <a:pt x="10823" y="10750"/>
                </a:cubicBezTo>
                <a:close/>
                <a:moveTo>
                  <a:pt x="12376" y="11356"/>
                </a:moveTo>
                <a:cubicBezTo>
                  <a:pt x="12325" y="11356"/>
                  <a:pt x="12283" y="11392"/>
                  <a:pt x="12278" y="11444"/>
                </a:cubicBezTo>
                <a:cubicBezTo>
                  <a:pt x="12266" y="11500"/>
                  <a:pt x="12304" y="11555"/>
                  <a:pt x="12365" y="11566"/>
                </a:cubicBezTo>
                <a:cubicBezTo>
                  <a:pt x="12628" y="11609"/>
                  <a:pt x="12919" y="11631"/>
                  <a:pt x="13220" y="11637"/>
                </a:cubicBezTo>
                <a:cubicBezTo>
                  <a:pt x="13280" y="11637"/>
                  <a:pt x="13324" y="11588"/>
                  <a:pt x="13330" y="11533"/>
                </a:cubicBezTo>
                <a:cubicBezTo>
                  <a:pt x="13330" y="11472"/>
                  <a:pt x="13280" y="11423"/>
                  <a:pt x="13225" y="11423"/>
                </a:cubicBezTo>
                <a:cubicBezTo>
                  <a:pt x="12929" y="11418"/>
                  <a:pt x="12656" y="11396"/>
                  <a:pt x="12398" y="11358"/>
                </a:cubicBezTo>
                <a:cubicBezTo>
                  <a:pt x="12391" y="11356"/>
                  <a:pt x="12383" y="11356"/>
                  <a:pt x="12376" y="11356"/>
                </a:cubicBezTo>
                <a:close/>
                <a:moveTo>
                  <a:pt x="15000" y="11024"/>
                </a:moveTo>
                <a:cubicBezTo>
                  <a:pt x="14989" y="11024"/>
                  <a:pt x="14979" y="11026"/>
                  <a:pt x="14968" y="11029"/>
                </a:cubicBezTo>
                <a:cubicBezTo>
                  <a:pt x="14914" y="11045"/>
                  <a:pt x="14881" y="11100"/>
                  <a:pt x="14897" y="11155"/>
                </a:cubicBezTo>
                <a:cubicBezTo>
                  <a:pt x="14897" y="11166"/>
                  <a:pt x="14897" y="11171"/>
                  <a:pt x="14902" y="11176"/>
                </a:cubicBezTo>
                <a:cubicBezTo>
                  <a:pt x="14894" y="11174"/>
                  <a:pt x="14885" y="11173"/>
                  <a:pt x="14876" y="11173"/>
                </a:cubicBezTo>
                <a:cubicBezTo>
                  <a:pt x="14864" y="11173"/>
                  <a:pt x="14852" y="11175"/>
                  <a:pt x="14843" y="11181"/>
                </a:cubicBezTo>
                <a:cubicBezTo>
                  <a:pt x="14591" y="11275"/>
                  <a:pt x="14333" y="11335"/>
                  <a:pt x="14047" y="11379"/>
                </a:cubicBezTo>
                <a:cubicBezTo>
                  <a:pt x="13988" y="11385"/>
                  <a:pt x="13949" y="11439"/>
                  <a:pt x="13961" y="11494"/>
                </a:cubicBezTo>
                <a:cubicBezTo>
                  <a:pt x="13965" y="11551"/>
                  <a:pt x="14014" y="11588"/>
                  <a:pt x="14065" y="11588"/>
                </a:cubicBezTo>
                <a:cubicBezTo>
                  <a:pt x="14068" y="11588"/>
                  <a:pt x="14072" y="11588"/>
                  <a:pt x="14075" y="11588"/>
                </a:cubicBezTo>
                <a:cubicBezTo>
                  <a:pt x="14371" y="11543"/>
                  <a:pt x="14651" y="11472"/>
                  <a:pt x="14914" y="11379"/>
                </a:cubicBezTo>
                <a:cubicBezTo>
                  <a:pt x="14925" y="11373"/>
                  <a:pt x="14935" y="11368"/>
                  <a:pt x="14947" y="11358"/>
                </a:cubicBezTo>
                <a:cubicBezTo>
                  <a:pt x="14996" y="11560"/>
                  <a:pt x="15040" y="11763"/>
                  <a:pt x="15084" y="11971"/>
                </a:cubicBezTo>
                <a:cubicBezTo>
                  <a:pt x="15094" y="12026"/>
                  <a:pt x="15139" y="12059"/>
                  <a:pt x="15188" y="12059"/>
                </a:cubicBezTo>
                <a:lnTo>
                  <a:pt x="15210" y="12059"/>
                </a:lnTo>
                <a:cubicBezTo>
                  <a:pt x="15264" y="12043"/>
                  <a:pt x="15304" y="11988"/>
                  <a:pt x="15292" y="11932"/>
                </a:cubicBezTo>
                <a:cubicBezTo>
                  <a:pt x="15231" y="11648"/>
                  <a:pt x="15172" y="11368"/>
                  <a:pt x="15100" y="11105"/>
                </a:cubicBezTo>
                <a:cubicBezTo>
                  <a:pt x="15087" y="11055"/>
                  <a:pt x="15047" y="11024"/>
                  <a:pt x="15000" y="11024"/>
                </a:cubicBezTo>
                <a:close/>
                <a:moveTo>
                  <a:pt x="15334" y="12682"/>
                </a:moveTo>
                <a:cubicBezTo>
                  <a:pt x="15327" y="12682"/>
                  <a:pt x="15321" y="12682"/>
                  <a:pt x="15314" y="12684"/>
                </a:cubicBezTo>
                <a:cubicBezTo>
                  <a:pt x="15259" y="12689"/>
                  <a:pt x="15221" y="12744"/>
                  <a:pt x="15226" y="12799"/>
                </a:cubicBezTo>
                <a:cubicBezTo>
                  <a:pt x="15264" y="13073"/>
                  <a:pt x="15304" y="13352"/>
                  <a:pt x="15330" y="13637"/>
                </a:cubicBezTo>
                <a:cubicBezTo>
                  <a:pt x="15336" y="13693"/>
                  <a:pt x="15380" y="13731"/>
                  <a:pt x="15435" y="13731"/>
                </a:cubicBezTo>
                <a:lnTo>
                  <a:pt x="15446" y="13731"/>
                </a:lnTo>
                <a:cubicBezTo>
                  <a:pt x="15501" y="13725"/>
                  <a:pt x="15544" y="13670"/>
                  <a:pt x="15539" y="13615"/>
                </a:cubicBezTo>
                <a:cubicBezTo>
                  <a:pt x="15511" y="13331"/>
                  <a:pt x="15478" y="13045"/>
                  <a:pt x="15435" y="12772"/>
                </a:cubicBezTo>
                <a:cubicBezTo>
                  <a:pt x="15429" y="12718"/>
                  <a:pt x="15386" y="12682"/>
                  <a:pt x="15334" y="12682"/>
                </a:cubicBezTo>
                <a:close/>
                <a:moveTo>
                  <a:pt x="15502" y="14360"/>
                </a:moveTo>
                <a:cubicBezTo>
                  <a:pt x="15500" y="14360"/>
                  <a:pt x="15497" y="14360"/>
                  <a:pt x="15494" y="14361"/>
                </a:cubicBezTo>
                <a:cubicBezTo>
                  <a:pt x="15435" y="14366"/>
                  <a:pt x="15390" y="14416"/>
                  <a:pt x="15396" y="14476"/>
                </a:cubicBezTo>
                <a:cubicBezTo>
                  <a:pt x="15407" y="14750"/>
                  <a:pt x="15418" y="15029"/>
                  <a:pt x="15423" y="15314"/>
                </a:cubicBezTo>
                <a:cubicBezTo>
                  <a:pt x="15423" y="15375"/>
                  <a:pt x="15473" y="15418"/>
                  <a:pt x="15527" y="15418"/>
                </a:cubicBezTo>
                <a:lnTo>
                  <a:pt x="15534" y="15418"/>
                </a:lnTo>
                <a:cubicBezTo>
                  <a:pt x="15588" y="15418"/>
                  <a:pt x="15638" y="15370"/>
                  <a:pt x="15638" y="15309"/>
                </a:cubicBezTo>
                <a:cubicBezTo>
                  <a:pt x="15632" y="15024"/>
                  <a:pt x="15621" y="14740"/>
                  <a:pt x="15605" y="14459"/>
                </a:cubicBezTo>
                <a:cubicBezTo>
                  <a:pt x="15600" y="14407"/>
                  <a:pt x="15554" y="14360"/>
                  <a:pt x="15502" y="14360"/>
                </a:cubicBezTo>
                <a:close/>
                <a:moveTo>
                  <a:pt x="15527" y="16055"/>
                </a:moveTo>
                <a:cubicBezTo>
                  <a:pt x="15468" y="16060"/>
                  <a:pt x="15423" y="16098"/>
                  <a:pt x="15418" y="16154"/>
                </a:cubicBezTo>
                <a:cubicBezTo>
                  <a:pt x="15413" y="16432"/>
                  <a:pt x="15402" y="16718"/>
                  <a:pt x="15385" y="16997"/>
                </a:cubicBezTo>
                <a:cubicBezTo>
                  <a:pt x="15380" y="17057"/>
                  <a:pt x="15423" y="17107"/>
                  <a:pt x="15484" y="17107"/>
                </a:cubicBezTo>
                <a:lnTo>
                  <a:pt x="15489" y="17107"/>
                </a:lnTo>
                <a:cubicBezTo>
                  <a:pt x="15544" y="17107"/>
                  <a:pt x="15593" y="17068"/>
                  <a:pt x="15593" y="17009"/>
                </a:cubicBezTo>
                <a:cubicBezTo>
                  <a:pt x="15615" y="16728"/>
                  <a:pt x="15626" y="16443"/>
                  <a:pt x="15632" y="16159"/>
                </a:cubicBezTo>
                <a:cubicBezTo>
                  <a:pt x="15632" y="16104"/>
                  <a:pt x="15588" y="16055"/>
                  <a:pt x="15527" y="16055"/>
                </a:cubicBezTo>
                <a:close/>
                <a:moveTo>
                  <a:pt x="15417" y="17741"/>
                </a:moveTo>
                <a:cubicBezTo>
                  <a:pt x="15365" y="17741"/>
                  <a:pt x="15324" y="17782"/>
                  <a:pt x="15319" y="17836"/>
                </a:cubicBezTo>
                <a:cubicBezTo>
                  <a:pt x="15292" y="18115"/>
                  <a:pt x="15259" y="18395"/>
                  <a:pt x="15221" y="18669"/>
                </a:cubicBezTo>
                <a:cubicBezTo>
                  <a:pt x="15210" y="18729"/>
                  <a:pt x="15254" y="18784"/>
                  <a:pt x="15309" y="18790"/>
                </a:cubicBezTo>
                <a:lnTo>
                  <a:pt x="15325" y="18790"/>
                </a:lnTo>
                <a:cubicBezTo>
                  <a:pt x="15375" y="18790"/>
                  <a:pt x="15423" y="18752"/>
                  <a:pt x="15428" y="18702"/>
                </a:cubicBezTo>
                <a:cubicBezTo>
                  <a:pt x="15468" y="18423"/>
                  <a:pt x="15501" y="18137"/>
                  <a:pt x="15527" y="17857"/>
                </a:cubicBezTo>
                <a:cubicBezTo>
                  <a:pt x="15534" y="17798"/>
                  <a:pt x="15489" y="17748"/>
                  <a:pt x="15435" y="17743"/>
                </a:cubicBezTo>
                <a:cubicBezTo>
                  <a:pt x="15429" y="17742"/>
                  <a:pt x="15423" y="17741"/>
                  <a:pt x="15417" y="17741"/>
                </a:cubicBezTo>
                <a:close/>
                <a:moveTo>
                  <a:pt x="15186" y="19416"/>
                </a:moveTo>
                <a:cubicBezTo>
                  <a:pt x="15140" y="19416"/>
                  <a:pt x="15098" y="19455"/>
                  <a:pt x="15089" y="19501"/>
                </a:cubicBezTo>
                <a:cubicBezTo>
                  <a:pt x="15040" y="19782"/>
                  <a:pt x="14985" y="20055"/>
                  <a:pt x="14925" y="20330"/>
                </a:cubicBezTo>
                <a:cubicBezTo>
                  <a:pt x="14914" y="20384"/>
                  <a:pt x="14952" y="20444"/>
                  <a:pt x="15008" y="20455"/>
                </a:cubicBezTo>
                <a:lnTo>
                  <a:pt x="15029" y="20455"/>
                </a:lnTo>
                <a:cubicBezTo>
                  <a:pt x="15079" y="20455"/>
                  <a:pt x="15122" y="20422"/>
                  <a:pt x="15133" y="20373"/>
                </a:cubicBezTo>
                <a:cubicBezTo>
                  <a:pt x="15193" y="20100"/>
                  <a:pt x="15248" y="19820"/>
                  <a:pt x="15297" y="19541"/>
                </a:cubicBezTo>
                <a:cubicBezTo>
                  <a:pt x="15309" y="19480"/>
                  <a:pt x="15271" y="19425"/>
                  <a:pt x="15210" y="19420"/>
                </a:cubicBezTo>
                <a:cubicBezTo>
                  <a:pt x="15202" y="19417"/>
                  <a:pt x="15194" y="19416"/>
                  <a:pt x="15186" y="19416"/>
                </a:cubicBezTo>
                <a:close/>
                <a:moveTo>
                  <a:pt x="14842" y="21067"/>
                </a:moveTo>
                <a:cubicBezTo>
                  <a:pt x="14791" y="21067"/>
                  <a:pt x="14748" y="21098"/>
                  <a:pt x="14733" y="21146"/>
                </a:cubicBezTo>
                <a:cubicBezTo>
                  <a:pt x="14662" y="21415"/>
                  <a:pt x="14591" y="21689"/>
                  <a:pt x="14508" y="21957"/>
                </a:cubicBezTo>
                <a:cubicBezTo>
                  <a:pt x="14492" y="22012"/>
                  <a:pt x="14525" y="22073"/>
                  <a:pt x="14580" y="22089"/>
                </a:cubicBezTo>
                <a:cubicBezTo>
                  <a:pt x="14591" y="22094"/>
                  <a:pt x="14601" y="22094"/>
                  <a:pt x="14606" y="22094"/>
                </a:cubicBezTo>
                <a:cubicBezTo>
                  <a:pt x="14656" y="22094"/>
                  <a:pt x="14695" y="22066"/>
                  <a:pt x="14712" y="22018"/>
                </a:cubicBezTo>
                <a:cubicBezTo>
                  <a:pt x="14793" y="21749"/>
                  <a:pt x="14869" y="21474"/>
                  <a:pt x="14935" y="21201"/>
                </a:cubicBezTo>
                <a:cubicBezTo>
                  <a:pt x="14952" y="21146"/>
                  <a:pt x="14919" y="21086"/>
                  <a:pt x="14864" y="21069"/>
                </a:cubicBezTo>
                <a:cubicBezTo>
                  <a:pt x="14857" y="21068"/>
                  <a:pt x="14849" y="21067"/>
                  <a:pt x="14842" y="21067"/>
                </a:cubicBezTo>
                <a:close/>
                <a:moveTo>
                  <a:pt x="14351" y="22687"/>
                </a:moveTo>
                <a:cubicBezTo>
                  <a:pt x="14306" y="22687"/>
                  <a:pt x="14264" y="22713"/>
                  <a:pt x="14251" y="22757"/>
                </a:cubicBezTo>
                <a:cubicBezTo>
                  <a:pt x="14158" y="23020"/>
                  <a:pt x="14059" y="23290"/>
                  <a:pt x="13955" y="23546"/>
                </a:cubicBezTo>
                <a:cubicBezTo>
                  <a:pt x="13938" y="23601"/>
                  <a:pt x="13961" y="23662"/>
                  <a:pt x="14014" y="23684"/>
                </a:cubicBezTo>
                <a:cubicBezTo>
                  <a:pt x="14032" y="23690"/>
                  <a:pt x="14042" y="23690"/>
                  <a:pt x="14054" y="23690"/>
                </a:cubicBezTo>
                <a:cubicBezTo>
                  <a:pt x="14097" y="23690"/>
                  <a:pt x="14135" y="23667"/>
                  <a:pt x="14153" y="23624"/>
                </a:cubicBezTo>
                <a:cubicBezTo>
                  <a:pt x="14256" y="23361"/>
                  <a:pt x="14355" y="23098"/>
                  <a:pt x="14449" y="22829"/>
                </a:cubicBezTo>
                <a:cubicBezTo>
                  <a:pt x="14470" y="22774"/>
                  <a:pt x="14437" y="22714"/>
                  <a:pt x="14383" y="22691"/>
                </a:cubicBezTo>
                <a:cubicBezTo>
                  <a:pt x="14372" y="22688"/>
                  <a:pt x="14362" y="22687"/>
                  <a:pt x="14351" y="22687"/>
                </a:cubicBezTo>
                <a:close/>
                <a:moveTo>
                  <a:pt x="13728" y="24259"/>
                </a:moveTo>
                <a:cubicBezTo>
                  <a:pt x="13686" y="24259"/>
                  <a:pt x="13647" y="24283"/>
                  <a:pt x="13632" y="24320"/>
                </a:cubicBezTo>
                <a:cubicBezTo>
                  <a:pt x="13516" y="24577"/>
                  <a:pt x="13396" y="24835"/>
                  <a:pt x="13275" y="25081"/>
                </a:cubicBezTo>
                <a:cubicBezTo>
                  <a:pt x="13248" y="25137"/>
                  <a:pt x="13270" y="25197"/>
                  <a:pt x="13319" y="25223"/>
                </a:cubicBezTo>
                <a:cubicBezTo>
                  <a:pt x="13336" y="25230"/>
                  <a:pt x="13351" y="25235"/>
                  <a:pt x="13369" y="25235"/>
                </a:cubicBezTo>
                <a:cubicBezTo>
                  <a:pt x="13407" y="25235"/>
                  <a:pt x="13445" y="25213"/>
                  <a:pt x="13462" y="25175"/>
                </a:cubicBezTo>
                <a:cubicBezTo>
                  <a:pt x="13587" y="24927"/>
                  <a:pt x="13708" y="24671"/>
                  <a:pt x="13824" y="24408"/>
                </a:cubicBezTo>
                <a:cubicBezTo>
                  <a:pt x="13850" y="24353"/>
                  <a:pt x="13824" y="24292"/>
                  <a:pt x="13774" y="24270"/>
                </a:cubicBezTo>
                <a:cubicBezTo>
                  <a:pt x="13759" y="24263"/>
                  <a:pt x="13743" y="24259"/>
                  <a:pt x="13728" y="24259"/>
                </a:cubicBezTo>
                <a:close/>
                <a:moveTo>
                  <a:pt x="12972" y="25770"/>
                </a:moveTo>
                <a:cubicBezTo>
                  <a:pt x="12936" y="25770"/>
                  <a:pt x="12899" y="25788"/>
                  <a:pt x="12881" y="25822"/>
                </a:cubicBezTo>
                <a:cubicBezTo>
                  <a:pt x="12744" y="26068"/>
                  <a:pt x="12595" y="26309"/>
                  <a:pt x="12453" y="26545"/>
                </a:cubicBezTo>
                <a:cubicBezTo>
                  <a:pt x="12420" y="26594"/>
                  <a:pt x="12436" y="26660"/>
                  <a:pt x="12486" y="26693"/>
                </a:cubicBezTo>
                <a:cubicBezTo>
                  <a:pt x="12502" y="26703"/>
                  <a:pt x="12519" y="26710"/>
                  <a:pt x="12541" y="26710"/>
                </a:cubicBezTo>
                <a:cubicBezTo>
                  <a:pt x="12574" y="26710"/>
                  <a:pt x="12612" y="26693"/>
                  <a:pt x="12628" y="26660"/>
                </a:cubicBezTo>
                <a:cubicBezTo>
                  <a:pt x="12777" y="26419"/>
                  <a:pt x="12924" y="26172"/>
                  <a:pt x="13061" y="25926"/>
                </a:cubicBezTo>
                <a:cubicBezTo>
                  <a:pt x="13094" y="25876"/>
                  <a:pt x="13073" y="25810"/>
                  <a:pt x="13023" y="25782"/>
                </a:cubicBezTo>
                <a:cubicBezTo>
                  <a:pt x="13007" y="25774"/>
                  <a:pt x="12989" y="25770"/>
                  <a:pt x="12972" y="25770"/>
                </a:cubicBezTo>
                <a:close/>
                <a:moveTo>
                  <a:pt x="12074" y="27200"/>
                </a:moveTo>
                <a:cubicBezTo>
                  <a:pt x="12040" y="27200"/>
                  <a:pt x="12008" y="27216"/>
                  <a:pt x="11987" y="27246"/>
                </a:cubicBezTo>
                <a:cubicBezTo>
                  <a:pt x="11828" y="27477"/>
                  <a:pt x="11664" y="27707"/>
                  <a:pt x="11494" y="27926"/>
                </a:cubicBezTo>
                <a:cubicBezTo>
                  <a:pt x="11456" y="27970"/>
                  <a:pt x="11466" y="28036"/>
                  <a:pt x="11510" y="28074"/>
                </a:cubicBezTo>
                <a:cubicBezTo>
                  <a:pt x="11532" y="28084"/>
                  <a:pt x="11555" y="28096"/>
                  <a:pt x="11576" y="28096"/>
                </a:cubicBezTo>
                <a:cubicBezTo>
                  <a:pt x="11609" y="28096"/>
                  <a:pt x="11636" y="28079"/>
                  <a:pt x="11659" y="28051"/>
                </a:cubicBezTo>
                <a:cubicBezTo>
                  <a:pt x="11833" y="27833"/>
                  <a:pt x="11998" y="27603"/>
                  <a:pt x="12162" y="27367"/>
                </a:cubicBezTo>
                <a:cubicBezTo>
                  <a:pt x="12195" y="27317"/>
                  <a:pt x="12185" y="27252"/>
                  <a:pt x="12135" y="27219"/>
                </a:cubicBezTo>
                <a:cubicBezTo>
                  <a:pt x="12116" y="27206"/>
                  <a:pt x="12095" y="27200"/>
                  <a:pt x="12074" y="27200"/>
                </a:cubicBezTo>
                <a:close/>
                <a:moveTo>
                  <a:pt x="11044" y="28537"/>
                </a:moveTo>
                <a:cubicBezTo>
                  <a:pt x="11014" y="28537"/>
                  <a:pt x="10984" y="28550"/>
                  <a:pt x="10963" y="28578"/>
                </a:cubicBezTo>
                <a:cubicBezTo>
                  <a:pt x="10781" y="28787"/>
                  <a:pt x="10594" y="28995"/>
                  <a:pt x="10397" y="29197"/>
                </a:cubicBezTo>
                <a:cubicBezTo>
                  <a:pt x="10359" y="29242"/>
                  <a:pt x="10359" y="29308"/>
                  <a:pt x="10404" y="29346"/>
                </a:cubicBezTo>
                <a:cubicBezTo>
                  <a:pt x="10425" y="29367"/>
                  <a:pt x="10452" y="29379"/>
                  <a:pt x="10475" y="29379"/>
                </a:cubicBezTo>
                <a:cubicBezTo>
                  <a:pt x="10508" y="29379"/>
                  <a:pt x="10535" y="29367"/>
                  <a:pt x="10551" y="29346"/>
                </a:cubicBezTo>
                <a:cubicBezTo>
                  <a:pt x="10748" y="29137"/>
                  <a:pt x="10940" y="28929"/>
                  <a:pt x="11121" y="28716"/>
                </a:cubicBezTo>
                <a:cubicBezTo>
                  <a:pt x="11160" y="28666"/>
                  <a:pt x="11153" y="28600"/>
                  <a:pt x="11110" y="28562"/>
                </a:cubicBezTo>
                <a:cubicBezTo>
                  <a:pt x="11091" y="28545"/>
                  <a:pt x="11068" y="28537"/>
                  <a:pt x="11044" y="28537"/>
                </a:cubicBezTo>
                <a:close/>
                <a:moveTo>
                  <a:pt x="9879" y="29761"/>
                </a:moveTo>
                <a:cubicBezTo>
                  <a:pt x="9853" y="29761"/>
                  <a:pt x="9827" y="29771"/>
                  <a:pt x="9805" y="29789"/>
                </a:cubicBezTo>
                <a:cubicBezTo>
                  <a:pt x="9608" y="29981"/>
                  <a:pt x="9395" y="30168"/>
                  <a:pt x="9180" y="30353"/>
                </a:cubicBezTo>
                <a:cubicBezTo>
                  <a:pt x="9137" y="30393"/>
                  <a:pt x="9132" y="30459"/>
                  <a:pt x="9170" y="30502"/>
                </a:cubicBezTo>
                <a:cubicBezTo>
                  <a:pt x="9192" y="30530"/>
                  <a:pt x="9225" y="30540"/>
                  <a:pt x="9253" y="30540"/>
                </a:cubicBezTo>
                <a:cubicBezTo>
                  <a:pt x="9274" y="30540"/>
                  <a:pt x="9301" y="30530"/>
                  <a:pt x="9318" y="30513"/>
                </a:cubicBezTo>
                <a:cubicBezTo>
                  <a:pt x="9537" y="30327"/>
                  <a:pt x="9751" y="30135"/>
                  <a:pt x="9954" y="29943"/>
                </a:cubicBezTo>
                <a:cubicBezTo>
                  <a:pt x="9992" y="29905"/>
                  <a:pt x="9997" y="29839"/>
                  <a:pt x="9954" y="29794"/>
                </a:cubicBezTo>
                <a:cubicBezTo>
                  <a:pt x="9934" y="29772"/>
                  <a:pt x="9907" y="29761"/>
                  <a:pt x="9879" y="29761"/>
                </a:cubicBezTo>
                <a:close/>
                <a:moveTo>
                  <a:pt x="8596" y="30859"/>
                </a:moveTo>
                <a:cubicBezTo>
                  <a:pt x="8574" y="30859"/>
                  <a:pt x="8552" y="30866"/>
                  <a:pt x="8534" y="30880"/>
                </a:cubicBezTo>
                <a:cubicBezTo>
                  <a:pt x="8310" y="31051"/>
                  <a:pt x="8085" y="31215"/>
                  <a:pt x="7854" y="31373"/>
                </a:cubicBezTo>
                <a:cubicBezTo>
                  <a:pt x="7806" y="31406"/>
                  <a:pt x="7794" y="31471"/>
                  <a:pt x="7827" y="31521"/>
                </a:cubicBezTo>
                <a:cubicBezTo>
                  <a:pt x="7849" y="31554"/>
                  <a:pt x="7882" y="31570"/>
                  <a:pt x="7915" y="31570"/>
                </a:cubicBezTo>
                <a:cubicBezTo>
                  <a:pt x="7937" y="31570"/>
                  <a:pt x="7953" y="31560"/>
                  <a:pt x="7975" y="31549"/>
                </a:cubicBezTo>
                <a:cubicBezTo>
                  <a:pt x="8206" y="31390"/>
                  <a:pt x="8436" y="31220"/>
                  <a:pt x="8661" y="31051"/>
                </a:cubicBezTo>
                <a:cubicBezTo>
                  <a:pt x="8704" y="31011"/>
                  <a:pt x="8715" y="30945"/>
                  <a:pt x="8682" y="30902"/>
                </a:cubicBezTo>
                <a:cubicBezTo>
                  <a:pt x="8659" y="30873"/>
                  <a:pt x="8627" y="30859"/>
                  <a:pt x="8596" y="30859"/>
                </a:cubicBezTo>
                <a:close/>
                <a:moveTo>
                  <a:pt x="7207" y="31819"/>
                </a:moveTo>
                <a:cubicBezTo>
                  <a:pt x="7189" y="31819"/>
                  <a:pt x="7170" y="31824"/>
                  <a:pt x="7153" y="31833"/>
                </a:cubicBezTo>
                <a:cubicBezTo>
                  <a:pt x="6911" y="31982"/>
                  <a:pt x="6671" y="32124"/>
                  <a:pt x="6430" y="32261"/>
                </a:cubicBezTo>
                <a:cubicBezTo>
                  <a:pt x="6375" y="32288"/>
                  <a:pt x="6359" y="32349"/>
                  <a:pt x="6385" y="32404"/>
                </a:cubicBezTo>
                <a:cubicBezTo>
                  <a:pt x="6407" y="32437"/>
                  <a:pt x="6440" y="32458"/>
                  <a:pt x="6478" y="32458"/>
                </a:cubicBezTo>
                <a:cubicBezTo>
                  <a:pt x="6496" y="32458"/>
                  <a:pt x="6511" y="32453"/>
                  <a:pt x="6528" y="32442"/>
                </a:cubicBezTo>
                <a:cubicBezTo>
                  <a:pt x="6774" y="32311"/>
                  <a:pt x="7022" y="32162"/>
                  <a:pt x="7262" y="32015"/>
                </a:cubicBezTo>
                <a:cubicBezTo>
                  <a:pt x="7312" y="31982"/>
                  <a:pt x="7328" y="31921"/>
                  <a:pt x="7295" y="31873"/>
                </a:cubicBezTo>
                <a:cubicBezTo>
                  <a:pt x="7277" y="31836"/>
                  <a:pt x="7243" y="31819"/>
                  <a:pt x="7207" y="31819"/>
                </a:cubicBezTo>
                <a:close/>
                <a:moveTo>
                  <a:pt x="5731" y="32638"/>
                </a:moveTo>
                <a:cubicBezTo>
                  <a:pt x="5715" y="32638"/>
                  <a:pt x="5699" y="32642"/>
                  <a:pt x="5684" y="32650"/>
                </a:cubicBezTo>
                <a:cubicBezTo>
                  <a:pt x="5431" y="32771"/>
                  <a:pt x="5180" y="32892"/>
                  <a:pt x="4922" y="33001"/>
                </a:cubicBezTo>
                <a:cubicBezTo>
                  <a:pt x="4867" y="33024"/>
                  <a:pt x="4846" y="33089"/>
                  <a:pt x="4867" y="33138"/>
                </a:cubicBezTo>
                <a:cubicBezTo>
                  <a:pt x="4884" y="33182"/>
                  <a:pt x="4922" y="33204"/>
                  <a:pt x="4966" y="33204"/>
                </a:cubicBezTo>
                <a:cubicBezTo>
                  <a:pt x="4978" y="33204"/>
                  <a:pt x="4993" y="33199"/>
                  <a:pt x="5004" y="33193"/>
                </a:cubicBezTo>
                <a:cubicBezTo>
                  <a:pt x="5267" y="33083"/>
                  <a:pt x="5525" y="32963"/>
                  <a:pt x="5777" y="32837"/>
                </a:cubicBezTo>
                <a:cubicBezTo>
                  <a:pt x="5826" y="32809"/>
                  <a:pt x="5848" y="32749"/>
                  <a:pt x="5826" y="32695"/>
                </a:cubicBezTo>
                <a:cubicBezTo>
                  <a:pt x="5807" y="32660"/>
                  <a:pt x="5769" y="32638"/>
                  <a:pt x="5731" y="32638"/>
                </a:cubicBezTo>
                <a:close/>
                <a:moveTo>
                  <a:pt x="4183" y="33312"/>
                </a:moveTo>
                <a:cubicBezTo>
                  <a:pt x="4170" y="33312"/>
                  <a:pt x="4157" y="33314"/>
                  <a:pt x="4144" y="33320"/>
                </a:cubicBezTo>
                <a:cubicBezTo>
                  <a:pt x="3886" y="33418"/>
                  <a:pt x="3617" y="33517"/>
                  <a:pt x="3354" y="33604"/>
                </a:cubicBezTo>
                <a:cubicBezTo>
                  <a:pt x="3300" y="33621"/>
                  <a:pt x="3268" y="33681"/>
                  <a:pt x="3289" y="33735"/>
                </a:cubicBezTo>
                <a:cubicBezTo>
                  <a:pt x="3300" y="33780"/>
                  <a:pt x="3344" y="33813"/>
                  <a:pt x="3387" y="33813"/>
                </a:cubicBezTo>
                <a:cubicBezTo>
                  <a:pt x="3399" y="33813"/>
                  <a:pt x="3410" y="33806"/>
                  <a:pt x="3420" y="33801"/>
                </a:cubicBezTo>
                <a:cubicBezTo>
                  <a:pt x="3688" y="33714"/>
                  <a:pt x="3958" y="33616"/>
                  <a:pt x="4221" y="33517"/>
                </a:cubicBezTo>
                <a:cubicBezTo>
                  <a:pt x="4275" y="33495"/>
                  <a:pt x="4303" y="33434"/>
                  <a:pt x="4280" y="33379"/>
                </a:cubicBezTo>
                <a:cubicBezTo>
                  <a:pt x="4264" y="33338"/>
                  <a:pt x="4225" y="33312"/>
                  <a:pt x="4183" y="33312"/>
                </a:cubicBezTo>
                <a:close/>
                <a:moveTo>
                  <a:pt x="2585" y="33852"/>
                </a:moveTo>
                <a:cubicBezTo>
                  <a:pt x="2575" y="33852"/>
                  <a:pt x="2565" y="33853"/>
                  <a:pt x="2555" y="33856"/>
                </a:cubicBezTo>
                <a:cubicBezTo>
                  <a:pt x="2286" y="33933"/>
                  <a:pt x="2011" y="34004"/>
                  <a:pt x="1743" y="34076"/>
                </a:cubicBezTo>
                <a:cubicBezTo>
                  <a:pt x="1682" y="34087"/>
                  <a:pt x="1650" y="34147"/>
                  <a:pt x="1667" y="34201"/>
                </a:cubicBezTo>
                <a:cubicBezTo>
                  <a:pt x="1677" y="34251"/>
                  <a:pt x="1722" y="34284"/>
                  <a:pt x="1765" y="34284"/>
                </a:cubicBezTo>
                <a:cubicBezTo>
                  <a:pt x="1776" y="34284"/>
                  <a:pt x="1781" y="34284"/>
                  <a:pt x="1793" y="34279"/>
                </a:cubicBezTo>
                <a:cubicBezTo>
                  <a:pt x="2067" y="34213"/>
                  <a:pt x="2340" y="34135"/>
                  <a:pt x="2610" y="34059"/>
                </a:cubicBezTo>
                <a:cubicBezTo>
                  <a:pt x="2669" y="34043"/>
                  <a:pt x="2702" y="33983"/>
                  <a:pt x="2686" y="33927"/>
                </a:cubicBezTo>
                <a:cubicBezTo>
                  <a:pt x="2672" y="33882"/>
                  <a:pt x="2630" y="33852"/>
                  <a:pt x="2585" y="33852"/>
                </a:cubicBezTo>
                <a:close/>
                <a:moveTo>
                  <a:pt x="941" y="34260"/>
                </a:moveTo>
                <a:cubicBezTo>
                  <a:pt x="934" y="34260"/>
                  <a:pt x="928" y="34260"/>
                  <a:pt x="921" y="34261"/>
                </a:cubicBezTo>
                <a:cubicBezTo>
                  <a:pt x="647" y="34322"/>
                  <a:pt x="374" y="34372"/>
                  <a:pt x="93" y="34421"/>
                </a:cubicBezTo>
                <a:cubicBezTo>
                  <a:pt x="38" y="34431"/>
                  <a:pt x="0" y="34486"/>
                  <a:pt x="12" y="34542"/>
                </a:cubicBezTo>
                <a:cubicBezTo>
                  <a:pt x="17" y="34596"/>
                  <a:pt x="66" y="34628"/>
                  <a:pt x="116" y="34628"/>
                </a:cubicBezTo>
                <a:lnTo>
                  <a:pt x="132" y="34628"/>
                </a:lnTo>
                <a:cubicBezTo>
                  <a:pt x="412" y="34580"/>
                  <a:pt x="691" y="34525"/>
                  <a:pt x="966" y="34471"/>
                </a:cubicBezTo>
                <a:cubicBezTo>
                  <a:pt x="1025" y="34459"/>
                  <a:pt x="1058" y="34398"/>
                  <a:pt x="1047" y="34344"/>
                </a:cubicBezTo>
                <a:cubicBezTo>
                  <a:pt x="1038" y="34295"/>
                  <a:pt x="993" y="34260"/>
                  <a:pt x="941" y="342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3" name="Google Shape;4663;p80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4" name="Google Shape;4664;p80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5" name="Google Shape;4665;p80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6" name="Google Shape;4666;p80">
            <a:hlinkClick r:id="rId3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5" name="Google Shape;4595;p80"/>
          <p:cNvSpPr/>
          <p:nvPr/>
        </p:nvSpPr>
        <p:spPr>
          <a:xfrm>
            <a:off x="3334695" y="1086818"/>
            <a:ext cx="3626943" cy="1883892"/>
          </a:xfrm>
          <a:prstGeom prst="round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6" name="Google Shape;4596;p80"/>
          <p:cNvSpPr txBox="1">
            <a:spLocks noGrp="1"/>
          </p:cNvSpPr>
          <p:nvPr>
            <p:ph type="title"/>
          </p:nvPr>
        </p:nvSpPr>
        <p:spPr>
          <a:xfrm>
            <a:off x="1014909" y="995085"/>
            <a:ext cx="5650761" cy="20408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9600" dirty="0" err="1"/>
              <a:t>Writing</a:t>
            </a:r>
            <a:endParaRPr sz="9600" dirty="0"/>
          </a:p>
        </p:txBody>
      </p:sp>
      <p:sp>
        <p:nvSpPr>
          <p:cNvPr id="76" name="Google Shape;4596;p80">
            <a:extLst>
              <a:ext uri="{FF2B5EF4-FFF2-40B4-BE49-F238E27FC236}">
                <a16:creationId xmlns:a16="http://schemas.microsoft.com/office/drawing/2014/main" id="{D7EF66CD-EE7C-464F-AF8A-9906BE761431}"/>
              </a:ext>
            </a:extLst>
          </p:cNvPr>
          <p:cNvSpPr txBox="1">
            <a:spLocks/>
          </p:cNvSpPr>
          <p:nvPr/>
        </p:nvSpPr>
        <p:spPr>
          <a:xfrm>
            <a:off x="3022345" y="2385713"/>
            <a:ext cx="5650761" cy="204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matic SC"/>
              <a:buNone/>
              <a:defRPr sz="70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buClr>
                <a:srgbClr val="000000"/>
              </a:buClr>
              <a:buFont typeface="Arial"/>
            </a:pPr>
            <a:r>
              <a:rPr lang="pt-PT" sz="2400" dirty="0" err="1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sym typeface="Arial"/>
              </a:rPr>
              <a:t>What</a:t>
            </a:r>
            <a:r>
              <a:rPr lang="pt-PT" sz="2400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sym typeface="Arial"/>
              </a:rPr>
              <a:t> are </a:t>
            </a:r>
            <a:r>
              <a:rPr lang="pt-PT" sz="2400" dirty="0" err="1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sym typeface="Arial"/>
              </a:rPr>
              <a:t>your</a:t>
            </a:r>
            <a:r>
              <a:rPr lang="pt-PT" sz="2400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sym typeface="Arial"/>
              </a:rPr>
              <a:t> </a:t>
            </a:r>
            <a:r>
              <a:rPr lang="pt-PT" sz="2400" dirty="0" err="1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sym typeface="Arial"/>
              </a:rPr>
              <a:t>eating</a:t>
            </a:r>
            <a:r>
              <a:rPr lang="pt-PT" sz="2400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sym typeface="Arial"/>
              </a:rPr>
              <a:t> </a:t>
            </a:r>
            <a:r>
              <a:rPr lang="pt-PT" sz="2400" dirty="0" err="1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sym typeface="Arial"/>
              </a:rPr>
              <a:t>habits</a:t>
            </a:r>
            <a:r>
              <a:rPr lang="pt-PT" sz="2400" dirty="0">
                <a:solidFill>
                  <a:schemeClr val="bg1">
                    <a:lumMod val="10000"/>
                  </a:schemeClr>
                </a:solidFill>
                <a:latin typeface="Nunito"/>
                <a:ea typeface="+mn-ea"/>
                <a:sym typeface="Arial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98AF84C-7901-C343-BD2F-93B060394E6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891591" cy="675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PT" sz="2400" dirty="0">
                <a:latin typeface="Nunito"/>
                <a:sym typeface="Nunito"/>
              </a:rPr>
              <a:t>Ex 4. (p 57) </a:t>
            </a:r>
            <a:r>
              <a:rPr lang="pt-PT" sz="2400" dirty="0" err="1">
                <a:latin typeface="Nunito"/>
                <a:sym typeface="Nunito"/>
              </a:rPr>
              <a:t>Make</a:t>
            </a:r>
            <a:r>
              <a:rPr lang="pt-PT" sz="2400" dirty="0">
                <a:latin typeface="Nunito"/>
                <a:sym typeface="Nunito"/>
              </a:rPr>
              <a:t> notes </a:t>
            </a:r>
            <a:r>
              <a:rPr lang="pt-PT" sz="2400" dirty="0" err="1">
                <a:latin typeface="Nunito"/>
                <a:sym typeface="Nunito"/>
              </a:rPr>
              <a:t>about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the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eating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habits</a:t>
            </a:r>
            <a:r>
              <a:rPr lang="pt-PT" sz="2400" dirty="0">
                <a:latin typeface="Nunito"/>
                <a:sym typeface="Nunito"/>
              </a:rPr>
              <a:t> in </a:t>
            </a:r>
            <a:r>
              <a:rPr lang="pt-PT" sz="2400" dirty="0" err="1">
                <a:latin typeface="Nunito"/>
                <a:sym typeface="Nunito"/>
              </a:rPr>
              <a:t>your</a:t>
            </a:r>
            <a:r>
              <a:rPr lang="pt-PT" sz="2400" dirty="0">
                <a:latin typeface="Nunito"/>
                <a:sym typeface="Nunito"/>
              </a:rPr>
              <a:t> </a:t>
            </a:r>
            <a:r>
              <a:rPr lang="pt-PT" sz="2400" dirty="0" err="1">
                <a:latin typeface="Nunito"/>
                <a:sym typeface="Nunito"/>
              </a:rPr>
              <a:t>area</a:t>
            </a:r>
            <a:r>
              <a:rPr lang="pt-PT" sz="2400" dirty="0">
                <a:latin typeface="Nunito"/>
                <a:sym typeface="Nunito"/>
              </a:rPr>
              <a:t>.</a:t>
            </a:r>
            <a:endParaRPr lang="en-VN" sz="36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A48892-F435-6640-ACAD-E840995FB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646309"/>
              </p:ext>
            </p:extLst>
          </p:nvPr>
        </p:nvGraphicFramePr>
        <p:xfrm>
          <a:off x="208260" y="789140"/>
          <a:ext cx="8683331" cy="403337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70852">
                  <a:extLst>
                    <a:ext uri="{9D8B030D-6E8A-4147-A177-3AD203B41FA5}">
                      <a16:colId xmlns:a16="http://schemas.microsoft.com/office/drawing/2014/main" val="1756141182"/>
                    </a:ext>
                  </a:extLst>
                </a:gridCol>
                <a:gridCol w="3280681">
                  <a:extLst>
                    <a:ext uri="{9D8B030D-6E8A-4147-A177-3AD203B41FA5}">
                      <a16:colId xmlns:a16="http://schemas.microsoft.com/office/drawing/2014/main" val="2277472013"/>
                    </a:ext>
                  </a:extLst>
                </a:gridCol>
                <a:gridCol w="3631798">
                  <a:extLst>
                    <a:ext uri="{9D8B030D-6E8A-4147-A177-3AD203B41FA5}">
                      <a16:colId xmlns:a16="http://schemas.microsoft.com/office/drawing/2014/main" val="3506872178"/>
                    </a:ext>
                  </a:extLst>
                </a:gridCol>
              </a:tblGrid>
              <a:tr h="73487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Time</a:t>
                      </a: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A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Food and drink</a:t>
                      </a: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A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453206"/>
                  </a:ext>
                </a:extLst>
              </a:tr>
              <a:tr h="109950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Breakfast</a:t>
                      </a: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C5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297507"/>
                  </a:ext>
                </a:extLst>
              </a:tr>
              <a:tr h="109950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Lunch</a:t>
                      </a: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C5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23149"/>
                  </a:ext>
                </a:extLst>
              </a:tr>
              <a:tr h="109950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Dinner</a:t>
                      </a: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C5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76738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29E4D33-7293-4442-97C7-4F9D590323DB}"/>
              </a:ext>
            </a:extLst>
          </p:cNvPr>
          <p:cNvSpPr txBox="1"/>
          <p:nvPr/>
        </p:nvSpPr>
        <p:spPr>
          <a:xfrm>
            <a:off x="5374104" y="1703478"/>
            <a:ext cx="3368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B</a:t>
            </a:r>
            <a:r>
              <a:rPr lang="en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read, noodle, milk, coffee, pho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68DB79-C527-3341-A072-0435B5805DA2}"/>
              </a:ext>
            </a:extLst>
          </p:cNvPr>
          <p:cNvSpPr txBox="1"/>
          <p:nvPr/>
        </p:nvSpPr>
        <p:spPr>
          <a:xfrm>
            <a:off x="2991847" y="2965950"/>
            <a:ext cx="227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11.30 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D0C516-E59D-1D49-BF6A-5772583DEF4F}"/>
              </a:ext>
            </a:extLst>
          </p:cNvPr>
          <p:cNvSpPr txBox="1"/>
          <p:nvPr/>
        </p:nvSpPr>
        <p:spPr>
          <a:xfrm>
            <a:off x="3096123" y="4054355"/>
            <a:ext cx="227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7 pm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9A051E-5DF4-1440-B4BB-26AB89770BFE}"/>
              </a:ext>
            </a:extLst>
          </p:cNvPr>
          <p:cNvSpPr txBox="1"/>
          <p:nvPr/>
        </p:nvSpPr>
        <p:spPr>
          <a:xfrm>
            <a:off x="2991848" y="1877545"/>
            <a:ext cx="227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6.30 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8C1208-BA79-8F4D-8296-E38F0B194375}"/>
              </a:ext>
            </a:extLst>
          </p:cNvPr>
          <p:cNvSpPr txBox="1"/>
          <p:nvPr/>
        </p:nvSpPr>
        <p:spPr>
          <a:xfrm>
            <a:off x="5374103" y="2781283"/>
            <a:ext cx="3561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Sticky rice, juice, </a:t>
            </a:r>
          </a:p>
          <a:p>
            <a:r>
              <a:rPr lang="vi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coffee</a:t>
            </a:r>
            <a:endParaRPr lang="en-VN" sz="2400" b="1" dirty="0">
              <a:solidFill>
                <a:schemeClr val="bg1">
                  <a:lumMod val="10000"/>
                </a:schemeClr>
              </a:solidFill>
              <a:latin typeface="Nunito"/>
              <a:cs typeface="Amatic SC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CC0217-999A-5546-94FC-30219ADDE973}"/>
              </a:ext>
            </a:extLst>
          </p:cNvPr>
          <p:cNvSpPr txBox="1"/>
          <p:nvPr/>
        </p:nvSpPr>
        <p:spPr>
          <a:xfrm>
            <a:off x="5374102" y="3869688"/>
            <a:ext cx="3561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Rice, vegetables, fish, meat, tea</a:t>
            </a:r>
            <a:endParaRPr lang="en-VN" sz="2400" b="1" dirty="0">
              <a:solidFill>
                <a:schemeClr val="bg1">
                  <a:lumMod val="10000"/>
                </a:schemeClr>
              </a:solidFill>
              <a:latin typeface="Nunito"/>
              <a:cs typeface="Amatic SC"/>
            </a:endParaRPr>
          </a:p>
        </p:txBody>
      </p:sp>
      <p:pic>
        <p:nvPicPr>
          <p:cNvPr id="14" name="y2mate.com - ĐÊM NGƯƠC 2 PHUT  BONG SÔ_1080p.mp4" descr="y2mate.com - ĐÊM NGƯƠC 2 PHUT  BONG SÔ_1080p.mp4">
            <a:hlinkClick r:id="" action="ppaction://media"/>
            <a:extLst>
              <a:ext uri="{FF2B5EF4-FFF2-40B4-BE49-F238E27FC236}">
                <a16:creationId xmlns:a16="http://schemas.microsoft.com/office/drawing/2014/main" id="{9D8B7606-5E41-5E4C-A45A-629927331C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4111" y="545432"/>
            <a:ext cx="1793026" cy="96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9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0" name="Google Shape;4320;p72"/>
          <p:cNvSpPr txBox="1">
            <a:spLocks noGrp="1"/>
          </p:cNvSpPr>
          <p:nvPr>
            <p:ph type="title"/>
          </p:nvPr>
        </p:nvSpPr>
        <p:spPr>
          <a:xfrm>
            <a:off x="2612402" y="174727"/>
            <a:ext cx="4399037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6000" dirty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endParaRPr sz="6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21" name="Google Shape;4321;p72"/>
          <p:cNvSpPr txBox="1">
            <a:spLocks noGrp="1"/>
          </p:cNvSpPr>
          <p:nvPr>
            <p:ph type="body" idx="1"/>
          </p:nvPr>
        </p:nvSpPr>
        <p:spPr>
          <a:xfrm>
            <a:off x="959920" y="1030963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2300" b="1" dirty="0">
                <a:solidFill>
                  <a:schemeClr val="dk1"/>
                </a:solidFill>
              </a:rPr>
              <a:t>By the end of this lesson, Ss will be able to: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dk1"/>
                </a:solidFill>
              </a:rPr>
              <a:t>Develop their listening skill for specific information about food and drink.</a:t>
            </a:r>
          </a:p>
          <a:p>
            <a:pPr marL="342900" indent="-3429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dk1"/>
                </a:solidFill>
              </a:rPr>
              <a:t>Write a paragraph about eating habits in their area. </a:t>
            </a:r>
          </a:p>
        </p:txBody>
      </p:sp>
      <p:grpSp>
        <p:nvGrpSpPr>
          <p:cNvPr id="4322" name="Google Shape;4322;p72"/>
          <p:cNvGrpSpPr/>
          <p:nvPr/>
        </p:nvGrpSpPr>
        <p:grpSpPr>
          <a:xfrm>
            <a:off x="6443925" y="285556"/>
            <a:ext cx="2478075" cy="2361275"/>
            <a:chOff x="6042675" y="631750"/>
            <a:chExt cx="2478075" cy="2361275"/>
          </a:xfrm>
        </p:grpSpPr>
        <p:sp>
          <p:nvSpPr>
            <p:cNvPr id="4323" name="Google Shape;4323;p72"/>
            <p:cNvSpPr/>
            <p:nvPr/>
          </p:nvSpPr>
          <p:spPr>
            <a:xfrm>
              <a:off x="8327250" y="28091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72"/>
            <p:cNvSpPr/>
            <p:nvPr/>
          </p:nvSpPr>
          <p:spPr>
            <a:xfrm>
              <a:off x="6042675" y="6317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5" name="Google Shape;4325;p72"/>
          <p:cNvGrpSpPr/>
          <p:nvPr/>
        </p:nvGrpSpPr>
        <p:grpSpPr>
          <a:xfrm>
            <a:off x="142225" y="690174"/>
            <a:ext cx="8746393" cy="3913315"/>
            <a:chOff x="142225" y="690174"/>
            <a:chExt cx="8746393" cy="3913315"/>
          </a:xfrm>
        </p:grpSpPr>
        <p:sp>
          <p:nvSpPr>
            <p:cNvPr id="4326" name="Google Shape;4326;p72"/>
            <p:cNvSpPr/>
            <p:nvPr/>
          </p:nvSpPr>
          <p:spPr>
            <a:xfrm>
              <a:off x="7959375" y="4291237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72"/>
            <p:cNvSpPr/>
            <p:nvPr/>
          </p:nvSpPr>
          <p:spPr>
            <a:xfrm>
              <a:off x="142225" y="3547262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72"/>
            <p:cNvSpPr/>
            <p:nvPr/>
          </p:nvSpPr>
          <p:spPr>
            <a:xfrm>
              <a:off x="7494750" y="690174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9" name="Google Shape;4329;p72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0" name="Google Shape;4330;p72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1" name="Google Shape;4331;p72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2" name="Google Shape;4332;p72">
            <a:hlinkClick r:id="rId3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Awesome How To Convert Png To Vector Pictures">
            <a:extLst>
              <a:ext uri="{FF2B5EF4-FFF2-40B4-BE49-F238E27FC236}">
                <a16:creationId xmlns:a16="http://schemas.microsoft.com/office/drawing/2014/main" id="{CCE4B205-5FFC-1648-9F56-E74540FFE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05" y="1780275"/>
            <a:ext cx="766829" cy="76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wesome How To Convert Png To Vector Pictures">
            <a:extLst>
              <a:ext uri="{FF2B5EF4-FFF2-40B4-BE49-F238E27FC236}">
                <a16:creationId xmlns:a16="http://schemas.microsoft.com/office/drawing/2014/main" id="{A34EF935-584B-014A-8943-8DE40ED3E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05" y="3163847"/>
            <a:ext cx="766829" cy="76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C44393E8-D4D7-3D40-96AC-1F220DBFB2AB}"/>
              </a:ext>
            </a:extLst>
          </p:cNvPr>
          <p:cNvSpPr txBox="1">
            <a:spLocks/>
          </p:cNvSpPr>
          <p:nvPr/>
        </p:nvSpPr>
        <p:spPr>
          <a:xfrm>
            <a:off x="721894" y="147749"/>
            <a:ext cx="4684295" cy="67540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PT" sz="2000" dirty="0">
                <a:latin typeface="Nunito"/>
                <a:sym typeface="Nunito"/>
              </a:rPr>
              <a:t>Ex 5. (p 57) </a:t>
            </a:r>
            <a:r>
              <a:rPr lang="pt-PT" sz="2000" dirty="0" err="1">
                <a:latin typeface="Nunito"/>
                <a:sym typeface="Nunito"/>
              </a:rPr>
              <a:t>Answer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these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questions</a:t>
            </a:r>
            <a:r>
              <a:rPr lang="pt-PT" sz="2000" dirty="0">
                <a:latin typeface="Nunito"/>
                <a:sym typeface="Nunito"/>
              </a:rPr>
              <a:t>.</a:t>
            </a:r>
            <a:endParaRPr lang="en-VN" sz="32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1023076-81D2-984B-8BCE-5BFC596986F2}"/>
              </a:ext>
            </a:extLst>
          </p:cNvPr>
          <p:cNvSpPr txBox="1">
            <a:spLocks/>
          </p:cNvSpPr>
          <p:nvPr/>
        </p:nvSpPr>
        <p:spPr>
          <a:xfrm>
            <a:off x="385009" y="1013115"/>
            <a:ext cx="8646695" cy="398263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200000"/>
              </a:lnSpc>
            </a:pPr>
            <a:r>
              <a:rPr lang="pt-PT" sz="2000" dirty="0">
                <a:latin typeface="Nunito"/>
                <a:sym typeface="Nunito"/>
              </a:rPr>
              <a:t>1. </a:t>
            </a:r>
            <a:r>
              <a:rPr lang="pt-PT" sz="2000" dirty="0" err="1">
                <a:latin typeface="Nunito"/>
                <a:sym typeface="Nunito"/>
              </a:rPr>
              <a:t>How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many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meals</a:t>
            </a:r>
            <a:r>
              <a:rPr lang="pt-PT" sz="2000" dirty="0">
                <a:latin typeface="Nunito"/>
                <a:sym typeface="Nunito"/>
              </a:rPr>
              <a:t> do </a:t>
            </a:r>
            <a:r>
              <a:rPr lang="pt-PT" sz="2000" dirty="0" err="1">
                <a:latin typeface="Nunito"/>
                <a:sym typeface="Nunito"/>
              </a:rPr>
              <a:t>you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eat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daily</a:t>
            </a:r>
            <a:r>
              <a:rPr lang="pt-PT" sz="2000" dirty="0">
                <a:latin typeface="Nunito"/>
                <a:sym typeface="Nunito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latin typeface="Nunito"/>
                <a:sym typeface="Nunito"/>
              </a:rPr>
              <a:t>2. </a:t>
            </a:r>
            <a:r>
              <a:rPr lang="pt-PT" sz="2000" dirty="0" err="1">
                <a:latin typeface="Nunito"/>
                <a:sym typeface="Nunito"/>
              </a:rPr>
              <a:t>What</a:t>
            </a:r>
            <a:r>
              <a:rPr lang="pt-PT" sz="2000" dirty="0">
                <a:latin typeface="Nunito"/>
                <a:sym typeface="Nunito"/>
              </a:rPr>
              <a:t> do </a:t>
            </a:r>
            <a:r>
              <a:rPr lang="pt-PT" sz="2000" dirty="0" err="1">
                <a:latin typeface="Nunito"/>
                <a:sym typeface="Nunito"/>
              </a:rPr>
              <a:t>you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have</a:t>
            </a:r>
            <a:r>
              <a:rPr lang="pt-PT" sz="2000" dirty="0">
                <a:latin typeface="Nunito"/>
                <a:sym typeface="Nunito"/>
              </a:rPr>
              <a:t> for </a:t>
            </a:r>
            <a:r>
              <a:rPr lang="pt-PT" sz="2000" dirty="0" err="1">
                <a:latin typeface="Nunito"/>
                <a:sym typeface="Nunito"/>
              </a:rPr>
              <a:t>breakfast</a:t>
            </a:r>
            <a:r>
              <a:rPr lang="pt-PT" sz="2000" dirty="0">
                <a:latin typeface="Nunito"/>
                <a:sym typeface="Nunito"/>
              </a:rPr>
              <a:t>, </a:t>
            </a:r>
            <a:r>
              <a:rPr lang="pt-PT" sz="2000" dirty="0" err="1">
                <a:latin typeface="Nunito"/>
                <a:sym typeface="Nunito"/>
              </a:rPr>
              <a:t>lunch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and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dinner</a:t>
            </a:r>
            <a:r>
              <a:rPr lang="pt-PT" sz="2000" dirty="0">
                <a:latin typeface="Nunito"/>
                <a:sym typeface="Nunito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latin typeface="Nunito"/>
                <a:sym typeface="Nunito"/>
              </a:rPr>
              <a:t>3. </a:t>
            </a:r>
            <a:r>
              <a:rPr lang="pt-PT" sz="2000" dirty="0" err="1">
                <a:latin typeface="Nunito"/>
                <a:sym typeface="Nunito"/>
              </a:rPr>
              <a:t>What</a:t>
            </a:r>
            <a:r>
              <a:rPr lang="pt-PT" sz="2000" dirty="0">
                <a:latin typeface="Nunito"/>
                <a:sym typeface="Nunito"/>
              </a:rPr>
              <a:t> time do </a:t>
            </a:r>
            <a:r>
              <a:rPr lang="pt-PT" sz="2000" dirty="0" err="1">
                <a:latin typeface="Nunito"/>
                <a:sym typeface="Nunito"/>
              </a:rPr>
              <a:t>you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have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breakfast</a:t>
            </a:r>
            <a:r>
              <a:rPr lang="pt-PT" sz="2000" dirty="0">
                <a:latin typeface="Nunito"/>
                <a:sym typeface="Nunito"/>
              </a:rPr>
              <a:t>, </a:t>
            </a:r>
            <a:r>
              <a:rPr lang="pt-PT" sz="2000" dirty="0" err="1">
                <a:latin typeface="Nunito"/>
                <a:sym typeface="Nunito"/>
              </a:rPr>
              <a:t>lunch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and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dinner</a:t>
            </a:r>
            <a:r>
              <a:rPr lang="pt-PT" sz="2000" dirty="0">
                <a:latin typeface="Nunito"/>
                <a:sym typeface="Nunito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latin typeface="Nunito"/>
                <a:sym typeface="Nunito"/>
              </a:rPr>
              <a:t>4. Do </a:t>
            </a:r>
            <a:r>
              <a:rPr lang="pt-PT" sz="2000" dirty="0" err="1">
                <a:latin typeface="Nunito"/>
                <a:sym typeface="Nunito"/>
              </a:rPr>
              <a:t>you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eat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anything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before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the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main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meals</a:t>
            </a:r>
            <a:r>
              <a:rPr lang="pt-PT" sz="2000" dirty="0">
                <a:latin typeface="Nunito"/>
                <a:sym typeface="Nunito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latin typeface="Nunito"/>
                <a:sym typeface="Nunito"/>
              </a:rPr>
              <a:t>5. </a:t>
            </a:r>
            <a:r>
              <a:rPr lang="pt-PT" sz="2000" dirty="0" err="1">
                <a:latin typeface="Nunito"/>
                <a:sym typeface="Nunito"/>
              </a:rPr>
              <a:t>How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many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servings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of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fruits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and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vegetables</a:t>
            </a:r>
            <a:r>
              <a:rPr lang="pt-PT" sz="2000" dirty="0">
                <a:latin typeface="Nunito"/>
                <a:sym typeface="Nunito"/>
              </a:rPr>
              <a:t> do </a:t>
            </a:r>
            <a:r>
              <a:rPr lang="pt-PT" sz="2000" dirty="0" err="1">
                <a:latin typeface="Nunito"/>
                <a:sym typeface="Nunito"/>
              </a:rPr>
              <a:t>you</a:t>
            </a:r>
            <a:r>
              <a:rPr lang="pt-PT" sz="2000" dirty="0">
                <a:latin typeface="Nunito"/>
                <a:sym typeface="Nunito"/>
              </a:rPr>
              <a:t> </a:t>
            </a:r>
            <a:r>
              <a:rPr lang="pt-PT" sz="2000" dirty="0" err="1">
                <a:latin typeface="Nunito"/>
                <a:sym typeface="Nunito"/>
              </a:rPr>
              <a:t>have</a:t>
            </a:r>
            <a:r>
              <a:rPr lang="pt-PT" sz="2000" dirty="0">
                <a:latin typeface="Nunito"/>
                <a:sym typeface="Nunito"/>
              </a:rPr>
              <a:t> per </a:t>
            </a:r>
            <a:r>
              <a:rPr lang="pt-PT" sz="2000" dirty="0" err="1">
                <a:latin typeface="Nunito"/>
                <a:sym typeface="Nunito"/>
              </a:rPr>
              <a:t>day</a:t>
            </a:r>
            <a:r>
              <a:rPr lang="pt-PT" sz="2000" dirty="0">
                <a:latin typeface="Nunito"/>
                <a:sym typeface="Nunito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latin typeface="Nunito"/>
                <a:sym typeface="Nunito"/>
              </a:rPr>
              <a:t>......</a:t>
            </a:r>
          </a:p>
        </p:txBody>
      </p:sp>
    </p:spTree>
    <p:extLst>
      <p:ext uri="{BB962C8B-B14F-4D97-AF65-F5344CB8AC3E}">
        <p14:creationId xmlns:p14="http://schemas.microsoft.com/office/powerpoint/2010/main" val="397939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9" name="Google Shape;4519;p78"/>
          <p:cNvSpPr/>
          <p:nvPr/>
        </p:nvSpPr>
        <p:spPr>
          <a:xfrm>
            <a:off x="338850" y="941460"/>
            <a:ext cx="5885488" cy="4071412"/>
          </a:xfrm>
          <a:prstGeom prst="round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35" name="Google Shape;4535;p78"/>
          <p:cNvGrpSpPr/>
          <p:nvPr/>
        </p:nvGrpSpPr>
        <p:grpSpPr>
          <a:xfrm>
            <a:off x="-549111" y="-935660"/>
            <a:ext cx="10242221" cy="1872176"/>
            <a:chOff x="-548224" y="-472308"/>
            <a:chExt cx="10242221" cy="1872176"/>
          </a:xfrm>
        </p:grpSpPr>
        <p:grpSp>
          <p:nvGrpSpPr>
            <p:cNvPr id="4536" name="Google Shape;4536;p78"/>
            <p:cNvGrpSpPr/>
            <p:nvPr/>
          </p:nvGrpSpPr>
          <p:grpSpPr>
            <a:xfrm rot="-818038">
              <a:off x="-454052" y="-121837"/>
              <a:ext cx="3113653" cy="1171234"/>
              <a:chOff x="0" y="539998"/>
              <a:chExt cx="3901889" cy="1467738"/>
            </a:xfrm>
          </p:grpSpPr>
          <p:sp>
            <p:nvSpPr>
              <p:cNvPr id="4537" name="Google Shape;4537;p78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8" name="Google Shape;4538;p78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9" name="Google Shape;4539;p78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0" name="Google Shape;4540;p78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1" name="Google Shape;4541;p78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2" name="Google Shape;4542;p78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43" name="Google Shape;4543;p78"/>
            <p:cNvGrpSpPr/>
            <p:nvPr/>
          </p:nvGrpSpPr>
          <p:grpSpPr>
            <a:xfrm rot="818038" flipH="1">
              <a:off x="6486173" y="-121837"/>
              <a:ext cx="3113653" cy="1171234"/>
              <a:chOff x="0" y="539998"/>
              <a:chExt cx="3901889" cy="1467738"/>
            </a:xfrm>
          </p:grpSpPr>
          <p:sp>
            <p:nvSpPr>
              <p:cNvPr id="4544" name="Google Shape;4544;p78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5" name="Google Shape;4545;p78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6" name="Google Shape;4546;p78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7" name="Google Shape;4547;p78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8" name="Google Shape;4548;p78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9" name="Google Shape;4549;p78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550" name="Google Shape;4550;p78"/>
          <p:cNvGrpSpPr/>
          <p:nvPr/>
        </p:nvGrpSpPr>
        <p:grpSpPr>
          <a:xfrm flipH="1">
            <a:off x="-376518" y="3088517"/>
            <a:ext cx="8734455" cy="2031752"/>
            <a:chOff x="345367" y="2571756"/>
            <a:chExt cx="8734455" cy="2031752"/>
          </a:xfrm>
        </p:grpSpPr>
        <p:sp>
          <p:nvSpPr>
            <p:cNvPr id="4551" name="Google Shape;4551;p78"/>
            <p:cNvSpPr/>
            <p:nvPr/>
          </p:nvSpPr>
          <p:spPr>
            <a:xfrm flipH="1">
              <a:off x="345367" y="429125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78"/>
            <p:cNvSpPr/>
            <p:nvPr/>
          </p:nvSpPr>
          <p:spPr>
            <a:xfrm flipH="1">
              <a:off x="8150580" y="257175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53" name="Google Shape;4553;p78"/>
          <p:cNvGrpSpPr/>
          <p:nvPr/>
        </p:nvGrpSpPr>
        <p:grpSpPr>
          <a:xfrm>
            <a:off x="114009" y="4518688"/>
            <a:ext cx="894261" cy="574208"/>
            <a:chOff x="471614" y="619899"/>
            <a:chExt cx="1038872" cy="667064"/>
          </a:xfrm>
        </p:grpSpPr>
        <p:grpSp>
          <p:nvGrpSpPr>
            <p:cNvPr id="4554" name="Google Shape;4554;p78"/>
            <p:cNvGrpSpPr/>
            <p:nvPr/>
          </p:nvGrpSpPr>
          <p:grpSpPr>
            <a:xfrm>
              <a:off x="471614" y="870443"/>
              <a:ext cx="1038872" cy="416520"/>
              <a:chOff x="1386725" y="2623225"/>
              <a:chExt cx="550775" cy="220825"/>
            </a:xfrm>
          </p:grpSpPr>
          <p:sp>
            <p:nvSpPr>
              <p:cNvPr id="4555" name="Google Shape;4555;p78"/>
              <p:cNvSpPr/>
              <p:nvPr/>
            </p:nvSpPr>
            <p:spPr>
              <a:xfrm>
                <a:off x="1585975" y="2746100"/>
                <a:ext cx="156050" cy="97325"/>
              </a:xfrm>
              <a:custGeom>
                <a:avLst/>
                <a:gdLst/>
                <a:ahLst/>
                <a:cxnLst/>
                <a:rect l="l" t="t" r="r" b="b"/>
                <a:pathLst>
                  <a:path w="6242" h="3893" extrusionOk="0">
                    <a:moveTo>
                      <a:pt x="3100" y="0"/>
                    </a:moveTo>
                    <a:cubicBezTo>
                      <a:pt x="1" y="0"/>
                      <a:pt x="1" y="3892"/>
                      <a:pt x="1" y="3892"/>
                    </a:cubicBezTo>
                    <a:lnTo>
                      <a:pt x="1078" y="3892"/>
                    </a:lnTo>
                    <a:cubicBezTo>
                      <a:pt x="1078" y="3892"/>
                      <a:pt x="964" y="738"/>
                      <a:pt x="2940" y="738"/>
                    </a:cubicBezTo>
                    <a:cubicBezTo>
                      <a:pt x="3033" y="738"/>
                      <a:pt x="3131" y="745"/>
                      <a:pt x="3234" y="759"/>
                    </a:cubicBezTo>
                    <a:cubicBezTo>
                      <a:pt x="5514" y="1110"/>
                      <a:pt x="5038" y="3892"/>
                      <a:pt x="5038" y="3892"/>
                    </a:cubicBezTo>
                    <a:lnTo>
                      <a:pt x="6241" y="3892"/>
                    </a:lnTo>
                    <a:cubicBezTo>
                      <a:pt x="6241" y="3892"/>
                      <a:pt x="6141" y="158"/>
                      <a:pt x="3334" y="7"/>
                    </a:cubicBezTo>
                    <a:cubicBezTo>
                      <a:pt x="3254" y="3"/>
                      <a:pt x="3176" y="0"/>
                      <a:pt x="31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6" name="Google Shape;4556;p78"/>
              <p:cNvSpPr/>
              <p:nvPr/>
            </p:nvSpPr>
            <p:spPr>
              <a:xfrm>
                <a:off x="1535850" y="2711650"/>
                <a:ext cx="256300" cy="13177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5271" extrusionOk="0">
                    <a:moveTo>
                      <a:pt x="5198" y="0"/>
                    </a:moveTo>
                    <a:cubicBezTo>
                      <a:pt x="554" y="0"/>
                      <a:pt x="1" y="5270"/>
                      <a:pt x="1" y="5270"/>
                    </a:cubicBezTo>
                    <a:lnTo>
                      <a:pt x="1580" y="5270"/>
                    </a:lnTo>
                    <a:cubicBezTo>
                      <a:pt x="1580" y="5270"/>
                      <a:pt x="1532" y="924"/>
                      <a:pt x="5020" y="924"/>
                    </a:cubicBezTo>
                    <a:cubicBezTo>
                      <a:pt x="5115" y="924"/>
                      <a:pt x="5213" y="928"/>
                      <a:pt x="5314" y="934"/>
                    </a:cubicBezTo>
                    <a:cubicBezTo>
                      <a:pt x="9249" y="1185"/>
                      <a:pt x="8672" y="5270"/>
                      <a:pt x="8672" y="5270"/>
                    </a:cubicBezTo>
                    <a:lnTo>
                      <a:pt x="10251" y="5270"/>
                    </a:lnTo>
                    <a:cubicBezTo>
                      <a:pt x="10251" y="5270"/>
                      <a:pt x="10201" y="232"/>
                      <a:pt x="5489" y="7"/>
                    </a:cubicBezTo>
                    <a:cubicBezTo>
                      <a:pt x="5390" y="2"/>
                      <a:pt x="5293" y="0"/>
                      <a:pt x="5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7" name="Google Shape;4557;p78"/>
              <p:cNvSpPr/>
              <p:nvPr/>
            </p:nvSpPr>
            <p:spPr>
              <a:xfrm>
                <a:off x="1470075" y="2670850"/>
                <a:ext cx="385350" cy="173200"/>
              </a:xfrm>
              <a:custGeom>
                <a:avLst/>
                <a:gdLst/>
                <a:ahLst/>
                <a:cxnLst/>
                <a:rect l="l" t="t" r="r" b="b"/>
                <a:pathLst>
                  <a:path w="15414" h="6928" extrusionOk="0">
                    <a:moveTo>
                      <a:pt x="7832" y="1"/>
                    </a:moveTo>
                    <a:cubicBezTo>
                      <a:pt x="1708" y="1"/>
                      <a:pt x="0" y="6927"/>
                      <a:pt x="0" y="6927"/>
                    </a:cubicBezTo>
                    <a:lnTo>
                      <a:pt x="2055" y="6927"/>
                    </a:lnTo>
                    <a:cubicBezTo>
                      <a:pt x="2055" y="6927"/>
                      <a:pt x="3006" y="1200"/>
                      <a:pt x="7637" y="1200"/>
                    </a:cubicBezTo>
                    <a:cubicBezTo>
                      <a:pt x="7762" y="1200"/>
                      <a:pt x="7890" y="1204"/>
                      <a:pt x="8020" y="1213"/>
                    </a:cubicBezTo>
                    <a:cubicBezTo>
                      <a:pt x="13158" y="1564"/>
                      <a:pt x="13358" y="6927"/>
                      <a:pt x="13358" y="6927"/>
                    </a:cubicBezTo>
                    <a:lnTo>
                      <a:pt x="15414" y="6927"/>
                    </a:lnTo>
                    <a:cubicBezTo>
                      <a:pt x="15414" y="6927"/>
                      <a:pt x="14411" y="311"/>
                      <a:pt x="8221" y="10"/>
                    </a:cubicBezTo>
                    <a:cubicBezTo>
                      <a:pt x="8089" y="4"/>
                      <a:pt x="7960" y="1"/>
                      <a:pt x="78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8" name="Google Shape;4558;p78"/>
              <p:cNvSpPr/>
              <p:nvPr/>
            </p:nvSpPr>
            <p:spPr>
              <a:xfrm>
                <a:off x="1386725" y="2623225"/>
                <a:ext cx="550775" cy="220200"/>
              </a:xfrm>
              <a:custGeom>
                <a:avLst/>
                <a:gdLst/>
                <a:ahLst/>
                <a:cxnLst/>
                <a:rect l="l" t="t" r="r" b="b"/>
                <a:pathLst>
                  <a:path w="22031" h="8808" extrusionOk="0">
                    <a:moveTo>
                      <a:pt x="10981" y="0"/>
                    </a:moveTo>
                    <a:cubicBezTo>
                      <a:pt x="2438" y="0"/>
                      <a:pt x="1" y="8807"/>
                      <a:pt x="1" y="8807"/>
                    </a:cubicBezTo>
                    <a:lnTo>
                      <a:pt x="2933" y="8807"/>
                    </a:lnTo>
                    <a:cubicBezTo>
                      <a:pt x="2933" y="8807"/>
                      <a:pt x="4309" y="1436"/>
                      <a:pt x="11196" y="1436"/>
                    </a:cubicBezTo>
                    <a:cubicBezTo>
                      <a:pt x="11265" y="1436"/>
                      <a:pt x="11334" y="1437"/>
                      <a:pt x="11404" y="1439"/>
                    </a:cubicBezTo>
                    <a:cubicBezTo>
                      <a:pt x="18748" y="1589"/>
                      <a:pt x="19099" y="8807"/>
                      <a:pt x="19099" y="8807"/>
                    </a:cubicBezTo>
                    <a:lnTo>
                      <a:pt x="22031" y="8807"/>
                    </a:lnTo>
                    <a:cubicBezTo>
                      <a:pt x="22031" y="8807"/>
                      <a:pt x="20076" y="336"/>
                      <a:pt x="11479" y="10"/>
                    </a:cubicBezTo>
                    <a:cubicBezTo>
                      <a:pt x="11311" y="3"/>
                      <a:pt x="11145" y="0"/>
                      <a:pt x="109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59" name="Google Shape;4559;p78"/>
            <p:cNvSpPr/>
            <p:nvPr/>
          </p:nvSpPr>
          <p:spPr>
            <a:xfrm>
              <a:off x="530425" y="619899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60" name="Google Shape;4560;p78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1" name="Google Shape;4561;p78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2" name="Google Shape;4562;p78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3" name="Google Shape;4563;p78">
            <a:hlinkClick r:id="rId5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4303533-430B-A344-8111-1C9CB82D754E}"/>
              </a:ext>
            </a:extLst>
          </p:cNvPr>
          <p:cNvSpPr txBox="1"/>
          <p:nvPr/>
        </p:nvSpPr>
        <p:spPr>
          <a:xfrm>
            <a:off x="489692" y="1099687"/>
            <a:ext cx="567520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  <a:endParaRPr lang="en-US" sz="2000" b="1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People in my city love delicious food and they usually eat three meals a day including breakfast, lunch, and dinner. At around 6.30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a.m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they usually have a light breakfast with a bowl of pho or bread. Some people eat a bowl of instant noodles and drink a cup of coffee before going to work. Lunch usually starts around 11.30 a.m. They usually have a plate of fried rice and drink juice for lunch. Dinner usually starts at 18:00 with rice, lots of vegetables, some meat and fish. Then they usually have some fruit and some tea.</a:t>
            </a:r>
            <a:endParaRPr lang="en-V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Title 5">
            <a:extLst>
              <a:ext uri="{FF2B5EF4-FFF2-40B4-BE49-F238E27FC236}">
                <a16:creationId xmlns:a16="http://schemas.microsoft.com/office/drawing/2014/main" id="{385106D0-5BCE-1A4B-9F35-775A6B65A6FE}"/>
              </a:ext>
            </a:extLst>
          </p:cNvPr>
          <p:cNvSpPr txBox="1">
            <a:spLocks/>
          </p:cNvSpPr>
          <p:nvPr/>
        </p:nvSpPr>
        <p:spPr>
          <a:xfrm>
            <a:off x="942531" y="51619"/>
            <a:ext cx="7343129" cy="67540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pt-PT" sz="1800" dirty="0">
                <a:latin typeface="Nunito"/>
                <a:sym typeface="Nunito"/>
              </a:rPr>
              <a:t>Ex 5. (p 57) </a:t>
            </a:r>
            <a:r>
              <a:rPr lang="pt-PT" sz="1800" dirty="0" err="1">
                <a:latin typeface="Nunito"/>
                <a:sym typeface="Nunito"/>
              </a:rPr>
              <a:t>Write</a:t>
            </a:r>
            <a:r>
              <a:rPr lang="pt-PT" sz="1800" dirty="0">
                <a:latin typeface="Nunito"/>
                <a:sym typeface="Nunito"/>
              </a:rPr>
              <a:t> a </a:t>
            </a:r>
            <a:r>
              <a:rPr lang="pt-PT" sz="1800" dirty="0" err="1">
                <a:latin typeface="Nunito"/>
                <a:sym typeface="Nunito"/>
              </a:rPr>
              <a:t>paragraph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of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about</a:t>
            </a:r>
            <a:r>
              <a:rPr lang="pt-PT" sz="1800" dirty="0">
                <a:latin typeface="Nunito"/>
                <a:sym typeface="Nunito"/>
              </a:rPr>
              <a:t> 70 </a:t>
            </a:r>
            <a:r>
              <a:rPr lang="pt-PT" sz="1800" dirty="0" err="1">
                <a:latin typeface="Nunito"/>
                <a:sym typeface="Nunito"/>
              </a:rPr>
              <a:t>words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about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the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eating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habits</a:t>
            </a:r>
            <a:r>
              <a:rPr lang="pt-PT" sz="1800" dirty="0">
                <a:latin typeface="Nunito"/>
                <a:sym typeface="Nunito"/>
              </a:rPr>
              <a:t> in </a:t>
            </a:r>
            <a:r>
              <a:rPr lang="pt-PT" sz="1800" dirty="0" err="1">
                <a:latin typeface="Nunito"/>
                <a:sym typeface="Nunito"/>
              </a:rPr>
              <a:t>your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area</a:t>
            </a:r>
            <a:r>
              <a:rPr lang="pt-PT" sz="1800" dirty="0">
                <a:latin typeface="Nunito"/>
                <a:sym typeface="Nunito"/>
              </a:rPr>
              <a:t>. Use </a:t>
            </a:r>
            <a:r>
              <a:rPr lang="pt-PT" sz="1800" dirty="0" err="1">
                <a:latin typeface="Nunito"/>
                <a:sym typeface="Nunito"/>
              </a:rPr>
              <a:t>the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information</a:t>
            </a:r>
            <a:r>
              <a:rPr lang="pt-PT" sz="1800" dirty="0">
                <a:latin typeface="Nunito"/>
                <a:sym typeface="Nunito"/>
              </a:rPr>
              <a:t> in 4 to </a:t>
            </a:r>
            <a:r>
              <a:rPr lang="pt-PT" sz="1800" dirty="0" err="1">
                <a:latin typeface="Nunito"/>
                <a:sym typeface="Nunito"/>
              </a:rPr>
              <a:t>help</a:t>
            </a:r>
            <a:r>
              <a:rPr lang="pt-PT" sz="1800" dirty="0">
                <a:latin typeface="Nunito"/>
                <a:sym typeface="Nunito"/>
              </a:rPr>
              <a:t> </a:t>
            </a:r>
            <a:r>
              <a:rPr lang="pt-PT" sz="1800" dirty="0" err="1">
                <a:latin typeface="Nunito"/>
                <a:sym typeface="Nunito"/>
              </a:rPr>
              <a:t>you</a:t>
            </a:r>
            <a:r>
              <a:rPr lang="pt-PT" sz="1800" dirty="0">
                <a:latin typeface="Nunito"/>
                <a:sym typeface="Nunito"/>
              </a:rPr>
              <a:t>.</a:t>
            </a:r>
            <a:endParaRPr lang="en-VN" sz="2800" dirty="0"/>
          </a:p>
        </p:txBody>
      </p:sp>
      <p:pic>
        <p:nvPicPr>
          <p:cNvPr id="2" name="y2mate.com - ĐÊM NGƯƠC 2 PHUT  BONG SÔ_1080p.mp4" descr="y2mate.com - ĐÊM NGƯƠC 2 PHUT  BONG SÔ_1080p.mp4">
            <a:hlinkClick r:id="" action="ppaction://media"/>
            <a:extLst>
              <a:ext uri="{FF2B5EF4-FFF2-40B4-BE49-F238E27FC236}">
                <a16:creationId xmlns:a16="http://schemas.microsoft.com/office/drawing/2014/main" id="{0AEC8DA0-FBC4-674A-B5E1-F0ED3CD46E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1056" y="1924074"/>
            <a:ext cx="2274094" cy="1550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Google Shape;4519;p78">
            <a:extLst>
              <a:ext uri="{FF2B5EF4-FFF2-40B4-BE49-F238E27FC236}">
                <a16:creationId xmlns:a16="http://schemas.microsoft.com/office/drawing/2014/main" id="{FBFF8136-DF79-474D-8B7D-E3309621028A}"/>
              </a:ext>
            </a:extLst>
          </p:cNvPr>
          <p:cNvSpPr/>
          <p:nvPr/>
        </p:nvSpPr>
        <p:spPr>
          <a:xfrm>
            <a:off x="6449179" y="1818409"/>
            <a:ext cx="2502316" cy="1791065"/>
          </a:xfrm>
          <a:prstGeom prst="round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>
            <a:extLst>
              <a:ext uri="{FF2B5EF4-FFF2-40B4-BE49-F238E27FC236}">
                <a16:creationId xmlns:a16="http://schemas.microsoft.com/office/drawing/2014/main" id="{5B110AC5-C11E-474C-8932-CA835BFDD4FB}"/>
              </a:ext>
            </a:extLst>
          </p:cNvPr>
          <p:cNvSpPr txBox="1">
            <a:spLocks/>
          </p:cNvSpPr>
          <p:nvPr/>
        </p:nvSpPr>
        <p:spPr>
          <a:xfrm>
            <a:off x="900435" y="514076"/>
            <a:ext cx="7343129" cy="67540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/>
              <a:buNone/>
              <a:defRPr sz="35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pt-PT" sz="4400" dirty="0">
                <a:latin typeface="Nunito"/>
                <a:sym typeface="Nunito"/>
              </a:rPr>
              <a:t>PEER CHECK</a:t>
            </a:r>
            <a:endParaRPr lang="en-VN" sz="6000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B6F2510-0682-7442-A557-F95942626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692102"/>
              </p:ext>
            </p:extLst>
          </p:nvPr>
        </p:nvGraphicFramePr>
        <p:xfrm>
          <a:off x="900435" y="1330512"/>
          <a:ext cx="7343129" cy="320910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76965">
                  <a:extLst>
                    <a:ext uri="{9D8B030D-6E8A-4147-A177-3AD203B41FA5}">
                      <a16:colId xmlns:a16="http://schemas.microsoft.com/office/drawing/2014/main" val="2277472013"/>
                    </a:ext>
                  </a:extLst>
                </a:gridCol>
                <a:gridCol w="1057332">
                  <a:extLst>
                    <a:ext uri="{9D8B030D-6E8A-4147-A177-3AD203B41FA5}">
                      <a16:colId xmlns:a16="http://schemas.microsoft.com/office/drawing/2014/main" val="3506872178"/>
                    </a:ext>
                  </a:extLst>
                </a:gridCol>
                <a:gridCol w="1008832">
                  <a:extLst>
                    <a:ext uri="{9D8B030D-6E8A-4147-A177-3AD203B41FA5}">
                      <a16:colId xmlns:a16="http://schemas.microsoft.com/office/drawing/2014/main" val="4145091542"/>
                    </a:ext>
                  </a:extLst>
                </a:gridCol>
              </a:tblGrid>
              <a:tr h="5553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Criteria</a:t>
                      </a: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A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Yes</a:t>
                      </a: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A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No</a:t>
                      </a: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A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453206"/>
                  </a:ext>
                </a:extLst>
              </a:tr>
              <a:tr h="615613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1. Are the verbs in the correct form?</a:t>
                      </a: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297507"/>
                  </a:ext>
                </a:extLst>
              </a:tr>
              <a:tr h="56755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2. Are the nouns in the correct form?</a:t>
                      </a: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2314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3. Is the spelling correct?</a:t>
                      </a: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767383"/>
                  </a:ext>
                </a:extLst>
              </a:tr>
              <a:tr h="672662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vi-VN" sz="2000" b="1" i="0" u="none" strike="noStrike" cap="none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Nunito"/>
                          <a:ea typeface="Calibri"/>
                          <a:cs typeface="Amatic SC"/>
                          <a:sym typeface="Calibri"/>
                        </a:rPr>
                        <a:t>4. Has the paragraph answered all questions?</a:t>
                      </a: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i="0" u="none" strike="noStrike" cap="none" dirty="0">
                        <a:solidFill>
                          <a:schemeClr val="bg1">
                            <a:lumMod val="10000"/>
                          </a:schemeClr>
                        </a:solidFill>
                        <a:latin typeface="Nunito"/>
                        <a:ea typeface="Calibri"/>
                        <a:cs typeface="Amatic SC"/>
                        <a:sym typeface="Calibri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440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9595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F457A61A-6F3F-E543-9A93-EC0331078BAA}"/>
              </a:ext>
            </a:extLst>
          </p:cNvPr>
          <p:cNvSpPr txBox="1">
            <a:spLocks/>
          </p:cNvSpPr>
          <p:nvPr/>
        </p:nvSpPr>
        <p:spPr>
          <a:xfrm>
            <a:off x="322658" y="232206"/>
            <a:ext cx="4784552" cy="911013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5000" b="1" i="0" u="none" strike="noStrike" cap="none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VN" sz="6600" dirty="0">
                <a:solidFill>
                  <a:srgbClr val="E63812"/>
                </a:solidFill>
              </a:rPr>
              <a:t>recap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17A1A-271B-C644-9035-405D27A6C161}"/>
              </a:ext>
            </a:extLst>
          </p:cNvPr>
          <p:cNvSpPr txBox="1"/>
          <p:nvPr/>
        </p:nvSpPr>
        <p:spPr>
          <a:xfrm>
            <a:off x="1471450" y="1143219"/>
            <a:ext cx="6526923" cy="3775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180"/>
              </a:lnSpc>
            </a:pPr>
            <a:r>
              <a:rPr lang="en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Circle the correct answer.</a:t>
            </a:r>
          </a:p>
          <a:p>
            <a:pPr>
              <a:lnSpc>
                <a:spcPts val="3180"/>
              </a:lnSpc>
            </a:pPr>
            <a:r>
              <a:rPr lang="en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1. What skills have you leant today?</a:t>
            </a:r>
          </a:p>
          <a:p>
            <a:pPr>
              <a:lnSpc>
                <a:spcPts val="3180"/>
              </a:lnSpc>
            </a:pPr>
            <a:r>
              <a:rPr lang="en-VN" sz="2400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A. Speaking and Writing</a:t>
            </a:r>
          </a:p>
          <a:p>
            <a:pPr>
              <a:lnSpc>
                <a:spcPts val="3180"/>
              </a:lnSpc>
            </a:pPr>
            <a:r>
              <a:rPr lang="en-VN" sz="2400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B. Reading and Writing</a:t>
            </a:r>
            <a:br>
              <a:rPr lang="en-VN" sz="2400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</a:br>
            <a:r>
              <a:rPr lang="en-VN" sz="2400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C. Listening and Writing</a:t>
            </a:r>
          </a:p>
          <a:p>
            <a:pPr>
              <a:lnSpc>
                <a:spcPts val="3180"/>
              </a:lnSpc>
            </a:pPr>
            <a:r>
              <a:rPr lang="en-VN" sz="2400" b="1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2. What content have you leant today?</a:t>
            </a:r>
          </a:p>
          <a:p>
            <a:pPr>
              <a:lnSpc>
                <a:spcPts val="3180"/>
              </a:lnSpc>
            </a:pPr>
            <a:r>
              <a:rPr lang="en-VN" sz="2400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A. Eating habits</a:t>
            </a:r>
          </a:p>
          <a:p>
            <a:pPr>
              <a:lnSpc>
                <a:spcPts val="3180"/>
              </a:lnSpc>
            </a:pPr>
            <a:r>
              <a:rPr lang="en-VN" sz="2400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B. Dining table rules</a:t>
            </a:r>
          </a:p>
          <a:p>
            <a:pPr>
              <a:lnSpc>
                <a:spcPts val="3180"/>
              </a:lnSpc>
            </a:pPr>
            <a:r>
              <a:rPr lang="en-VN" sz="2400" dirty="0">
                <a:solidFill>
                  <a:schemeClr val="bg1">
                    <a:lumMod val="10000"/>
                  </a:schemeClr>
                </a:solidFill>
                <a:latin typeface="Nunito"/>
                <a:cs typeface="Amatic SC"/>
              </a:rPr>
              <a:t>C. Diet plans</a:t>
            </a:r>
          </a:p>
        </p:txBody>
      </p:sp>
      <p:pic>
        <p:nvPicPr>
          <p:cNvPr id="1026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D1A703B7-AA4A-E042-952F-13C9FC7EF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664" y="2571750"/>
            <a:ext cx="789939" cy="83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d Circle Hand Drawn Chalk On: Hình minh họa có sẵn 591848420 |  Shutterstock">
            <a:extLst>
              <a:ext uri="{FF2B5EF4-FFF2-40B4-BE49-F238E27FC236}">
                <a16:creationId xmlns:a16="http://schemas.microsoft.com/office/drawing/2014/main" id="{03BA0B51-473D-0E42-AFB1-DABDEEC69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663" y="3409564"/>
            <a:ext cx="789939" cy="83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oogle Shape;4602;p80">
            <a:extLst>
              <a:ext uri="{FF2B5EF4-FFF2-40B4-BE49-F238E27FC236}">
                <a16:creationId xmlns:a16="http://schemas.microsoft.com/office/drawing/2014/main" id="{B4CA5092-A243-8B47-972D-5EA8BC1F9B6B}"/>
              </a:ext>
            </a:extLst>
          </p:cNvPr>
          <p:cNvGrpSpPr/>
          <p:nvPr/>
        </p:nvGrpSpPr>
        <p:grpSpPr>
          <a:xfrm flipH="1">
            <a:off x="7087341" y="2769633"/>
            <a:ext cx="1822063" cy="2117675"/>
            <a:chOff x="782575" y="2842725"/>
            <a:chExt cx="1716600" cy="1824151"/>
          </a:xfrm>
        </p:grpSpPr>
        <p:sp>
          <p:nvSpPr>
            <p:cNvPr id="10" name="Google Shape;4603;p80">
              <a:extLst>
                <a:ext uri="{FF2B5EF4-FFF2-40B4-BE49-F238E27FC236}">
                  <a16:creationId xmlns:a16="http://schemas.microsoft.com/office/drawing/2014/main" id="{4270A577-2E18-5541-AA78-AEBF95453838}"/>
                </a:ext>
              </a:extLst>
            </p:cNvPr>
            <p:cNvSpPr/>
            <p:nvPr/>
          </p:nvSpPr>
          <p:spPr>
            <a:xfrm>
              <a:off x="839431" y="3038026"/>
              <a:ext cx="83493" cy="69224"/>
            </a:xfrm>
            <a:custGeom>
              <a:avLst/>
              <a:gdLst/>
              <a:ahLst/>
              <a:cxnLst/>
              <a:rect l="l" t="t" r="r" b="b"/>
              <a:pathLst>
                <a:path w="1141" h="946" extrusionOk="0">
                  <a:moveTo>
                    <a:pt x="600" y="1"/>
                  </a:moveTo>
                  <a:cubicBezTo>
                    <a:pt x="427" y="1"/>
                    <a:pt x="228" y="48"/>
                    <a:pt x="151" y="242"/>
                  </a:cubicBezTo>
                  <a:cubicBezTo>
                    <a:pt x="0" y="643"/>
                    <a:pt x="376" y="944"/>
                    <a:pt x="376" y="944"/>
                  </a:cubicBezTo>
                  <a:cubicBezTo>
                    <a:pt x="396" y="945"/>
                    <a:pt x="415" y="946"/>
                    <a:pt x="434" y="946"/>
                  </a:cubicBezTo>
                  <a:cubicBezTo>
                    <a:pt x="1140" y="946"/>
                    <a:pt x="902" y="41"/>
                    <a:pt x="902" y="41"/>
                  </a:cubicBezTo>
                  <a:cubicBezTo>
                    <a:pt x="902" y="41"/>
                    <a:pt x="762" y="1"/>
                    <a:pt x="6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604;p80">
              <a:extLst>
                <a:ext uri="{FF2B5EF4-FFF2-40B4-BE49-F238E27FC236}">
                  <a16:creationId xmlns:a16="http://schemas.microsoft.com/office/drawing/2014/main" id="{8897B934-A121-1A40-80F9-0FCFB3E0B554}"/>
                </a:ext>
              </a:extLst>
            </p:cNvPr>
            <p:cNvSpPr/>
            <p:nvPr/>
          </p:nvSpPr>
          <p:spPr>
            <a:xfrm>
              <a:off x="907263" y="3141859"/>
              <a:ext cx="333824" cy="351240"/>
            </a:xfrm>
            <a:custGeom>
              <a:avLst/>
              <a:gdLst/>
              <a:ahLst/>
              <a:cxnLst/>
              <a:rect l="l" t="t" r="r" b="b"/>
              <a:pathLst>
                <a:path w="4562" h="4800" extrusionOk="0">
                  <a:moveTo>
                    <a:pt x="677" y="1"/>
                  </a:moveTo>
                  <a:cubicBezTo>
                    <a:pt x="677" y="1"/>
                    <a:pt x="201" y="377"/>
                    <a:pt x="101" y="1605"/>
                  </a:cubicBezTo>
                  <a:cubicBezTo>
                    <a:pt x="1" y="2833"/>
                    <a:pt x="928" y="4237"/>
                    <a:pt x="2181" y="4663"/>
                  </a:cubicBezTo>
                  <a:cubicBezTo>
                    <a:pt x="2479" y="4762"/>
                    <a:pt x="2767" y="4800"/>
                    <a:pt x="3034" y="4800"/>
                  </a:cubicBezTo>
                  <a:cubicBezTo>
                    <a:pt x="3913" y="4800"/>
                    <a:pt x="4562" y="4387"/>
                    <a:pt x="4562" y="4387"/>
                  </a:cubicBezTo>
                  <a:lnTo>
                    <a:pt x="6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605;p80">
              <a:extLst>
                <a:ext uri="{FF2B5EF4-FFF2-40B4-BE49-F238E27FC236}">
                  <a16:creationId xmlns:a16="http://schemas.microsoft.com/office/drawing/2014/main" id="{3C54A699-3989-7542-8F96-F7F994CDA3EC}"/>
                </a:ext>
              </a:extLst>
            </p:cNvPr>
            <p:cNvSpPr/>
            <p:nvPr/>
          </p:nvSpPr>
          <p:spPr>
            <a:xfrm>
              <a:off x="1481312" y="2993975"/>
              <a:ext cx="453026" cy="600986"/>
            </a:xfrm>
            <a:custGeom>
              <a:avLst/>
              <a:gdLst/>
              <a:ahLst/>
              <a:cxnLst/>
              <a:rect l="l" t="t" r="r" b="b"/>
              <a:pathLst>
                <a:path w="6191" h="8213" extrusionOk="0">
                  <a:moveTo>
                    <a:pt x="4017" y="0"/>
                  </a:moveTo>
                  <a:cubicBezTo>
                    <a:pt x="3758" y="0"/>
                    <a:pt x="3906" y="874"/>
                    <a:pt x="3990" y="1285"/>
                  </a:cubicBezTo>
                  <a:lnTo>
                    <a:pt x="3990" y="1285"/>
                  </a:lnTo>
                  <a:cubicBezTo>
                    <a:pt x="3913" y="979"/>
                    <a:pt x="3737" y="439"/>
                    <a:pt x="3434" y="368"/>
                  </a:cubicBezTo>
                  <a:cubicBezTo>
                    <a:pt x="3420" y="365"/>
                    <a:pt x="3408" y="363"/>
                    <a:pt x="3397" y="363"/>
                  </a:cubicBezTo>
                  <a:cubicBezTo>
                    <a:pt x="3053" y="363"/>
                    <a:pt x="3735" y="1796"/>
                    <a:pt x="3735" y="1796"/>
                  </a:cubicBezTo>
                  <a:cubicBezTo>
                    <a:pt x="4110" y="4528"/>
                    <a:pt x="0" y="5831"/>
                    <a:pt x="0" y="5831"/>
                  </a:cubicBezTo>
                  <a:lnTo>
                    <a:pt x="1554" y="8212"/>
                  </a:lnTo>
                  <a:cubicBezTo>
                    <a:pt x="6191" y="7285"/>
                    <a:pt x="5389" y="2122"/>
                    <a:pt x="5389" y="2122"/>
                  </a:cubicBezTo>
                  <a:cubicBezTo>
                    <a:pt x="5389" y="2122"/>
                    <a:pt x="5890" y="1220"/>
                    <a:pt x="5614" y="794"/>
                  </a:cubicBezTo>
                  <a:cubicBezTo>
                    <a:pt x="5565" y="720"/>
                    <a:pt x="5518" y="689"/>
                    <a:pt x="5475" y="689"/>
                  </a:cubicBezTo>
                  <a:cubicBezTo>
                    <a:pt x="5253" y="689"/>
                    <a:pt x="5113" y="1496"/>
                    <a:pt x="5113" y="1496"/>
                  </a:cubicBezTo>
                  <a:cubicBezTo>
                    <a:pt x="5113" y="1496"/>
                    <a:pt x="5163" y="167"/>
                    <a:pt x="4887" y="42"/>
                  </a:cubicBezTo>
                  <a:cubicBezTo>
                    <a:pt x="4876" y="37"/>
                    <a:pt x="4865" y="35"/>
                    <a:pt x="4854" y="35"/>
                  </a:cubicBezTo>
                  <a:cubicBezTo>
                    <a:pt x="4585" y="35"/>
                    <a:pt x="4562" y="1471"/>
                    <a:pt x="4562" y="1471"/>
                  </a:cubicBezTo>
                  <a:cubicBezTo>
                    <a:pt x="4562" y="1471"/>
                    <a:pt x="4537" y="217"/>
                    <a:pt x="4085" y="17"/>
                  </a:cubicBezTo>
                  <a:cubicBezTo>
                    <a:pt x="4060" y="6"/>
                    <a:pt x="4037" y="0"/>
                    <a:pt x="4017" y="0"/>
                  </a:cubicBezTo>
                  <a:close/>
                </a:path>
              </a:pathLst>
            </a:custGeom>
            <a:solidFill>
              <a:srgbClr val="AC5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606;p80">
              <a:extLst>
                <a:ext uri="{FF2B5EF4-FFF2-40B4-BE49-F238E27FC236}">
                  <a16:creationId xmlns:a16="http://schemas.microsoft.com/office/drawing/2014/main" id="{151B52FA-11DF-2146-AEBF-FA11BF363A37}"/>
                </a:ext>
              </a:extLst>
            </p:cNvPr>
            <p:cNvSpPr/>
            <p:nvPr/>
          </p:nvSpPr>
          <p:spPr>
            <a:xfrm>
              <a:off x="1466604" y="3317915"/>
              <a:ext cx="319189" cy="229769"/>
            </a:xfrm>
            <a:custGeom>
              <a:avLst/>
              <a:gdLst/>
              <a:ahLst/>
              <a:cxnLst/>
              <a:rect l="l" t="t" r="r" b="b"/>
              <a:pathLst>
                <a:path w="4362" h="3140" extrusionOk="0">
                  <a:moveTo>
                    <a:pt x="2256" y="1"/>
                  </a:moveTo>
                  <a:cubicBezTo>
                    <a:pt x="1780" y="1"/>
                    <a:pt x="1" y="1229"/>
                    <a:pt x="1" y="1229"/>
                  </a:cubicBezTo>
                  <a:cubicBezTo>
                    <a:pt x="1" y="1229"/>
                    <a:pt x="1379" y="2858"/>
                    <a:pt x="1755" y="3084"/>
                  </a:cubicBezTo>
                  <a:cubicBezTo>
                    <a:pt x="1826" y="3122"/>
                    <a:pt x="1930" y="3140"/>
                    <a:pt x="2056" y="3140"/>
                  </a:cubicBezTo>
                  <a:cubicBezTo>
                    <a:pt x="2594" y="3140"/>
                    <a:pt x="3520" y="2805"/>
                    <a:pt x="3885" y="2257"/>
                  </a:cubicBezTo>
                  <a:cubicBezTo>
                    <a:pt x="4362" y="1605"/>
                    <a:pt x="2707" y="26"/>
                    <a:pt x="2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607;p80">
              <a:extLst>
                <a:ext uri="{FF2B5EF4-FFF2-40B4-BE49-F238E27FC236}">
                  <a16:creationId xmlns:a16="http://schemas.microsoft.com/office/drawing/2014/main" id="{BB331FE2-D92F-FA47-A44E-5EA1B1D82C1A}"/>
                </a:ext>
              </a:extLst>
            </p:cNvPr>
            <p:cNvSpPr/>
            <p:nvPr/>
          </p:nvSpPr>
          <p:spPr>
            <a:xfrm>
              <a:off x="1661026" y="4016650"/>
              <a:ext cx="306311" cy="447611"/>
            </a:xfrm>
            <a:custGeom>
              <a:avLst/>
              <a:gdLst/>
              <a:ahLst/>
              <a:cxnLst/>
              <a:rect l="l" t="t" r="r" b="b"/>
              <a:pathLst>
                <a:path w="4186" h="6117" extrusionOk="0">
                  <a:moveTo>
                    <a:pt x="3384" y="1"/>
                  </a:moveTo>
                  <a:cubicBezTo>
                    <a:pt x="3137" y="1"/>
                    <a:pt x="1082" y="23"/>
                    <a:pt x="752" y="753"/>
                  </a:cubicBezTo>
                  <a:cubicBezTo>
                    <a:pt x="376" y="1505"/>
                    <a:pt x="1153" y="2582"/>
                    <a:pt x="1279" y="2958"/>
                  </a:cubicBezTo>
                  <a:cubicBezTo>
                    <a:pt x="1404" y="3334"/>
                    <a:pt x="376" y="4638"/>
                    <a:pt x="201" y="5189"/>
                  </a:cubicBezTo>
                  <a:cubicBezTo>
                    <a:pt x="0" y="5715"/>
                    <a:pt x="602" y="5590"/>
                    <a:pt x="1203" y="6116"/>
                  </a:cubicBezTo>
                  <a:cubicBezTo>
                    <a:pt x="1203" y="6116"/>
                    <a:pt x="3459" y="4763"/>
                    <a:pt x="3835" y="3585"/>
                  </a:cubicBezTo>
                  <a:cubicBezTo>
                    <a:pt x="4186" y="2407"/>
                    <a:pt x="3409" y="1"/>
                    <a:pt x="3409" y="1"/>
                  </a:cubicBezTo>
                  <a:cubicBezTo>
                    <a:pt x="3409" y="1"/>
                    <a:pt x="3400" y="1"/>
                    <a:pt x="3384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608;p80">
              <a:extLst>
                <a:ext uri="{FF2B5EF4-FFF2-40B4-BE49-F238E27FC236}">
                  <a16:creationId xmlns:a16="http://schemas.microsoft.com/office/drawing/2014/main" id="{F4467A06-FA66-7242-BC98-723FD210C474}"/>
                </a:ext>
              </a:extLst>
            </p:cNvPr>
            <p:cNvSpPr/>
            <p:nvPr/>
          </p:nvSpPr>
          <p:spPr>
            <a:xfrm>
              <a:off x="1560339" y="4449400"/>
              <a:ext cx="197938" cy="217476"/>
            </a:xfrm>
            <a:custGeom>
              <a:avLst/>
              <a:gdLst/>
              <a:ahLst/>
              <a:cxnLst/>
              <a:rect l="l" t="t" r="r" b="b"/>
              <a:pathLst>
                <a:path w="2705" h="2972" extrusionOk="0">
                  <a:moveTo>
                    <a:pt x="861" y="1"/>
                  </a:moveTo>
                  <a:cubicBezTo>
                    <a:pt x="563" y="1"/>
                    <a:pt x="1" y="656"/>
                    <a:pt x="248" y="1130"/>
                  </a:cubicBezTo>
                  <a:cubicBezTo>
                    <a:pt x="499" y="1656"/>
                    <a:pt x="1727" y="2784"/>
                    <a:pt x="2228" y="2959"/>
                  </a:cubicBezTo>
                  <a:cubicBezTo>
                    <a:pt x="2253" y="2967"/>
                    <a:pt x="2275" y="2971"/>
                    <a:pt x="2295" y="2971"/>
                  </a:cubicBezTo>
                  <a:cubicBezTo>
                    <a:pt x="2704" y="2971"/>
                    <a:pt x="2195" y="1338"/>
                    <a:pt x="2028" y="979"/>
                  </a:cubicBezTo>
                  <a:cubicBezTo>
                    <a:pt x="1878" y="603"/>
                    <a:pt x="950" y="27"/>
                    <a:pt x="950" y="27"/>
                  </a:cubicBezTo>
                  <a:cubicBezTo>
                    <a:pt x="925" y="9"/>
                    <a:pt x="895" y="1"/>
                    <a:pt x="8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09;p80">
              <a:extLst>
                <a:ext uri="{FF2B5EF4-FFF2-40B4-BE49-F238E27FC236}">
                  <a16:creationId xmlns:a16="http://schemas.microsoft.com/office/drawing/2014/main" id="{A9269A57-519F-7140-9C91-54D585BB49C1}"/>
                </a:ext>
              </a:extLst>
            </p:cNvPr>
            <p:cNvSpPr/>
            <p:nvPr/>
          </p:nvSpPr>
          <p:spPr>
            <a:xfrm>
              <a:off x="1666514" y="4527330"/>
              <a:ext cx="49613" cy="13903"/>
            </a:xfrm>
            <a:custGeom>
              <a:avLst/>
              <a:gdLst/>
              <a:ahLst/>
              <a:cxnLst/>
              <a:rect l="l" t="t" r="r" b="b"/>
              <a:pathLst>
                <a:path w="678" h="190" extrusionOk="0">
                  <a:moveTo>
                    <a:pt x="363" y="0"/>
                  </a:moveTo>
                  <a:cubicBezTo>
                    <a:pt x="168" y="0"/>
                    <a:pt x="17" y="90"/>
                    <a:pt x="1" y="90"/>
                  </a:cubicBezTo>
                  <a:lnTo>
                    <a:pt x="76" y="190"/>
                  </a:lnTo>
                  <a:cubicBezTo>
                    <a:pt x="76" y="190"/>
                    <a:pt x="198" y="123"/>
                    <a:pt x="354" y="123"/>
                  </a:cubicBezTo>
                  <a:cubicBezTo>
                    <a:pt x="432" y="123"/>
                    <a:pt x="518" y="140"/>
                    <a:pt x="602" y="190"/>
                  </a:cubicBezTo>
                  <a:lnTo>
                    <a:pt x="677" y="90"/>
                  </a:lnTo>
                  <a:cubicBezTo>
                    <a:pt x="569" y="23"/>
                    <a:pt x="460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610;p80">
              <a:extLst>
                <a:ext uri="{FF2B5EF4-FFF2-40B4-BE49-F238E27FC236}">
                  <a16:creationId xmlns:a16="http://schemas.microsoft.com/office/drawing/2014/main" id="{19AB4EEF-9AED-B44A-A9C6-90AED6A1EC63}"/>
                </a:ext>
              </a:extLst>
            </p:cNvPr>
            <p:cNvSpPr/>
            <p:nvPr/>
          </p:nvSpPr>
          <p:spPr>
            <a:xfrm>
              <a:off x="1683052" y="4562014"/>
              <a:ext cx="45881" cy="3073"/>
            </a:xfrm>
            <a:custGeom>
              <a:avLst/>
              <a:gdLst/>
              <a:ahLst/>
              <a:cxnLst/>
              <a:rect l="l" t="t" r="r" b="b"/>
              <a:pathLst>
                <a:path w="627" h="42" extrusionOk="0">
                  <a:moveTo>
                    <a:pt x="317" y="0"/>
                  </a:moveTo>
                  <a:cubicBezTo>
                    <a:pt x="156" y="0"/>
                    <a:pt x="0" y="17"/>
                    <a:pt x="0" y="17"/>
                  </a:cubicBezTo>
                  <a:lnTo>
                    <a:pt x="627" y="42"/>
                  </a:lnTo>
                  <a:cubicBezTo>
                    <a:pt x="562" y="9"/>
                    <a:pt x="438" y="0"/>
                    <a:pt x="317" y="0"/>
                  </a:cubicBezTo>
                  <a:close/>
                </a:path>
              </a:pathLst>
            </a:custGeom>
            <a:solidFill>
              <a:srgbClr val="C95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611;p80">
              <a:extLst>
                <a:ext uri="{FF2B5EF4-FFF2-40B4-BE49-F238E27FC236}">
                  <a16:creationId xmlns:a16="http://schemas.microsoft.com/office/drawing/2014/main" id="{43D77F46-05FC-0244-BE0D-EB58F705637B}"/>
                </a:ext>
              </a:extLst>
            </p:cNvPr>
            <p:cNvSpPr/>
            <p:nvPr/>
          </p:nvSpPr>
          <p:spPr>
            <a:xfrm>
              <a:off x="1683052" y="4557697"/>
              <a:ext cx="47710" cy="11049"/>
            </a:xfrm>
            <a:custGeom>
              <a:avLst/>
              <a:gdLst/>
              <a:ahLst/>
              <a:cxnLst/>
              <a:rect l="l" t="t" r="r" b="b"/>
              <a:pathLst>
                <a:path w="652" h="151" extrusionOk="0">
                  <a:moveTo>
                    <a:pt x="279" y="0"/>
                  </a:moveTo>
                  <a:cubicBezTo>
                    <a:pt x="144" y="0"/>
                    <a:pt x="25" y="13"/>
                    <a:pt x="0" y="25"/>
                  </a:cubicBezTo>
                  <a:lnTo>
                    <a:pt x="0" y="126"/>
                  </a:lnTo>
                  <a:cubicBezTo>
                    <a:pt x="63" y="126"/>
                    <a:pt x="188" y="119"/>
                    <a:pt x="313" y="119"/>
                  </a:cubicBezTo>
                  <a:cubicBezTo>
                    <a:pt x="439" y="119"/>
                    <a:pt x="564" y="126"/>
                    <a:pt x="627" y="151"/>
                  </a:cubicBezTo>
                  <a:lnTo>
                    <a:pt x="652" y="51"/>
                  </a:lnTo>
                  <a:cubicBezTo>
                    <a:pt x="564" y="13"/>
                    <a:pt x="414" y="0"/>
                    <a:pt x="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612;p80">
              <a:extLst>
                <a:ext uri="{FF2B5EF4-FFF2-40B4-BE49-F238E27FC236}">
                  <a16:creationId xmlns:a16="http://schemas.microsoft.com/office/drawing/2014/main" id="{B6525ED8-771A-5345-B124-427DA2885C93}"/>
                </a:ext>
              </a:extLst>
            </p:cNvPr>
            <p:cNvSpPr/>
            <p:nvPr/>
          </p:nvSpPr>
          <p:spPr>
            <a:xfrm>
              <a:off x="1688540" y="4594576"/>
              <a:ext cx="47710" cy="1683"/>
            </a:xfrm>
            <a:custGeom>
              <a:avLst/>
              <a:gdLst/>
              <a:ahLst/>
              <a:cxnLst/>
              <a:rect l="l" t="t" r="r" b="b"/>
              <a:pathLst>
                <a:path w="652" h="23" extrusionOk="0">
                  <a:moveTo>
                    <a:pt x="405" y="0"/>
                  </a:moveTo>
                  <a:cubicBezTo>
                    <a:pt x="212" y="0"/>
                    <a:pt x="0" y="23"/>
                    <a:pt x="0" y="23"/>
                  </a:cubicBezTo>
                  <a:lnTo>
                    <a:pt x="652" y="23"/>
                  </a:lnTo>
                  <a:cubicBezTo>
                    <a:pt x="593" y="6"/>
                    <a:pt x="502" y="0"/>
                    <a:pt x="405" y="0"/>
                  </a:cubicBezTo>
                  <a:close/>
                </a:path>
              </a:pathLst>
            </a:custGeom>
            <a:solidFill>
              <a:srgbClr val="C95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613;p80">
              <a:extLst>
                <a:ext uri="{FF2B5EF4-FFF2-40B4-BE49-F238E27FC236}">
                  <a16:creationId xmlns:a16="http://schemas.microsoft.com/office/drawing/2014/main" id="{9A51D4CD-085F-B24E-8F8F-B8A2AE762C4D}"/>
                </a:ext>
              </a:extLst>
            </p:cNvPr>
            <p:cNvSpPr/>
            <p:nvPr/>
          </p:nvSpPr>
          <p:spPr>
            <a:xfrm>
              <a:off x="1688540" y="4589527"/>
              <a:ext cx="49539" cy="10391"/>
            </a:xfrm>
            <a:custGeom>
              <a:avLst/>
              <a:gdLst/>
              <a:ahLst/>
              <a:cxnLst/>
              <a:rect l="l" t="t" r="r" b="b"/>
              <a:pathLst>
                <a:path w="677" h="142" extrusionOk="0">
                  <a:moveTo>
                    <a:pt x="353" y="0"/>
                  </a:moveTo>
                  <a:cubicBezTo>
                    <a:pt x="188" y="0"/>
                    <a:pt x="29" y="17"/>
                    <a:pt x="0" y="17"/>
                  </a:cubicBezTo>
                  <a:lnTo>
                    <a:pt x="0" y="142"/>
                  </a:lnTo>
                  <a:cubicBezTo>
                    <a:pt x="63" y="129"/>
                    <a:pt x="188" y="123"/>
                    <a:pt x="314" y="123"/>
                  </a:cubicBezTo>
                  <a:cubicBezTo>
                    <a:pt x="439" y="123"/>
                    <a:pt x="564" y="129"/>
                    <a:pt x="627" y="142"/>
                  </a:cubicBezTo>
                  <a:lnTo>
                    <a:pt x="677" y="42"/>
                  </a:lnTo>
                  <a:cubicBezTo>
                    <a:pt x="602" y="9"/>
                    <a:pt x="476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614;p80">
              <a:extLst>
                <a:ext uri="{FF2B5EF4-FFF2-40B4-BE49-F238E27FC236}">
                  <a16:creationId xmlns:a16="http://schemas.microsoft.com/office/drawing/2014/main" id="{5C5BDE16-CF23-CA48-8618-12DDB4D4A679}"/>
                </a:ext>
              </a:extLst>
            </p:cNvPr>
            <p:cNvSpPr/>
            <p:nvPr/>
          </p:nvSpPr>
          <p:spPr>
            <a:xfrm>
              <a:off x="1620635" y="4395324"/>
              <a:ext cx="130325" cy="123958"/>
            </a:xfrm>
            <a:custGeom>
              <a:avLst/>
              <a:gdLst/>
              <a:ahLst/>
              <a:cxnLst/>
              <a:rect l="l" t="t" r="r" b="b"/>
              <a:pathLst>
                <a:path w="1781" h="1694" extrusionOk="0">
                  <a:moveTo>
                    <a:pt x="710" y="1"/>
                  </a:moveTo>
                  <a:cubicBezTo>
                    <a:pt x="502" y="1"/>
                    <a:pt x="26" y="716"/>
                    <a:pt x="26" y="716"/>
                  </a:cubicBezTo>
                  <a:cubicBezTo>
                    <a:pt x="1" y="841"/>
                    <a:pt x="928" y="1643"/>
                    <a:pt x="1054" y="1693"/>
                  </a:cubicBezTo>
                  <a:cubicBezTo>
                    <a:pt x="1056" y="1694"/>
                    <a:pt x="1059" y="1694"/>
                    <a:pt x="1062" y="1694"/>
                  </a:cubicBezTo>
                  <a:cubicBezTo>
                    <a:pt x="1203" y="1694"/>
                    <a:pt x="1755" y="1137"/>
                    <a:pt x="1755" y="941"/>
                  </a:cubicBezTo>
                  <a:cubicBezTo>
                    <a:pt x="1780" y="741"/>
                    <a:pt x="903" y="114"/>
                    <a:pt x="753" y="14"/>
                  </a:cubicBezTo>
                  <a:cubicBezTo>
                    <a:pt x="740" y="5"/>
                    <a:pt x="726" y="1"/>
                    <a:pt x="7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615;p80">
              <a:extLst>
                <a:ext uri="{FF2B5EF4-FFF2-40B4-BE49-F238E27FC236}">
                  <a16:creationId xmlns:a16="http://schemas.microsoft.com/office/drawing/2014/main" id="{6A8D8CD5-5511-0246-A5DD-617303944276}"/>
                </a:ext>
              </a:extLst>
            </p:cNvPr>
            <p:cNvSpPr/>
            <p:nvPr/>
          </p:nvSpPr>
          <p:spPr>
            <a:xfrm>
              <a:off x="1169372" y="4041310"/>
              <a:ext cx="355996" cy="383437"/>
            </a:xfrm>
            <a:custGeom>
              <a:avLst/>
              <a:gdLst/>
              <a:ahLst/>
              <a:cxnLst/>
              <a:rect l="l" t="t" r="r" b="b"/>
              <a:pathLst>
                <a:path w="4865" h="5240" extrusionOk="0">
                  <a:moveTo>
                    <a:pt x="2281" y="1"/>
                  </a:moveTo>
                  <a:cubicBezTo>
                    <a:pt x="2226" y="1"/>
                    <a:pt x="2184" y="5"/>
                    <a:pt x="2158" y="15"/>
                  </a:cubicBezTo>
                  <a:cubicBezTo>
                    <a:pt x="1857" y="90"/>
                    <a:pt x="2083" y="2521"/>
                    <a:pt x="2133" y="2872"/>
                  </a:cubicBezTo>
                  <a:cubicBezTo>
                    <a:pt x="2149" y="2984"/>
                    <a:pt x="1992" y="3022"/>
                    <a:pt x="1771" y="3022"/>
                  </a:cubicBezTo>
                  <a:cubicBezTo>
                    <a:pt x="1298" y="3022"/>
                    <a:pt x="529" y="2847"/>
                    <a:pt x="529" y="2847"/>
                  </a:cubicBezTo>
                  <a:cubicBezTo>
                    <a:pt x="529" y="2847"/>
                    <a:pt x="429" y="3674"/>
                    <a:pt x="203" y="4025"/>
                  </a:cubicBezTo>
                  <a:cubicBezTo>
                    <a:pt x="0" y="4318"/>
                    <a:pt x="1946" y="5239"/>
                    <a:pt x="2942" y="5239"/>
                  </a:cubicBezTo>
                  <a:cubicBezTo>
                    <a:pt x="3053" y="5239"/>
                    <a:pt x="3152" y="5228"/>
                    <a:pt x="3236" y="5203"/>
                  </a:cubicBezTo>
                  <a:cubicBezTo>
                    <a:pt x="4865" y="4702"/>
                    <a:pt x="4464" y="391"/>
                    <a:pt x="4464" y="391"/>
                  </a:cubicBezTo>
                  <a:cubicBezTo>
                    <a:pt x="4464" y="391"/>
                    <a:pt x="2802" y="1"/>
                    <a:pt x="2281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616;p80">
              <a:extLst>
                <a:ext uri="{FF2B5EF4-FFF2-40B4-BE49-F238E27FC236}">
                  <a16:creationId xmlns:a16="http://schemas.microsoft.com/office/drawing/2014/main" id="{4356010A-E231-224D-A3CA-BB1C1572DDFF}"/>
                </a:ext>
              </a:extLst>
            </p:cNvPr>
            <p:cNvSpPr/>
            <p:nvPr/>
          </p:nvSpPr>
          <p:spPr>
            <a:xfrm>
              <a:off x="1244375" y="3811691"/>
              <a:ext cx="779826" cy="434001"/>
            </a:xfrm>
            <a:custGeom>
              <a:avLst/>
              <a:gdLst/>
              <a:ahLst/>
              <a:cxnLst/>
              <a:rect l="l" t="t" r="r" b="b"/>
              <a:pathLst>
                <a:path w="10657" h="5931" extrusionOk="0">
                  <a:moveTo>
                    <a:pt x="7879" y="1"/>
                  </a:moveTo>
                  <a:cubicBezTo>
                    <a:pt x="6205" y="1"/>
                    <a:pt x="2934" y="449"/>
                    <a:pt x="1708" y="449"/>
                  </a:cubicBezTo>
                  <a:cubicBezTo>
                    <a:pt x="1478" y="449"/>
                    <a:pt x="1320" y="433"/>
                    <a:pt x="1258" y="396"/>
                  </a:cubicBezTo>
                  <a:cubicBezTo>
                    <a:pt x="1241" y="385"/>
                    <a:pt x="1224" y="380"/>
                    <a:pt x="1207" y="380"/>
                  </a:cubicBezTo>
                  <a:cubicBezTo>
                    <a:pt x="727" y="380"/>
                    <a:pt x="0" y="4238"/>
                    <a:pt x="556" y="5133"/>
                  </a:cubicBezTo>
                  <a:cubicBezTo>
                    <a:pt x="888" y="5690"/>
                    <a:pt x="2232" y="5930"/>
                    <a:pt x="3329" y="5930"/>
                  </a:cubicBezTo>
                  <a:cubicBezTo>
                    <a:pt x="4058" y="5930"/>
                    <a:pt x="4677" y="5824"/>
                    <a:pt x="4817" y="5634"/>
                  </a:cubicBezTo>
                  <a:cubicBezTo>
                    <a:pt x="5143" y="5158"/>
                    <a:pt x="5268" y="3403"/>
                    <a:pt x="5268" y="3403"/>
                  </a:cubicBezTo>
                  <a:cubicBezTo>
                    <a:pt x="5268" y="3403"/>
                    <a:pt x="5697" y="5478"/>
                    <a:pt x="6382" y="5478"/>
                  </a:cubicBezTo>
                  <a:cubicBezTo>
                    <a:pt x="6420" y="5478"/>
                    <a:pt x="6458" y="5471"/>
                    <a:pt x="6496" y="5459"/>
                  </a:cubicBezTo>
                  <a:cubicBezTo>
                    <a:pt x="6872" y="5333"/>
                    <a:pt x="9679" y="4581"/>
                    <a:pt x="10155" y="3779"/>
                  </a:cubicBezTo>
                  <a:cubicBezTo>
                    <a:pt x="10657" y="2977"/>
                    <a:pt x="9303" y="747"/>
                    <a:pt x="8877" y="170"/>
                  </a:cubicBezTo>
                  <a:cubicBezTo>
                    <a:pt x="8792" y="47"/>
                    <a:pt x="8418" y="1"/>
                    <a:pt x="7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17;p80">
              <a:extLst>
                <a:ext uri="{FF2B5EF4-FFF2-40B4-BE49-F238E27FC236}">
                  <a16:creationId xmlns:a16="http://schemas.microsoft.com/office/drawing/2014/main" id="{12CC6900-149F-1842-88E0-1FA7717B6AD9}"/>
                </a:ext>
              </a:extLst>
            </p:cNvPr>
            <p:cNvSpPr/>
            <p:nvPr/>
          </p:nvSpPr>
          <p:spPr>
            <a:xfrm>
              <a:off x="1187885" y="3394089"/>
              <a:ext cx="763727" cy="597547"/>
            </a:xfrm>
            <a:custGeom>
              <a:avLst/>
              <a:gdLst/>
              <a:ahLst/>
              <a:cxnLst/>
              <a:rect l="l" t="t" r="r" b="b"/>
              <a:pathLst>
                <a:path w="10437" h="8166" extrusionOk="0">
                  <a:moveTo>
                    <a:pt x="4729" y="0"/>
                  </a:moveTo>
                  <a:cubicBezTo>
                    <a:pt x="4291" y="0"/>
                    <a:pt x="3856" y="121"/>
                    <a:pt x="3434" y="389"/>
                  </a:cubicBezTo>
                  <a:cubicBezTo>
                    <a:pt x="3434" y="389"/>
                    <a:pt x="877" y="940"/>
                    <a:pt x="451" y="2895"/>
                  </a:cubicBezTo>
                  <a:cubicBezTo>
                    <a:pt x="0" y="4875"/>
                    <a:pt x="1253" y="5802"/>
                    <a:pt x="1103" y="8058"/>
                  </a:cubicBezTo>
                  <a:cubicBezTo>
                    <a:pt x="1099" y="8131"/>
                    <a:pt x="1342" y="8165"/>
                    <a:pt x="1752" y="8165"/>
                  </a:cubicBezTo>
                  <a:cubicBezTo>
                    <a:pt x="3871" y="8165"/>
                    <a:pt x="10437" y="7246"/>
                    <a:pt x="10100" y="6028"/>
                  </a:cubicBezTo>
                  <a:cubicBezTo>
                    <a:pt x="9323" y="3234"/>
                    <a:pt x="6997" y="0"/>
                    <a:pt x="47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618;p80">
              <a:extLst>
                <a:ext uri="{FF2B5EF4-FFF2-40B4-BE49-F238E27FC236}">
                  <a16:creationId xmlns:a16="http://schemas.microsoft.com/office/drawing/2014/main" id="{BEEB859E-A0D8-F54A-A849-118FBBF2642D}"/>
                </a:ext>
              </a:extLst>
            </p:cNvPr>
            <p:cNvSpPr/>
            <p:nvPr/>
          </p:nvSpPr>
          <p:spPr>
            <a:xfrm>
              <a:off x="987974" y="4190584"/>
              <a:ext cx="174449" cy="207597"/>
            </a:xfrm>
            <a:custGeom>
              <a:avLst/>
              <a:gdLst/>
              <a:ahLst/>
              <a:cxnLst/>
              <a:rect l="l" t="t" r="r" b="b"/>
              <a:pathLst>
                <a:path w="2384" h="2837" extrusionOk="0">
                  <a:moveTo>
                    <a:pt x="1516" y="1"/>
                  </a:moveTo>
                  <a:cubicBezTo>
                    <a:pt x="1334" y="1"/>
                    <a:pt x="1157" y="51"/>
                    <a:pt x="1028" y="180"/>
                  </a:cubicBezTo>
                  <a:cubicBezTo>
                    <a:pt x="627" y="631"/>
                    <a:pt x="0" y="2160"/>
                    <a:pt x="0" y="2687"/>
                  </a:cubicBezTo>
                  <a:cubicBezTo>
                    <a:pt x="5" y="2792"/>
                    <a:pt x="63" y="2836"/>
                    <a:pt x="156" y="2836"/>
                  </a:cubicBezTo>
                  <a:cubicBezTo>
                    <a:pt x="549" y="2836"/>
                    <a:pt x="1562" y="2053"/>
                    <a:pt x="1805" y="1809"/>
                  </a:cubicBezTo>
                  <a:cubicBezTo>
                    <a:pt x="2106" y="1534"/>
                    <a:pt x="2331" y="481"/>
                    <a:pt x="2331" y="481"/>
                  </a:cubicBezTo>
                  <a:cubicBezTo>
                    <a:pt x="2384" y="271"/>
                    <a:pt x="1936" y="1"/>
                    <a:pt x="15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619;p80">
              <a:extLst>
                <a:ext uri="{FF2B5EF4-FFF2-40B4-BE49-F238E27FC236}">
                  <a16:creationId xmlns:a16="http://schemas.microsoft.com/office/drawing/2014/main" id="{7752742F-6285-0148-B6AC-CD5E4F9B80B7}"/>
                </a:ext>
              </a:extLst>
            </p:cNvPr>
            <p:cNvSpPr/>
            <p:nvPr/>
          </p:nvSpPr>
          <p:spPr>
            <a:xfrm>
              <a:off x="1086978" y="4288125"/>
              <a:ext cx="27587" cy="45881"/>
            </a:xfrm>
            <a:custGeom>
              <a:avLst/>
              <a:gdLst/>
              <a:ahLst/>
              <a:cxnLst/>
              <a:rect l="l" t="t" r="r" b="b"/>
              <a:pathLst>
                <a:path w="377" h="627" extrusionOk="0">
                  <a:moveTo>
                    <a:pt x="76" y="0"/>
                  </a:moveTo>
                  <a:lnTo>
                    <a:pt x="1" y="100"/>
                  </a:lnTo>
                  <a:cubicBezTo>
                    <a:pt x="26" y="100"/>
                    <a:pt x="251" y="301"/>
                    <a:pt x="201" y="602"/>
                  </a:cubicBezTo>
                  <a:lnTo>
                    <a:pt x="326" y="627"/>
                  </a:lnTo>
                  <a:cubicBezTo>
                    <a:pt x="377" y="251"/>
                    <a:pt x="101" y="25"/>
                    <a:pt x="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620;p80">
              <a:extLst>
                <a:ext uri="{FF2B5EF4-FFF2-40B4-BE49-F238E27FC236}">
                  <a16:creationId xmlns:a16="http://schemas.microsoft.com/office/drawing/2014/main" id="{59018542-BFE1-9B47-82CF-D05480C510FC}"/>
                </a:ext>
              </a:extLst>
            </p:cNvPr>
            <p:cNvSpPr/>
            <p:nvPr/>
          </p:nvSpPr>
          <p:spPr>
            <a:xfrm>
              <a:off x="1070514" y="4313809"/>
              <a:ext cx="14708" cy="44051"/>
            </a:xfrm>
            <a:custGeom>
              <a:avLst/>
              <a:gdLst/>
              <a:ahLst/>
              <a:cxnLst/>
              <a:rect l="l" t="t" r="r" b="b"/>
              <a:pathLst>
                <a:path w="201" h="602" extrusionOk="0">
                  <a:moveTo>
                    <a:pt x="0" y="0"/>
                  </a:moveTo>
                  <a:lnTo>
                    <a:pt x="201" y="602"/>
                  </a:lnTo>
                  <a:cubicBezTo>
                    <a:pt x="201" y="42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95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621;p80">
              <a:extLst>
                <a:ext uri="{FF2B5EF4-FFF2-40B4-BE49-F238E27FC236}">
                  <a16:creationId xmlns:a16="http://schemas.microsoft.com/office/drawing/2014/main" id="{0AFFD4CC-1E2D-7740-AC4A-F0A017DE14A3}"/>
                </a:ext>
              </a:extLst>
            </p:cNvPr>
            <p:cNvSpPr/>
            <p:nvPr/>
          </p:nvSpPr>
          <p:spPr>
            <a:xfrm>
              <a:off x="1066782" y="4311979"/>
              <a:ext cx="23928" cy="45881"/>
            </a:xfrm>
            <a:custGeom>
              <a:avLst/>
              <a:gdLst/>
              <a:ahLst/>
              <a:cxnLst/>
              <a:rect l="l" t="t" r="r" b="b"/>
              <a:pathLst>
                <a:path w="327" h="627" extrusionOk="0">
                  <a:moveTo>
                    <a:pt x="101" y="0"/>
                  </a:moveTo>
                  <a:lnTo>
                    <a:pt x="1" y="50"/>
                  </a:lnTo>
                  <a:cubicBezTo>
                    <a:pt x="51" y="150"/>
                    <a:pt x="201" y="501"/>
                    <a:pt x="201" y="627"/>
                  </a:cubicBezTo>
                  <a:lnTo>
                    <a:pt x="327" y="627"/>
                  </a:lnTo>
                  <a:cubicBezTo>
                    <a:pt x="327" y="451"/>
                    <a:pt x="126" y="50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622;p80">
              <a:extLst>
                <a:ext uri="{FF2B5EF4-FFF2-40B4-BE49-F238E27FC236}">
                  <a16:creationId xmlns:a16="http://schemas.microsoft.com/office/drawing/2014/main" id="{865528A3-75D1-6A44-B361-1912304E40E9}"/>
                </a:ext>
              </a:extLst>
            </p:cNvPr>
            <p:cNvSpPr/>
            <p:nvPr/>
          </p:nvSpPr>
          <p:spPr>
            <a:xfrm>
              <a:off x="1043001" y="4330273"/>
              <a:ext cx="14708" cy="44125"/>
            </a:xfrm>
            <a:custGeom>
              <a:avLst/>
              <a:gdLst/>
              <a:ahLst/>
              <a:cxnLst/>
              <a:rect l="l" t="t" r="r" b="b"/>
              <a:pathLst>
                <a:path w="201" h="603" extrusionOk="0">
                  <a:moveTo>
                    <a:pt x="0" y="1"/>
                  </a:moveTo>
                  <a:lnTo>
                    <a:pt x="201" y="602"/>
                  </a:lnTo>
                  <a:cubicBezTo>
                    <a:pt x="201" y="42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95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623;p80">
              <a:extLst>
                <a:ext uri="{FF2B5EF4-FFF2-40B4-BE49-F238E27FC236}">
                  <a16:creationId xmlns:a16="http://schemas.microsoft.com/office/drawing/2014/main" id="{61CE86B6-559D-1346-B242-D36C9E22C1B5}"/>
                </a:ext>
              </a:extLst>
            </p:cNvPr>
            <p:cNvSpPr/>
            <p:nvPr/>
          </p:nvSpPr>
          <p:spPr>
            <a:xfrm>
              <a:off x="1039342" y="4328444"/>
              <a:ext cx="22026" cy="45954"/>
            </a:xfrm>
            <a:custGeom>
              <a:avLst/>
              <a:gdLst/>
              <a:ahLst/>
              <a:cxnLst/>
              <a:rect l="l" t="t" r="r" b="b"/>
              <a:pathLst>
                <a:path w="301" h="628" extrusionOk="0">
                  <a:moveTo>
                    <a:pt x="100" y="1"/>
                  </a:moveTo>
                  <a:lnTo>
                    <a:pt x="0" y="51"/>
                  </a:lnTo>
                  <a:cubicBezTo>
                    <a:pt x="50" y="176"/>
                    <a:pt x="201" y="502"/>
                    <a:pt x="201" y="627"/>
                  </a:cubicBezTo>
                  <a:lnTo>
                    <a:pt x="301" y="627"/>
                  </a:lnTo>
                  <a:cubicBezTo>
                    <a:pt x="301" y="452"/>
                    <a:pt x="125" y="51"/>
                    <a:pt x="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624;p80">
              <a:extLst>
                <a:ext uri="{FF2B5EF4-FFF2-40B4-BE49-F238E27FC236}">
                  <a16:creationId xmlns:a16="http://schemas.microsoft.com/office/drawing/2014/main" id="{611845E1-A795-C343-9838-C59F672E6C74}"/>
                </a:ext>
              </a:extLst>
            </p:cNvPr>
            <p:cNvSpPr/>
            <p:nvPr/>
          </p:nvSpPr>
          <p:spPr>
            <a:xfrm>
              <a:off x="1118150" y="4218390"/>
              <a:ext cx="111958" cy="125129"/>
            </a:xfrm>
            <a:custGeom>
              <a:avLst/>
              <a:gdLst/>
              <a:ahLst/>
              <a:cxnLst/>
              <a:rect l="l" t="t" r="r" b="b"/>
              <a:pathLst>
                <a:path w="1530" h="1710" extrusionOk="0">
                  <a:moveTo>
                    <a:pt x="552" y="1"/>
                  </a:moveTo>
                  <a:cubicBezTo>
                    <a:pt x="427" y="1"/>
                    <a:pt x="1" y="1154"/>
                    <a:pt x="1" y="1279"/>
                  </a:cubicBezTo>
                  <a:cubicBezTo>
                    <a:pt x="1" y="1396"/>
                    <a:pt x="657" y="1710"/>
                    <a:pt x="886" y="1710"/>
                  </a:cubicBezTo>
                  <a:cubicBezTo>
                    <a:pt x="902" y="1710"/>
                    <a:pt x="916" y="1708"/>
                    <a:pt x="928" y="1705"/>
                  </a:cubicBezTo>
                  <a:cubicBezTo>
                    <a:pt x="1129" y="1630"/>
                    <a:pt x="1429" y="602"/>
                    <a:pt x="1479" y="402"/>
                  </a:cubicBezTo>
                  <a:cubicBezTo>
                    <a:pt x="1530" y="226"/>
                    <a:pt x="552" y="1"/>
                    <a:pt x="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625;p80">
              <a:extLst>
                <a:ext uri="{FF2B5EF4-FFF2-40B4-BE49-F238E27FC236}">
                  <a16:creationId xmlns:a16="http://schemas.microsoft.com/office/drawing/2014/main" id="{0AA061C8-A930-B743-BE55-504DD587D236}"/>
                </a:ext>
              </a:extLst>
            </p:cNvPr>
            <p:cNvSpPr/>
            <p:nvPr/>
          </p:nvSpPr>
          <p:spPr>
            <a:xfrm>
              <a:off x="969095" y="3284182"/>
              <a:ext cx="209646" cy="162741"/>
            </a:xfrm>
            <a:custGeom>
              <a:avLst/>
              <a:gdLst/>
              <a:ahLst/>
              <a:cxnLst/>
              <a:rect l="l" t="t" r="r" b="b"/>
              <a:pathLst>
                <a:path w="2865" h="2224" extrusionOk="0">
                  <a:moveTo>
                    <a:pt x="1306" y="1"/>
                  </a:moveTo>
                  <a:cubicBezTo>
                    <a:pt x="1144" y="1"/>
                    <a:pt x="968" y="60"/>
                    <a:pt x="785" y="211"/>
                  </a:cubicBezTo>
                  <a:cubicBezTo>
                    <a:pt x="1" y="857"/>
                    <a:pt x="871" y="2224"/>
                    <a:pt x="1718" y="2224"/>
                  </a:cubicBezTo>
                  <a:cubicBezTo>
                    <a:pt x="1792" y="2224"/>
                    <a:pt x="1865" y="2213"/>
                    <a:pt x="1937" y="2191"/>
                  </a:cubicBezTo>
                  <a:cubicBezTo>
                    <a:pt x="2865" y="1916"/>
                    <a:pt x="2313" y="788"/>
                    <a:pt x="2313" y="788"/>
                  </a:cubicBezTo>
                  <a:cubicBezTo>
                    <a:pt x="2313" y="788"/>
                    <a:pt x="1897" y="1"/>
                    <a:pt x="1306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626;p80">
              <a:extLst>
                <a:ext uri="{FF2B5EF4-FFF2-40B4-BE49-F238E27FC236}">
                  <a16:creationId xmlns:a16="http://schemas.microsoft.com/office/drawing/2014/main" id="{6FE1231A-7C8D-824F-9578-3ABADC6BDC62}"/>
                </a:ext>
              </a:extLst>
            </p:cNvPr>
            <p:cNvSpPr/>
            <p:nvPr/>
          </p:nvSpPr>
          <p:spPr>
            <a:xfrm>
              <a:off x="958631" y="2980145"/>
              <a:ext cx="572229" cy="607060"/>
            </a:xfrm>
            <a:custGeom>
              <a:avLst/>
              <a:gdLst/>
              <a:ahLst/>
              <a:cxnLst/>
              <a:rect l="l" t="t" r="r" b="b"/>
              <a:pathLst>
                <a:path w="7820" h="8296" extrusionOk="0">
                  <a:moveTo>
                    <a:pt x="4346" y="0"/>
                  </a:moveTo>
                  <a:cubicBezTo>
                    <a:pt x="2866" y="0"/>
                    <a:pt x="777" y="2111"/>
                    <a:pt x="777" y="2111"/>
                  </a:cubicBezTo>
                  <a:cubicBezTo>
                    <a:pt x="0" y="2787"/>
                    <a:pt x="702" y="4091"/>
                    <a:pt x="1905" y="5695"/>
                  </a:cubicBezTo>
                  <a:cubicBezTo>
                    <a:pt x="2447" y="6412"/>
                    <a:pt x="3172" y="6622"/>
                    <a:pt x="3724" y="6622"/>
                  </a:cubicBezTo>
                  <a:cubicBezTo>
                    <a:pt x="4040" y="6622"/>
                    <a:pt x="4300" y="6554"/>
                    <a:pt x="4436" y="6472"/>
                  </a:cubicBezTo>
                  <a:cubicBezTo>
                    <a:pt x="4510" y="6435"/>
                    <a:pt x="4569" y="6416"/>
                    <a:pt x="4615" y="6416"/>
                  </a:cubicBezTo>
                  <a:cubicBezTo>
                    <a:pt x="4819" y="6416"/>
                    <a:pt x="4778" y="6774"/>
                    <a:pt x="4737" y="7449"/>
                  </a:cubicBezTo>
                  <a:cubicBezTo>
                    <a:pt x="4686" y="7987"/>
                    <a:pt x="5190" y="8295"/>
                    <a:pt x="5739" y="8295"/>
                  </a:cubicBezTo>
                  <a:cubicBezTo>
                    <a:pt x="6266" y="8295"/>
                    <a:pt x="6833" y="8012"/>
                    <a:pt x="6993" y="7374"/>
                  </a:cubicBezTo>
                  <a:cubicBezTo>
                    <a:pt x="7319" y="6046"/>
                    <a:pt x="6416" y="6296"/>
                    <a:pt x="6617" y="5043"/>
                  </a:cubicBezTo>
                  <a:cubicBezTo>
                    <a:pt x="6642" y="4817"/>
                    <a:pt x="7018" y="4993"/>
                    <a:pt x="7419" y="3965"/>
                  </a:cubicBezTo>
                  <a:cubicBezTo>
                    <a:pt x="7820" y="2913"/>
                    <a:pt x="6116" y="356"/>
                    <a:pt x="4637" y="30"/>
                  </a:cubicBezTo>
                  <a:cubicBezTo>
                    <a:pt x="4543" y="10"/>
                    <a:pt x="4446" y="0"/>
                    <a:pt x="4346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627;p80">
              <a:extLst>
                <a:ext uri="{FF2B5EF4-FFF2-40B4-BE49-F238E27FC236}">
                  <a16:creationId xmlns:a16="http://schemas.microsoft.com/office/drawing/2014/main" id="{299791D1-5B9D-B646-A352-704A73E0C792}"/>
                </a:ext>
              </a:extLst>
            </p:cNvPr>
            <p:cNvSpPr/>
            <p:nvPr/>
          </p:nvSpPr>
          <p:spPr>
            <a:xfrm>
              <a:off x="1189676" y="3207996"/>
              <a:ext cx="67901" cy="58634"/>
            </a:xfrm>
            <a:custGeom>
              <a:avLst/>
              <a:gdLst/>
              <a:ahLst/>
              <a:cxnLst/>
              <a:rect l="l" t="t" r="r" b="b"/>
              <a:pathLst>
                <a:path w="1129" h="975" extrusionOk="0">
                  <a:moveTo>
                    <a:pt x="557" y="0"/>
                  </a:moveTo>
                  <a:cubicBezTo>
                    <a:pt x="461" y="0"/>
                    <a:pt x="363" y="28"/>
                    <a:pt x="277" y="86"/>
                  </a:cubicBezTo>
                  <a:cubicBezTo>
                    <a:pt x="51" y="237"/>
                    <a:pt x="1" y="537"/>
                    <a:pt x="151" y="763"/>
                  </a:cubicBezTo>
                  <a:cubicBezTo>
                    <a:pt x="244" y="902"/>
                    <a:pt x="403" y="974"/>
                    <a:pt x="564" y="974"/>
                  </a:cubicBezTo>
                  <a:cubicBezTo>
                    <a:pt x="665" y="974"/>
                    <a:pt x="766" y="946"/>
                    <a:pt x="853" y="888"/>
                  </a:cubicBezTo>
                  <a:cubicBezTo>
                    <a:pt x="1054" y="738"/>
                    <a:pt x="1129" y="412"/>
                    <a:pt x="953" y="212"/>
                  </a:cubicBezTo>
                  <a:cubicBezTo>
                    <a:pt x="861" y="73"/>
                    <a:pt x="711" y="0"/>
                    <a:pt x="5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628;p80">
              <a:extLst>
                <a:ext uri="{FF2B5EF4-FFF2-40B4-BE49-F238E27FC236}">
                  <a16:creationId xmlns:a16="http://schemas.microsoft.com/office/drawing/2014/main" id="{FFE41AFB-8445-9F4F-919E-EEB7B943DE08}"/>
                </a:ext>
              </a:extLst>
            </p:cNvPr>
            <p:cNvSpPr/>
            <p:nvPr/>
          </p:nvSpPr>
          <p:spPr>
            <a:xfrm>
              <a:off x="1332737" y="3123632"/>
              <a:ext cx="67901" cy="58634"/>
            </a:xfrm>
            <a:custGeom>
              <a:avLst/>
              <a:gdLst/>
              <a:ahLst/>
              <a:cxnLst/>
              <a:rect l="l" t="t" r="r" b="b"/>
              <a:pathLst>
                <a:path w="1129" h="975" extrusionOk="0">
                  <a:moveTo>
                    <a:pt x="557" y="0"/>
                  </a:moveTo>
                  <a:cubicBezTo>
                    <a:pt x="461" y="0"/>
                    <a:pt x="363" y="29"/>
                    <a:pt x="277" y="86"/>
                  </a:cubicBezTo>
                  <a:cubicBezTo>
                    <a:pt x="51" y="237"/>
                    <a:pt x="1" y="537"/>
                    <a:pt x="151" y="763"/>
                  </a:cubicBezTo>
                  <a:cubicBezTo>
                    <a:pt x="259" y="902"/>
                    <a:pt x="415" y="974"/>
                    <a:pt x="571" y="974"/>
                  </a:cubicBezTo>
                  <a:cubicBezTo>
                    <a:pt x="669" y="974"/>
                    <a:pt x="766" y="946"/>
                    <a:pt x="853" y="888"/>
                  </a:cubicBezTo>
                  <a:cubicBezTo>
                    <a:pt x="1053" y="738"/>
                    <a:pt x="1129" y="437"/>
                    <a:pt x="953" y="212"/>
                  </a:cubicBezTo>
                  <a:cubicBezTo>
                    <a:pt x="861" y="73"/>
                    <a:pt x="711" y="0"/>
                    <a:pt x="5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629;p80">
              <a:extLst>
                <a:ext uri="{FF2B5EF4-FFF2-40B4-BE49-F238E27FC236}">
                  <a16:creationId xmlns:a16="http://schemas.microsoft.com/office/drawing/2014/main" id="{065389AD-4B7F-A041-B64B-5EDD3087130D}"/>
                </a:ext>
              </a:extLst>
            </p:cNvPr>
            <p:cNvSpPr/>
            <p:nvPr/>
          </p:nvSpPr>
          <p:spPr>
            <a:xfrm>
              <a:off x="1143834" y="3293255"/>
              <a:ext cx="106470" cy="93591"/>
            </a:xfrm>
            <a:custGeom>
              <a:avLst/>
              <a:gdLst/>
              <a:ahLst/>
              <a:cxnLst/>
              <a:rect l="l" t="t" r="r" b="b"/>
              <a:pathLst>
                <a:path w="1455" h="1279" extrusionOk="0">
                  <a:moveTo>
                    <a:pt x="718" y="1"/>
                  </a:moveTo>
                  <a:cubicBezTo>
                    <a:pt x="592" y="1"/>
                    <a:pt x="465" y="37"/>
                    <a:pt x="351" y="112"/>
                  </a:cubicBezTo>
                  <a:cubicBezTo>
                    <a:pt x="76" y="313"/>
                    <a:pt x="1" y="714"/>
                    <a:pt x="201" y="1015"/>
                  </a:cubicBezTo>
                  <a:cubicBezTo>
                    <a:pt x="325" y="1185"/>
                    <a:pt x="524" y="1278"/>
                    <a:pt x="724" y="1278"/>
                  </a:cubicBezTo>
                  <a:cubicBezTo>
                    <a:pt x="848" y="1278"/>
                    <a:pt x="973" y="1242"/>
                    <a:pt x="1078" y="1165"/>
                  </a:cubicBezTo>
                  <a:cubicBezTo>
                    <a:pt x="1379" y="965"/>
                    <a:pt x="1454" y="564"/>
                    <a:pt x="1254" y="288"/>
                  </a:cubicBezTo>
                  <a:cubicBezTo>
                    <a:pt x="1129" y="100"/>
                    <a:pt x="926" y="1"/>
                    <a:pt x="71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30;p80">
              <a:extLst>
                <a:ext uri="{FF2B5EF4-FFF2-40B4-BE49-F238E27FC236}">
                  <a16:creationId xmlns:a16="http://schemas.microsoft.com/office/drawing/2014/main" id="{722269B1-680E-6549-910B-713EF3C6998B}"/>
                </a:ext>
              </a:extLst>
            </p:cNvPr>
            <p:cNvSpPr/>
            <p:nvPr/>
          </p:nvSpPr>
          <p:spPr>
            <a:xfrm>
              <a:off x="1385893" y="3162933"/>
              <a:ext cx="106470" cy="93591"/>
            </a:xfrm>
            <a:custGeom>
              <a:avLst/>
              <a:gdLst/>
              <a:ahLst/>
              <a:cxnLst/>
              <a:rect l="l" t="t" r="r" b="b"/>
              <a:pathLst>
                <a:path w="1455" h="1279" extrusionOk="0">
                  <a:moveTo>
                    <a:pt x="731" y="1"/>
                  </a:moveTo>
                  <a:cubicBezTo>
                    <a:pt x="607" y="1"/>
                    <a:pt x="483" y="37"/>
                    <a:pt x="377" y="114"/>
                  </a:cubicBezTo>
                  <a:cubicBezTo>
                    <a:pt x="76" y="314"/>
                    <a:pt x="1" y="715"/>
                    <a:pt x="201" y="991"/>
                  </a:cubicBezTo>
                  <a:cubicBezTo>
                    <a:pt x="326" y="1179"/>
                    <a:pt x="529" y="1278"/>
                    <a:pt x="737" y="1278"/>
                  </a:cubicBezTo>
                  <a:cubicBezTo>
                    <a:pt x="863" y="1278"/>
                    <a:pt x="990" y="1242"/>
                    <a:pt x="1104" y="1167"/>
                  </a:cubicBezTo>
                  <a:cubicBezTo>
                    <a:pt x="1404" y="966"/>
                    <a:pt x="1455" y="565"/>
                    <a:pt x="1254" y="264"/>
                  </a:cubicBezTo>
                  <a:cubicBezTo>
                    <a:pt x="1130" y="94"/>
                    <a:pt x="931" y="1"/>
                    <a:pt x="731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631;p80">
              <a:extLst>
                <a:ext uri="{FF2B5EF4-FFF2-40B4-BE49-F238E27FC236}">
                  <a16:creationId xmlns:a16="http://schemas.microsoft.com/office/drawing/2014/main" id="{DA23887C-E287-5140-AED3-B6A2401AC4A8}"/>
                </a:ext>
              </a:extLst>
            </p:cNvPr>
            <p:cNvSpPr/>
            <p:nvPr/>
          </p:nvSpPr>
          <p:spPr>
            <a:xfrm>
              <a:off x="1275913" y="3169372"/>
              <a:ext cx="86273" cy="99152"/>
            </a:xfrm>
            <a:custGeom>
              <a:avLst/>
              <a:gdLst/>
              <a:ahLst/>
              <a:cxnLst/>
              <a:rect l="l" t="t" r="r" b="b"/>
              <a:pathLst>
                <a:path w="1179" h="1355" extrusionOk="0">
                  <a:moveTo>
                    <a:pt x="100" y="1"/>
                  </a:moveTo>
                  <a:lnTo>
                    <a:pt x="0" y="76"/>
                  </a:lnTo>
                  <a:lnTo>
                    <a:pt x="577" y="903"/>
                  </a:lnTo>
                  <a:lnTo>
                    <a:pt x="627" y="853"/>
                  </a:lnTo>
                  <a:cubicBezTo>
                    <a:pt x="752" y="728"/>
                    <a:pt x="902" y="653"/>
                    <a:pt x="927" y="627"/>
                  </a:cubicBezTo>
                  <a:cubicBezTo>
                    <a:pt x="978" y="728"/>
                    <a:pt x="1003" y="928"/>
                    <a:pt x="953" y="1079"/>
                  </a:cubicBezTo>
                  <a:cubicBezTo>
                    <a:pt x="902" y="1154"/>
                    <a:pt x="802" y="1204"/>
                    <a:pt x="677" y="1254"/>
                  </a:cubicBezTo>
                  <a:lnTo>
                    <a:pt x="702" y="1354"/>
                  </a:lnTo>
                  <a:cubicBezTo>
                    <a:pt x="777" y="1354"/>
                    <a:pt x="852" y="1329"/>
                    <a:pt x="902" y="1279"/>
                  </a:cubicBezTo>
                  <a:cubicBezTo>
                    <a:pt x="953" y="1254"/>
                    <a:pt x="1003" y="1179"/>
                    <a:pt x="1053" y="1129"/>
                  </a:cubicBezTo>
                  <a:cubicBezTo>
                    <a:pt x="1178" y="903"/>
                    <a:pt x="1053" y="602"/>
                    <a:pt x="1053" y="577"/>
                  </a:cubicBezTo>
                  <a:cubicBezTo>
                    <a:pt x="1028" y="552"/>
                    <a:pt x="1003" y="527"/>
                    <a:pt x="978" y="527"/>
                  </a:cubicBezTo>
                  <a:cubicBezTo>
                    <a:pt x="969" y="525"/>
                    <a:pt x="959" y="524"/>
                    <a:pt x="950" y="524"/>
                  </a:cubicBezTo>
                  <a:cubicBezTo>
                    <a:pt x="847" y="524"/>
                    <a:pt x="693" y="636"/>
                    <a:pt x="602" y="728"/>
                  </a:cubicBezTo>
                  <a:lnTo>
                    <a:pt x="1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632;p80">
              <a:extLst>
                <a:ext uri="{FF2B5EF4-FFF2-40B4-BE49-F238E27FC236}">
                  <a16:creationId xmlns:a16="http://schemas.microsoft.com/office/drawing/2014/main" id="{42814023-DE6B-E244-912D-CC5E34AC1118}"/>
                </a:ext>
              </a:extLst>
            </p:cNvPr>
            <p:cNvSpPr/>
            <p:nvPr/>
          </p:nvSpPr>
          <p:spPr>
            <a:xfrm>
              <a:off x="1290548" y="3273938"/>
              <a:ext cx="77126" cy="57955"/>
            </a:xfrm>
            <a:custGeom>
              <a:avLst/>
              <a:gdLst/>
              <a:ahLst/>
              <a:cxnLst/>
              <a:rect l="l" t="t" r="r" b="b"/>
              <a:pathLst>
                <a:path w="1054" h="792" extrusionOk="0">
                  <a:moveTo>
                    <a:pt x="953" y="0"/>
                  </a:moveTo>
                  <a:cubicBezTo>
                    <a:pt x="928" y="376"/>
                    <a:pt x="853" y="602"/>
                    <a:pt x="727" y="652"/>
                  </a:cubicBezTo>
                  <a:cubicBezTo>
                    <a:pt x="707" y="660"/>
                    <a:pt x="686" y="663"/>
                    <a:pt x="663" y="663"/>
                  </a:cubicBezTo>
                  <a:cubicBezTo>
                    <a:pt x="463" y="663"/>
                    <a:pt x="188" y="386"/>
                    <a:pt x="76" y="251"/>
                  </a:cubicBezTo>
                  <a:lnTo>
                    <a:pt x="1" y="326"/>
                  </a:lnTo>
                  <a:cubicBezTo>
                    <a:pt x="23" y="394"/>
                    <a:pt x="375" y="791"/>
                    <a:pt x="683" y="791"/>
                  </a:cubicBezTo>
                  <a:cubicBezTo>
                    <a:pt x="715" y="791"/>
                    <a:pt x="747" y="787"/>
                    <a:pt x="778" y="777"/>
                  </a:cubicBezTo>
                  <a:cubicBezTo>
                    <a:pt x="803" y="752"/>
                    <a:pt x="828" y="752"/>
                    <a:pt x="853" y="727"/>
                  </a:cubicBezTo>
                  <a:cubicBezTo>
                    <a:pt x="978" y="627"/>
                    <a:pt x="1053" y="376"/>
                    <a:pt x="1053" y="26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633;p80">
              <a:extLst>
                <a:ext uri="{FF2B5EF4-FFF2-40B4-BE49-F238E27FC236}">
                  <a16:creationId xmlns:a16="http://schemas.microsoft.com/office/drawing/2014/main" id="{2646C498-2860-754D-A26D-69830BA10611}"/>
                </a:ext>
              </a:extLst>
            </p:cNvPr>
            <p:cNvSpPr/>
            <p:nvPr/>
          </p:nvSpPr>
          <p:spPr>
            <a:xfrm>
              <a:off x="1136517" y="3173104"/>
              <a:ext cx="34904" cy="45881"/>
            </a:xfrm>
            <a:custGeom>
              <a:avLst/>
              <a:gdLst/>
              <a:ahLst/>
              <a:cxnLst/>
              <a:rect l="l" t="t" r="r" b="b"/>
              <a:pathLst>
                <a:path w="477" h="627" extrusionOk="0">
                  <a:moveTo>
                    <a:pt x="477" y="0"/>
                  </a:moveTo>
                  <a:cubicBezTo>
                    <a:pt x="326" y="0"/>
                    <a:pt x="201" y="75"/>
                    <a:pt x="126" y="175"/>
                  </a:cubicBezTo>
                  <a:cubicBezTo>
                    <a:pt x="0" y="351"/>
                    <a:pt x="50" y="602"/>
                    <a:pt x="50" y="627"/>
                  </a:cubicBezTo>
                  <a:lnTo>
                    <a:pt x="176" y="602"/>
                  </a:lnTo>
                  <a:cubicBezTo>
                    <a:pt x="176" y="576"/>
                    <a:pt x="126" y="376"/>
                    <a:pt x="226" y="251"/>
                  </a:cubicBezTo>
                  <a:cubicBezTo>
                    <a:pt x="276" y="175"/>
                    <a:pt x="376" y="125"/>
                    <a:pt x="477" y="125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34;p80">
              <a:extLst>
                <a:ext uri="{FF2B5EF4-FFF2-40B4-BE49-F238E27FC236}">
                  <a16:creationId xmlns:a16="http://schemas.microsoft.com/office/drawing/2014/main" id="{72456DF1-5B75-E648-AA1A-37B6FC676234}"/>
                </a:ext>
              </a:extLst>
            </p:cNvPr>
            <p:cNvSpPr/>
            <p:nvPr/>
          </p:nvSpPr>
          <p:spPr>
            <a:xfrm>
              <a:off x="1285059" y="3037587"/>
              <a:ext cx="49613" cy="31026"/>
            </a:xfrm>
            <a:custGeom>
              <a:avLst/>
              <a:gdLst/>
              <a:ahLst/>
              <a:cxnLst/>
              <a:rect l="l" t="t" r="r" b="b"/>
              <a:pathLst>
                <a:path w="678" h="424" extrusionOk="0">
                  <a:moveTo>
                    <a:pt x="448" y="0"/>
                  </a:moveTo>
                  <a:cubicBezTo>
                    <a:pt x="389" y="0"/>
                    <a:pt x="333" y="14"/>
                    <a:pt x="276" y="47"/>
                  </a:cubicBezTo>
                  <a:cubicBezTo>
                    <a:pt x="76" y="123"/>
                    <a:pt x="0" y="373"/>
                    <a:pt x="0" y="373"/>
                  </a:cubicBezTo>
                  <a:lnTo>
                    <a:pt x="101" y="423"/>
                  </a:lnTo>
                  <a:cubicBezTo>
                    <a:pt x="101" y="423"/>
                    <a:pt x="176" y="223"/>
                    <a:pt x="326" y="148"/>
                  </a:cubicBezTo>
                  <a:cubicBezTo>
                    <a:pt x="358" y="127"/>
                    <a:pt x="394" y="119"/>
                    <a:pt x="435" y="119"/>
                  </a:cubicBezTo>
                  <a:cubicBezTo>
                    <a:pt x="491" y="119"/>
                    <a:pt x="555" y="133"/>
                    <a:pt x="627" y="148"/>
                  </a:cubicBezTo>
                  <a:lnTo>
                    <a:pt x="677" y="47"/>
                  </a:lnTo>
                  <a:cubicBezTo>
                    <a:pt x="595" y="20"/>
                    <a:pt x="520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635;p80">
              <a:extLst>
                <a:ext uri="{FF2B5EF4-FFF2-40B4-BE49-F238E27FC236}">
                  <a16:creationId xmlns:a16="http://schemas.microsoft.com/office/drawing/2014/main" id="{C1ABF10D-67D0-6347-A486-EC874F1938A3}"/>
                </a:ext>
              </a:extLst>
            </p:cNvPr>
            <p:cNvSpPr/>
            <p:nvPr/>
          </p:nvSpPr>
          <p:spPr>
            <a:xfrm>
              <a:off x="916410" y="3025952"/>
              <a:ext cx="227501" cy="294237"/>
            </a:xfrm>
            <a:custGeom>
              <a:avLst/>
              <a:gdLst/>
              <a:ahLst/>
              <a:cxnLst/>
              <a:rect l="l" t="t" r="r" b="b"/>
              <a:pathLst>
                <a:path w="3109" h="4021" extrusionOk="0">
                  <a:moveTo>
                    <a:pt x="2866" y="0"/>
                  </a:moveTo>
                  <a:cubicBezTo>
                    <a:pt x="2497" y="0"/>
                    <a:pt x="1285" y="517"/>
                    <a:pt x="778" y="1159"/>
                  </a:cubicBezTo>
                  <a:cubicBezTo>
                    <a:pt x="1" y="2086"/>
                    <a:pt x="1053" y="3665"/>
                    <a:pt x="1053" y="3665"/>
                  </a:cubicBezTo>
                  <a:cubicBezTo>
                    <a:pt x="1053" y="3665"/>
                    <a:pt x="1531" y="4020"/>
                    <a:pt x="2006" y="4020"/>
                  </a:cubicBezTo>
                  <a:cubicBezTo>
                    <a:pt x="2211" y="4020"/>
                    <a:pt x="2416" y="3954"/>
                    <a:pt x="2582" y="3765"/>
                  </a:cubicBezTo>
                  <a:cubicBezTo>
                    <a:pt x="3109" y="3164"/>
                    <a:pt x="1454" y="1334"/>
                    <a:pt x="2582" y="432"/>
                  </a:cubicBezTo>
                  <a:cubicBezTo>
                    <a:pt x="2582" y="432"/>
                    <a:pt x="2607" y="407"/>
                    <a:pt x="2632" y="407"/>
                  </a:cubicBezTo>
                  <a:cubicBezTo>
                    <a:pt x="3025" y="121"/>
                    <a:pt x="3044" y="0"/>
                    <a:pt x="2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636;p80">
              <a:extLst>
                <a:ext uri="{FF2B5EF4-FFF2-40B4-BE49-F238E27FC236}">
                  <a16:creationId xmlns:a16="http://schemas.microsoft.com/office/drawing/2014/main" id="{9729F32C-28A4-764E-BB21-3C3DB1AA20E0}"/>
                </a:ext>
              </a:extLst>
            </p:cNvPr>
            <p:cNvSpPr/>
            <p:nvPr/>
          </p:nvSpPr>
          <p:spPr>
            <a:xfrm>
              <a:off x="1028293" y="3339794"/>
              <a:ext cx="80785" cy="68126"/>
            </a:xfrm>
            <a:custGeom>
              <a:avLst/>
              <a:gdLst/>
              <a:ahLst/>
              <a:cxnLst/>
              <a:rect l="l" t="t" r="r" b="b"/>
              <a:pathLst>
                <a:path w="1104" h="931" extrusionOk="0">
                  <a:moveTo>
                    <a:pt x="306" y="0"/>
                  </a:moveTo>
                  <a:cubicBezTo>
                    <a:pt x="155" y="0"/>
                    <a:pt x="53" y="83"/>
                    <a:pt x="1" y="153"/>
                  </a:cubicBezTo>
                  <a:lnTo>
                    <a:pt x="101" y="203"/>
                  </a:lnTo>
                  <a:cubicBezTo>
                    <a:pt x="101" y="203"/>
                    <a:pt x="163" y="128"/>
                    <a:pt x="288" y="128"/>
                  </a:cubicBezTo>
                  <a:cubicBezTo>
                    <a:pt x="340" y="128"/>
                    <a:pt x="403" y="141"/>
                    <a:pt x="477" y="178"/>
                  </a:cubicBezTo>
                  <a:cubicBezTo>
                    <a:pt x="727" y="278"/>
                    <a:pt x="978" y="579"/>
                    <a:pt x="978" y="755"/>
                  </a:cubicBezTo>
                  <a:cubicBezTo>
                    <a:pt x="978" y="780"/>
                    <a:pt x="953" y="805"/>
                    <a:pt x="928" y="805"/>
                  </a:cubicBezTo>
                  <a:lnTo>
                    <a:pt x="978" y="930"/>
                  </a:lnTo>
                  <a:cubicBezTo>
                    <a:pt x="1003" y="905"/>
                    <a:pt x="1028" y="905"/>
                    <a:pt x="1053" y="880"/>
                  </a:cubicBezTo>
                  <a:cubicBezTo>
                    <a:pt x="1078" y="830"/>
                    <a:pt x="1103" y="805"/>
                    <a:pt x="1103" y="755"/>
                  </a:cubicBezTo>
                  <a:cubicBezTo>
                    <a:pt x="1103" y="529"/>
                    <a:pt x="803" y="178"/>
                    <a:pt x="527" y="53"/>
                  </a:cubicBezTo>
                  <a:cubicBezTo>
                    <a:pt x="444" y="15"/>
                    <a:pt x="371" y="0"/>
                    <a:pt x="3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637;p80">
              <a:extLst>
                <a:ext uri="{FF2B5EF4-FFF2-40B4-BE49-F238E27FC236}">
                  <a16:creationId xmlns:a16="http://schemas.microsoft.com/office/drawing/2014/main" id="{771382EB-45B1-3E45-8E8C-9AD312AFB498}"/>
                </a:ext>
              </a:extLst>
            </p:cNvPr>
            <p:cNvSpPr/>
            <p:nvPr/>
          </p:nvSpPr>
          <p:spPr>
            <a:xfrm>
              <a:off x="1606000" y="3963526"/>
              <a:ext cx="67906" cy="104713"/>
            </a:xfrm>
            <a:custGeom>
              <a:avLst/>
              <a:gdLst/>
              <a:ahLst/>
              <a:cxnLst/>
              <a:rect l="l" t="t" r="r" b="b"/>
              <a:pathLst>
                <a:path w="928" h="1431" extrusionOk="0">
                  <a:moveTo>
                    <a:pt x="126" y="0"/>
                  </a:moveTo>
                  <a:lnTo>
                    <a:pt x="0" y="25"/>
                  </a:lnTo>
                  <a:cubicBezTo>
                    <a:pt x="195" y="681"/>
                    <a:pt x="460" y="1431"/>
                    <a:pt x="658" y="1431"/>
                  </a:cubicBezTo>
                  <a:cubicBezTo>
                    <a:pt x="665" y="1431"/>
                    <a:pt x="671" y="1430"/>
                    <a:pt x="677" y="1429"/>
                  </a:cubicBezTo>
                  <a:cubicBezTo>
                    <a:pt x="702" y="1429"/>
                    <a:pt x="727" y="1429"/>
                    <a:pt x="752" y="1404"/>
                  </a:cubicBezTo>
                  <a:cubicBezTo>
                    <a:pt x="752" y="1379"/>
                    <a:pt x="777" y="1353"/>
                    <a:pt x="802" y="1328"/>
                  </a:cubicBezTo>
                  <a:cubicBezTo>
                    <a:pt x="928" y="1103"/>
                    <a:pt x="853" y="476"/>
                    <a:pt x="652" y="50"/>
                  </a:cubicBezTo>
                  <a:lnTo>
                    <a:pt x="527" y="125"/>
                  </a:lnTo>
                  <a:cubicBezTo>
                    <a:pt x="727" y="526"/>
                    <a:pt x="777" y="1078"/>
                    <a:pt x="702" y="1278"/>
                  </a:cubicBezTo>
                  <a:cubicBezTo>
                    <a:pt x="677" y="1278"/>
                    <a:pt x="677" y="1303"/>
                    <a:pt x="652" y="1303"/>
                  </a:cubicBezTo>
                  <a:cubicBezTo>
                    <a:pt x="552" y="1278"/>
                    <a:pt x="301" y="602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638;p80">
              <a:extLst>
                <a:ext uri="{FF2B5EF4-FFF2-40B4-BE49-F238E27FC236}">
                  <a16:creationId xmlns:a16="http://schemas.microsoft.com/office/drawing/2014/main" id="{AF29213B-324E-7B4E-9F82-E539EC974513}"/>
                </a:ext>
              </a:extLst>
            </p:cNvPr>
            <p:cNvSpPr/>
            <p:nvPr/>
          </p:nvSpPr>
          <p:spPr>
            <a:xfrm>
              <a:off x="1362111" y="4035017"/>
              <a:ext cx="29416" cy="170644"/>
            </a:xfrm>
            <a:custGeom>
              <a:avLst/>
              <a:gdLst/>
              <a:ahLst/>
              <a:cxnLst/>
              <a:rect l="l" t="t" r="r" b="b"/>
              <a:pathLst>
                <a:path w="402" h="2332" extrusionOk="0">
                  <a:moveTo>
                    <a:pt x="150" y="1"/>
                  </a:moveTo>
                  <a:cubicBezTo>
                    <a:pt x="0" y="1028"/>
                    <a:pt x="301" y="2306"/>
                    <a:pt x="301" y="2331"/>
                  </a:cubicBezTo>
                  <a:lnTo>
                    <a:pt x="401" y="2281"/>
                  </a:lnTo>
                  <a:cubicBezTo>
                    <a:pt x="401" y="2281"/>
                    <a:pt x="100" y="1028"/>
                    <a:pt x="251" y="26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39;p80">
              <a:extLst>
                <a:ext uri="{FF2B5EF4-FFF2-40B4-BE49-F238E27FC236}">
                  <a16:creationId xmlns:a16="http://schemas.microsoft.com/office/drawing/2014/main" id="{C0B34997-E4E4-D14B-A3F4-18AA30FB9206}"/>
                </a:ext>
              </a:extLst>
            </p:cNvPr>
            <p:cNvSpPr/>
            <p:nvPr/>
          </p:nvSpPr>
          <p:spPr>
            <a:xfrm>
              <a:off x="1521630" y="2962144"/>
              <a:ext cx="977545" cy="398072"/>
            </a:xfrm>
            <a:custGeom>
              <a:avLst/>
              <a:gdLst/>
              <a:ahLst/>
              <a:cxnLst/>
              <a:rect l="l" t="t" r="r" b="b"/>
              <a:pathLst>
                <a:path w="13359" h="5440" extrusionOk="0">
                  <a:moveTo>
                    <a:pt x="777" y="1"/>
                  </a:moveTo>
                  <a:lnTo>
                    <a:pt x="1" y="2858"/>
                  </a:lnTo>
                  <a:cubicBezTo>
                    <a:pt x="1" y="2858"/>
                    <a:pt x="9449" y="5439"/>
                    <a:pt x="9575" y="5439"/>
                  </a:cubicBezTo>
                  <a:cubicBezTo>
                    <a:pt x="9715" y="5439"/>
                    <a:pt x="9943" y="5287"/>
                    <a:pt x="10013" y="5287"/>
                  </a:cubicBezTo>
                  <a:cubicBezTo>
                    <a:pt x="10018" y="5287"/>
                    <a:pt x="10022" y="5287"/>
                    <a:pt x="10026" y="5289"/>
                  </a:cubicBezTo>
                  <a:cubicBezTo>
                    <a:pt x="10031" y="5291"/>
                    <a:pt x="10054" y="5292"/>
                    <a:pt x="10090" y="5292"/>
                  </a:cubicBezTo>
                  <a:cubicBezTo>
                    <a:pt x="10543" y="5292"/>
                    <a:pt x="13160" y="5156"/>
                    <a:pt x="13184" y="5063"/>
                  </a:cubicBezTo>
                  <a:cubicBezTo>
                    <a:pt x="13259" y="4763"/>
                    <a:pt x="13184" y="4888"/>
                    <a:pt x="13284" y="4662"/>
                  </a:cubicBezTo>
                  <a:cubicBezTo>
                    <a:pt x="13359" y="4437"/>
                    <a:pt x="10677" y="2858"/>
                    <a:pt x="10677" y="2858"/>
                  </a:cubicBezTo>
                  <a:cubicBezTo>
                    <a:pt x="10677" y="2858"/>
                    <a:pt x="10427" y="2582"/>
                    <a:pt x="10226" y="2532"/>
                  </a:cubicBezTo>
                  <a:cubicBezTo>
                    <a:pt x="10151" y="2507"/>
                    <a:pt x="777" y="1"/>
                    <a:pt x="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640;p80">
              <a:extLst>
                <a:ext uri="{FF2B5EF4-FFF2-40B4-BE49-F238E27FC236}">
                  <a16:creationId xmlns:a16="http://schemas.microsoft.com/office/drawing/2014/main" id="{DE61269C-A075-CA49-A3C1-FD016BA1270B}"/>
                </a:ext>
              </a:extLst>
            </p:cNvPr>
            <p:cNvSpPr/>
            <p:nvPr/>
          </p:nvSpPr>
          <p:spPr>
            <a:xfrm>
              <a:off x="1560120" y="2967633"/>
              <a:ext cx="687845" cy="385559"/>
            </a:xfrm>
            <a:custGeom>
              <a:avLst/>
              <a:gdLst/>
              <a:ahLst/>
              <a:cxnLst/>
              <a:rect l="l" t="t" r="r" b="b"/>
              <a:pathLst>
                <a:path w="9400" h="5269" extrusionOk="0">
                  <a:moveTo>
                    <a:pt x="779" y="1"/>
                  </a:moveTo>
                  <a:cubicBezTo>
                    <a:pt x="779" y="1"/>
                    <a:pt x="778" y="1"/>
                    <a:pt x="778" y="1"/>
                  </a:cubicBezTo>
                  <a:cubicBezTo>
                    <a:pt x="703" y="51"/>
                    <a:pt x="1" y="2808"/>
                    <a:pt x="1" y="2908"/>
                  </a:cubicBezTo>
                  <a:cubicBezTo>
                    <a:pt x="1" y="2982"/>
                    <a:pt x="8072" y="5269"/>
                    <a:pt x="8597" y="5269"/>
                  </a:cubicBezTo>
                  <a:cubicBezTo>
                    <a:pt x="8611" y="5269"/>
                    <a:pt x="8619" y="5267"/>
                    <a:pt x="8622" y="5264"/>
                  </a:cubicBezTo>
                  <a:cubicBezTo>
                    <a:pt x="8748" y="5139"/>
                    <a:pt x="9399" y="2382"/>
                    <a:pt x="9399" y="2382"/>
                  </a:cubicBezTo>
                  <a:cubicBezTo>
                    <a:pt x="9399" y="2382"/>
                    <a:pt x="917" y="1"/>
                    <a:pt x="7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641;p80">
              <a:extLst>
                <a:ext uri="{FF2B5EF4-FFF2-40B4-BE49-F238E27FC236}">
                  <a16:creationId xmlns:a16="http://schemas.microsoft.com/office/drawing/2014/main" id="{530BD738-9517-054F-A8BC-2763FE75E2B9}"/>
                </a:ext>
              </a:extLst>
            </p:cNvPr>
            <p:cNvSpPr/>
            <p:nvPr/>
          </p:nvSpPr>
          <p:spPr>
            <a:xfrm>
              <a:off x="2095679" y="3110687"/>
              <a:ext cx="111958" cy="236721"/>
            </a:xfrm>
            <a:custGeom>
              <a:avLst/>
              <a:gdLst/>
              <a:ahLst/>
              <a:cxnLst/>
              <a:rect l="l" t="t" r="r" b="b"/>
              <a:pathLst>
                <a:path w="1530" h="3235" extrusionOk="0">
                  <a:moveTo>
                    <a:pt x="777" y="1"/>
                  </a:moveTo>
                  <a:lnTo>
                    <a:pt x="0" y="3033"/>
                  </a:lnTo>
                  <a:cubicBezTo>
                    <a:pt x="0" y="3033"/>
                    <a:pt x="627" y="3184"/>
                    <a:pt x="727" y="3234"/>
                  </a:cubicBezTo>
                  <a:cubicBezTo>
                    <a:pt x="728" y="3234"/>
                    <a:pt x="728" y="3235"/>
                    <a:pt x="729" y="3235"/>
                  </a:cubicBezTo>
                  <a:cubicBezTo>
                    <a:pt x="814" y="3235"/>
                    <a:pt x="1529" y="252"/>
                    <a:pt x="1529" y="252"/>
                  </a:cubicBezTo>
                  <a:lnTo>
                    <a:pt x="7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642;p80">
              <a:extLst>
                <a:ext uri="{FF2B5EF4-FFF2-40B4-BE49-F238E27FC236}">
                  <a16:creationId xmlns:a16="http://schemas.microsoft.com/office/drawing/2014/main" id="{D336B5B9-6FF8-2D45-B36D-445F4B23394F}"/>
                </a:ext>
              </a:extLst>
            </p:cNvPr>
            <p:cNvSpPr/>
            <p:nvPr/>
          </p:nvSpPr>
          <p:spPr>
            <a:xfrm>
              <a:off x="1598682" y="2976852"/>
              <a:ext cx="110055" cy="236721"/>
            </a:xfrm>
            <a:custGeom>
              <a:avLst/>
              <a:gdLst/>
              <a:ahLst/>
              <a:cxnLst/>
              <a:rect l="l" t="t" r="r" b="b"/>
              <a:pathLst>
                <a:path w="1504" h="3235" extrusionOk="0">
                  <a:moveTo>
                    <a:pt x="752" y="0"/>
                  </a:moveTo>
                  <a:lnTo>
                    <a:pt x="0" y="3058"/>
                  </a:lnTo>
                  <a:cubicBezTo>
                    <a:pt x="0" y="3058"/>
                    <a:pt x="627" y="3208"/>
                    <a:pt x="702" y="3233"/>
                  </a:cubicBezTo>
                  <a:cubicBezTo>
                    <a:pt x="703" y="3234"/>
                    <a:pt x="704" y="3234"/>
                    <a:pt x="705" y="3234"/>
                  </a:cubicBezTo>
                  <a:cubicBezTo>
                    <a:pt x="814" y="3234"/>
                    <a:pt x="1504" y="276"/>
                    <a:pt x="1504" y="276"/>
                  </a:cubicBezTo>
                  <a:lnTo>
                    <a:pt x="7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643;p80">
              <a:extLst>
                <a:ext uri="{FF2B5EF4-FFF2-40B4-BE49-F238E27FC236}">
                  <a16:creationId xmlns:a16="http://schemas.microsoft.com/office/drawing/2014/main" id="{FCE08BC4-C15B-7F48-A72C-6B2F1A0BE507}"/>
                </a:ext>
              </a:extLst>
            </p:cNvPr>
            <p:cNvSpPr/>
            <p:nvPr/>
          </p:nvSpPr>
          <p:spPr>
            <a:xfrm>
              <a:off x="1728859" y="3097809"/>
              <a:ext cx="322702" cy="117592"/>
            </a:xfrm>
            <a:custGeom>
              <a:avLst/>
              <a:gdLst/>
              <a:ahLst/>
              <a:cxnLst/>
              <a:rect l="l" t="t" r="r" b="b"/>
              <a:pathLst>
                <a:path w="4410" h="1607" extrusionOk="0">
                  <a:moveTo>
                    <a:pt x="1130" y="0"/>
                  </a:moveTo>
                  <a:cubicBezTo>
                    <a:pt x="865" y="0"/>
                    <a:pt x="657" y="53"/>
                    <a:pt x="552" y="177"/>
                  </a:cubicBezTo>
                  <a:cubicBezTo>
                    <a:pt x="1" y="803"/>
                    <a:pt x="1504" y="1330"/>
                    <a:pt x="2783" y="1555"/>
                  </a:cubicBezTo>
                  <a:cubicBezTo>
                    <a:pt x="2979" y="1592"/>
                    <a:pt x="3150" y="1607"/>
                    <a:pt x="3298" y="1607"/>
                  </a:cubicBezTo>
                  <a:cubicBezTo>
                    <a:pt x="3968" y="1607"/>
                    <a:pt x="4186" y="1305"/>
                    <a:pt x="4186" y="1305"/>
                  </a:cubicBezTo>
                  <a:cubicBezTo>
                    <a:pt x="4409" y="940"/>
                    <a:pt x="2253" y="0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644;p80">
              <a:extLst>
                <a:ext uri="{FF2B5EF4-FFF2-40B4-BE49-F238E27FC236}">
                  <a16:creationId xmlns:a16="http://schemas.microsoft.com/office/drawing/2014/main" id="{218AB09F-0665-8341-92DA-DC412AD01D5E}"/>
                </a:ext>
              </a:extLst>
            </p:cNvPr>
            <p:cNvSpPr/>
            <p:nvPr/>
          </p:nvSpPr>
          <p:spPr>
            <a:xfrm>
              <a:off x="2297565" y="3202813"/>
              <a:ext cx="170425" cy="82176"/>
            </a:xfrm>
            <a:custGeom>
              <a:avLst/>
              <a:gdLst/>
              <a:ahLst/>
              <a:cxnLst/>
              <a:rect l="l" t="t" r="r" b="b"/>
              <a:pathLst>
                <a:path w="2329" h="1123" extrusionOk="0">
                  <a:moveTo>
                    <a:pt x="144" y="0"/>
                  </a:moveTo>
                  <a:cubicBezTo>
                    <a:pt x="12" y="0"/>
                    <a:pt x="0" y="127"/>
                    <a:pt x="123" y="271"/>
                  </a:cubicBezTo>
                  <a:cubicBezTo>
                    <a:pt x="199" y="346"/>
                    <a:pt x="1577" y="1123"/>
                    <a:pt x="1978" y="1123"/>
                  </a:cubicBezTo>
                  <a:cubicBezTo>
                    <a:pt x="2329" y="1098"/>
                    <a:pt x="249" y="20"/>
                    <a:pt x="249" y="20"/>
                  </a:cubicBezTo>
                  <a:cubicBezTo>
                    <a:pt x="208" y="6"/>
                    <a:pt x="173" y="0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645;p80">
              <a:extLst>
                <a:ext uri="{FF2B5EF4-FFF2-40B4-BE49-F238E27FC236}">
                  <a16:creationId xmlns:a16="http://schemas.microsoft.com/office/drawing/2014/main" id="{EA2A6632-AFE6-0C4A-BCA2-1F2E47AA83D9}"/>
                </a:ext>
              </a:extLst>
            </p:cNvPr>
            <p:cNvSpPr/>
            <p:nvPr/>
          </p:nvSpPr>
          <p:spPr>
            <a:xfrm>
              <a:off x="1466604" y="3174202"/>
              <a:ext cx="506225" cy="532202"/>
            </a:xfrm>
            <a:custGeom>
              <a:avLst/>
              <a:gdLst/>
              <a:ahLst/>
              <a:cxnLst/>
              <a:rect l="l" t="t" r="r" b="b"/>
              <a:pathLst>
                <a:path w="6918" h="7273" extrusionOk="0">
                  <a:moveTo>
                    <a:pt x="5424" y="0"/>
                  </a:moveTo>
                  <a:cubicBezTo>
                    <a:pt x="5190" y="0"/>
                    <a:pt x="5092" y="774"/>
                    <a:pt x="5056" y="1196"/>
                  </a:cubicBezTo>
                  <a:lnTo>
                    <a:pt x="5056" y="1196"/>
                  </a:lnTo>
                  <a:cubicBezTo>
                    <a:pt x="5067" y="870"/>
                    <a:pt x="5042" y="346"/>
                    <a:pt x="4788" y="211"/>
                  </a:cubicBezTo>
                  <a:cubicBezTo>
                    <a:pt x="4762" y="196"/>
                    <a:pt x="4740" y="190"/>
                    <a:pt x="4720" y="190"/>
                  </a:cubicBezTo>
                  <a:cubicBezTo>
                    <a:pt x="4420" y="190"/>
                    <a:pt x="4662" y="1664"/>
                    <a:pt x="4662" y="1664"/>
                  </a:cubicBezTo>
                  <a:cubicBezTo>
                    <a:pt x="4286" y="4396"/>
                    <a:pt x="1" y="4521"/>
                    <a:pt x="1" y="4521"/>
                  </a:cubicBezTo>
                  <a:lnTo>
                    <a:pt x="853" y="7253"/>
                  </a:lnTo>
                  <a:cubicBezTo>
                    <a:pt x="1017" y="7266"/>
                    <a:pt x="1176" y="7273"/>
                    <a:pt x="1330" y="7273"/>
                  </a:cubicBezTo>
                  <a:cubicBezTo>
                    <a:pt x="5607" y="7273"/>
                    <a:pt x="6191" y="2416"/>
                    <a:pt x="6191" y="2416"/>
                  </a:cubicBezTo>
                  <a:cubicBezTo>
                    <a:pt x="6191" y="2416"/>
                    <a:pt x="6918" y="1689"/>
                    <a:pt x="6768" y="1188"/>
                  </a:cubicBezTo>
                  <a:cubicBezTo>
                    <a:pt x="6735" y="1100"/>
                    <a:pt x="6692" y="1064"/>
                    <a:pt x="6642" y="1064"/>
                  </a:cubicBezTo>
                  <a:cubicBezTo>
                    <a:pt x="6424" y="1064"/>
                    <a:pt x="6091" y="1764"/>
                    <a:pt x="6091" y="1764"/>
                  </a:cubicBezTo>
                  <a:cubicBezTo>
                    <a:pt x="6091" y="1764"/>
                    <a:pt x="6492" y="486"/>
                    <a:pt x="6266" y="286"/>
                  </a:cubicBezTo>
                  <a:cubicBezTo>
                    <a:pt x="6251" y="273"/>
                    <a:pt x="6234" y="267"/>
                    <a:pt x="6217" y="267"/>
                  </a:cubicBezTo>
                  <a:cubicBezTo>
                    <a:pt x="5961" y="267"/>
                    <a:pt x="5565" y="1589"/>
                    <a:pt x="5565" y="1589"/>
                  </a:cubicBezTo>
                  <a:cubicBezTo>
                    <a:pt x="5565" y="1589"/>
                    <a:pt x="5890" y="361"/>
                    <a:pt x="5514" y="35"/>
                  </a:cubicBezTo>
                  <a:cubicBezTo>
                    <a:pt x="5482" y="11"/>
                    <a:pt x="5452" y="0"/>
                    <a:pt x="5424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646;p80">
              <a:extLst>
                <a:ext uri="{FF2B5EF4-FFF2-40B4-BE49-F238E27FC236}">
                  <a16:creationId xmlns:a16="http://schemas.microsoft.com/office/drawing/2014/main" id="{A8EFC8FB-8B72-B34E-833C-2D5719B9CE6F}"/>
                </a:ext>
              </a:extLst>
            </p:cNvPr>
            <p:cNvSpPr/>
            <p:nvPr/>
          </p:nvSpPr>
          <p:spPr>
            <a:xfrm>
              <a:off x="1261205" y="3444140"/>
              <a:ext cx="503078" cy="345752"/>
            </a:xfrm>
            <a:custGeom>
              <a:avLst/>
              <a:gdLst/>
              <a:ahLst/>
              <a:cxnLst/>
              <a:rect l="l" t="t" r="r" b="b"/>
              <a:pathLst>
                <a:path w="6875" h="4725" extrusionOk="0">
                  <a:moveTo>
                    <a:pt x="4726" y="0"/>
                  </a:moveTo>
                  <a:cubicBezTo>
                    <a:pt x="4639" y="0"/>
                    <a:pt x="4551" y="18"/>
                    <a:pt x="4462" y="55"/>
                  </a:cubicBezTo>
                  <a:cubicBezTo>
                    <a:pt x="3159" y="607"/>
                    <a:pt x="402" y="832"/>
                    <a:pt x="402" y="832"/>
                  </a:cubicBezTo>
                  <a:cubicBezTo>
                    <a:pt x="1" y="1058"/>
                    <a:pt x="577" y="3263"/>
                    <a:pt x="1680" y="4191"/>
                  </a:cubicBezTo>
                  <a:cubicBezTo>
                    <a:pt x="2122" y="4573"/>
                    <a:pt x="2738" y="4725"/>
                    <a:pt x="3380" y="4725"/>
                  </a:cubicBezTo>
                  <a:cubicBezTo>
                    <a:pt x="4338" y="4725"/>
                    <a:pt x="5355" y="4386"/>
                    <a:pt x="5941" y="3965"/>
                  </a:cubicBezTo>
                  <a:cubicBezTo>
                    <a:pt x="6875" y="3288"/>
                    <a:pt x="5916" y="0"/>
                    <a:pt x="4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647;p80">
              <a:extLst>
                <a:ext uri="{FF2B5EF4-FFF2-40B4-BE49-F238E27FC236}">
                  <a16:creationId xmlns:a16="http://schemas.microsoft.com/office/drawing/2014/main" id="{FED380C9-8E47-CC43-9EF2-4F45B1E9E538}"/>
                </a:ext>
              </a:extLst>
            </p:cNvPr>
            <p:cNvSpPr/>
            <p:nvPr/>
          </p:nvSpPr>
          <p:spPr>
            <a:xfrm>
              <a:off x="1332769" y="3693881"/>
              <a:ext cx="392511" cy="118251"/>
            </a:xfrm>
            <a:custGeom>
              <a:avLst/>
              <a:gdLst/>
              <a:ahLst/>
              <a:cxnLst/>
              <a:rect l="l" t="t" r="r" b="b"/>
              <a:pathLst>
                <a:path w="5364" h="1616" extrusionOk="0">
                  <a:moveTo>
                    <a:pt x="5263" y="1"/>
                  </a:moveTo>
                  <a:cubicBezTo>
                    <a:pt x="4440" y="1205"/>
                    <a:pt x="3181" y="1492"/>
                    <a:pt x="2106" y="1492"/>
                  </a:cubicBezTo>
                  <a:cubicBezTo>
                    <a:pt x="1415" y="1492"/>
                    <a:pt x="799" y="1373"/>
                    <a:pt x="426" y="1304"/>
                  </a:cubicBezTo>
                  <a:cubicBezTo>
                    <a:pt x="235" y="1256"/>
                    <a:pt x="135" y="1239"/>
                    <a:pt x="75" y="1239"/>
                  </a:cubicBezTo>
                  <a:cubicBezTo>
                    <a:pt x="40" y="1239"/>
                    <a:pt x="18" y="1245"/>
                    <a:pt x="0" y="1254"/>
                  </a:cubicBezTo>
                  <a:lnTo>
                    <a:pt x="50" y="1354"/>
                  </a:lnTo>
                  <a:cubicBezTo>
                    <a:pt x="75" y="1354"/>
                    <a:pt x="251" y="1379"/>
                    <a:pt x="401" y="1404"/>
                  </a:cubicBezTo>
                  <a:cubicBezTo>
                    <a:pt x="781" y="1487"/>
                    <a:pt x="1414" y="1615"/>
                    <a:pt x="2126" y="1615"/>
                  </a:cubicBezTo>
                  <a:cubicBezTo>
                    <a:pt x="2918" y="1615"/>
                    <a:pt x="3809" y="1457"/>
                    <a:pt x="4562" y="903"/>
                  </a:cubicBezTo>
                  <a:cubicBezTo>
                    <a:pt x="4837" y="703"/>
                    <a:pt x="5113" y="427"/>
                    <a:pt x="5364" y="76"/>
                  </a:cubicBezTo>
                  <a:lnTo>
                    <a:pt x="52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648;p80">
              <a:extLst>
                <a:ext uri="{FF2B5EF4-FFF2-40B4-BE49-F238E27FC236}">
                  <a16:creationId xmlns:a16="http://schemas.microsoft.com/office/drawing/2014/main" id="{117E5C99-BE25-5244-82FC-8EBD2110E649}"/>
                </a:ext>
              </a:extLst>
            </p:cNvPr>
            <p:cNvSpPr/>
            <p:nvPr/>
          </p:nvSpPr>
          <p:spPr>
            <a:xfrm>
              <a:off x="782575" y="2842725"/>
              <a:ext cx="511713" cy="543398"/>
            </a:xfrm>
            <a:custGeom>
              <a:avLst/>
              <a:gdLst/>
              <a:ahLst/>
              <a:cxnLst/>
              <a:rect l="l" t="t" r="r" b="b"/>
              <a:pathLst>
                <a:path w="6993" h="7426" extrusionOk="0">
                  <a:moveTo>
                    <a:pt x="4305" y="0"/>
                  </a:moveTo>
                  <a:cubicBezTo>
                    <a:pt x="4249" y="0"/>
                    <a:pt x="4193" y="1"/>
                    <a:pt x="4136" y="4"/>
                  </a:cubicBezTo>
                  <a:cubicBezTo>
                    <a:pt x="2231" y="79"/>
                    <a:pt x="1253" y="2284"/>
                    <a:pt x="1404" y="3287"/>
                  </a:cubicBezTo>
                  <a:cubicBezTo>
                    <a:pt x="1404" y="3287"/>
                    <a:pt x="0" y="4139"/>
                    <a:pt x="376" y="5843"/>
                  </a:cubicBezTo>
                  <a:cubicBezTo>
                    <a:pt x="696" y="7316"/>
                    <a:pt x="1853" y="7426"/>
                    <a:pt x="2189" y="7426"/>
                  </a:cubicBezTo>
                  <a:cubicBezTo>
                    <a:pt x="2247" y="7426"/>
                    <a:pt x="2281" y="7422"/>
                    <a:pt x="2281" y="7422"/>
                  </a:cubicBezTo>
                  <a:cubicBezTo>
                    <a:pt x="2281" y="7422"/>
                    <a:pt x="2657" y="5192"/>
                    <a:pt x="3960" y="3563"/>
                  </a:cubicBezTo>
                  <a:cubicBezTo>
                    <a:pt x="5238" y="1959"/>
                    <a:pt x="6993" y="1157"/>
                    <a:pt x="6993" y="1157"/>
                  </a:cubicBezTo>
                  <a:cubicBezTo>
                    <a:pt x="6993" y="1157"/>
                    <a:pt x="6120" y="0"/>
                    <a:pt x="43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649;p80">
              <a:extLst>
                <a:ext uri="{FF2B5EF4-FFF2-40B4-BE49-F238E27FC236}">
                  <a16:creationId xmlns:a16="http://schemas.microsoft.com/office/drawing/2014/main" id="{ADD5EB7A-2702-1644-BBBA-6672A2FE18C7}"/>
                </a:ext>
              </a:extLst>
            </p:cNvPr>
            <p:cNvSpPr/>
            <p:nvPr/>
          </p:nvSpPr>
          <p:spPr>
            <a:xfrm>
              <a:off x="960168" y="2844701"/>
              <a:ext cx="560521" cy="345313"/>
            </a:xfrm>
            <a:custGeom>
              <a:avLst/>
              <a:gdLst/>
              <a:ahLst/>
              <a:cxnLst/>
              <a:rect l="l" t="t" r="r" b="b"/>
              <a:pathLst>
                <a:path w="7660" h="4719" extrusionOk="0">
                  <a:moveTo>
                    <a:pt x="7175" y="0"/>
                  </a:moveTo>
                  <a:cubicBezTo>
                    <a:pt x="6892" y="0"/>
                    <a:pt x="6382" y="114"/>
                    <a:pt x="5568" y="428"/>
                  </a:cubicBezTo>
                  <a:cubicBezTo>
                    <a:pt x="3363" y="1255"/>
                    <a:pt x="2611" y="1506"/>
                    <a:pt x="1909" y="2533"/>
                  </a:cubicBezTo>
                  <a:cubicBezTo>
                    <a:pt x="1293" y="3413"/>
                    <a:pt x="1" y="4719"/>
                    <a:pt x="627" y="4719"/>
                  </a:cubicBezTo>
                  <a:cubicBezTo>
                    <a:pt x="715" y="4719"/>
                    <a:pt x="839" y="4693"/>
                    <a:pt x="1007" y="4638"/>
                  </a:cubicBezTo>
                  <a:cubicBezTo>
                    <a:pt x="1007" y="4638"/>
                    <a:pt x="2561" y="4262"/>
                    <a:pt x="3989" y="2784"/>
                  </a:cubicBezTo>
                  <a:cubicBezTo>
                    <a:pt x="5418" y="1330"/>
                    <a:pt x="6320" y="904"/>
                    <a:pt x="7022" y="553"/>
                  </a:cubicBezTo>
                  <a:cubicBezTo>
                    <a:pt x="7481" y="332"/>
                    <a:pt x="7660" y="0"/>
                    <a:pt x="71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95557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6" name="Google Shape;5116;p88"/>
          <p:cNvSpPr txBox="1">
            <a:spLocks noGrp="1"/>
          </p:cNvSpPr>
          <p:nvPr>
            <p:ph type="title"/>
          </p:nvPr>
        </p:nvSpPr>
        <p:spPr>
          <a:xfrm>
            <a:off x="2514125" y="1307100"/>
            <a:ext cx="41157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 err="1"/>
              <a:t>Thank</a:t>
            </a:r>
            <a:r>
              <a:rPr lang="pt-PT" dirty="0"/>
              <a:t> </a:t>
            </a:r>
            <a:r>
              <a:rPr lang="pt-PT" dirty="0" err="1"/>
              <a:t>you</a:t>
            </a:r>
            <a:r>
              <a:rPr lang="pt-PT" dirty="0"/>
              <a:t>!</a:t>
            </a:r>
            <a:endParaRPr dirty="0"/>
          </a:p>
        </p:txBody>
      </p:sp>
      <p:grpSp>
        <p:nvGrpSpPr>
          <p:cNvPr id="5117" name="Google Shape;5117;p88"/>
          <p:cNvGrpSpPr/>
          <p:nvPr/>
        </p:nvGrpSpPr>
        <p:grpSpPr>
          <a:xfrm flipH="1">
            <a:off x="2050600" y="2099425"/>
            <a:ext cx="439600" cy="913400"/>
            <a:chOff x="7212850" y="2109375"/>
            <a:chExt cx="439600" cy="913400"/>
          </a:xfrm>
        </p:grpSpPr>
        <p:sp>
          <p:nvSpPr>
            <p:cNvPr id="5118" name="Google Shape;5118;p88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88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88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88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2" name="Google Shape;5122;p88"/>
          <p:cNvGrpSpPr/>
          <p:nvPr/>
        </p:nvGrpSpPr>
        <p:grpSpPr>
          <a:xfrm rot="-1759650">
            <a:off x="6129709" y="514350"/>
            <a:ext cx="1386194" cy="2576775"/>
            <a:chOff x="6622012" y="795963"/>
            <a:chExt cx="1304687" cy="2425262"/>
          </a:xfrm>
        </p:grpSpPr>
        <p:sp>
          <p:nvSpPr>
            <p:cNvPr id="5123" name="Google Shape;5123;p88"/>
            <p:cNvSpPr/>
            <p:nvPr/>
          </p:nvSpPr>
          <p:spPr>
            <a:xfrm rot="676147">
              <a:off x="7263594" y="835063"/>
              <a:ext cx="436082" cy="363936"/>
            </a:xfrm>
            <a:custGeom>
              <a:avLst/>
              <a:gdLst/>
              <a:ahLst/>
              <a:cxnLst/>
              <a:rect l="l" t="t" r="r" b="b"/>
              <a:pathLst>
                <a:path w="10218" h="8528" extrusionOk="0">
                  <a:moveTo>
                    <a:pt x="0" y="0"/>
                  </a:moveTo>
                  <a:lnTo>
                    <a:pt x="4834" y="8528"/>
                  </a:lnTo>
                  <a:lnTo>
                    <a:pt x="5864" y="6560"/>
                  </a:lnTo>
                  <a:lnTo>
                    <a:pt x="7521" y="7931"/>
                  </a:lnTo>
                  <a:lnTo>
                    <a:pt x="7542" y="4253"/>
                  </a:lnTo>
                  <a:lnTo>
                    <a:pt x="10217" y="3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88"/>
            <p:cNvSpPr/>
            <p:nvPr/>
          </p:nvSpPr>
          <p:spPr>
            <a:xfrm rot="676147">
              <a:off x="7284315" y="828697"/>
              <a:ext cx="324479" cy="183888"/>
            </a:xfrm>
            <a:custGeom>
              <a:avLst/>
              <a:gdLst/>
              <a:ahLst/>
              <a:cxnLst/>
              <a:rect l="l" t="t" r="r" b="b"/>
              <a:pathLst>
                <a:path w="7603" h="4309" extrusionOk="0">
                  <a:moveTo>
                    <a:pt x="120" y="1"/>
                  </a:moveTo>
                  <a:cubicBezTo>
                    <a:pt x="83" y="1"/>
                    <a:pt x="47" y="21"/>
                    <a:pt x="29" y="54"/>
                  </a:cubicBezTo>
                  <a:cubicBezTo>
                    <a:pt x="1" y="104"/>
                    <a:pt x="17" y="170"/>
                    <a:pt x="67" y="198"/>
                  </a:cubicBezTo>
                  <a:lnTo>
                    <a:pt x="7433" y="4291"/>
                  </a:lnTo>
                  <a:cubicBezTo>
                    <a:pt x="7449" y="4302"/>
                    <a:pt x="7466" y="4308"/>
                    <a:pt x="7482" y="4308"/>
                  </a:cubicBezTo>
                  <a:cubicBezTo>
                    <a:pt x="7521" y="4308"/>
                    <a:pt x="7559" y="4286"/>
                    <a:pt x="7575" y="4253"/>
                  </a:cubicBezTo>
                  <a:cubicBezTo>
                    <a:pt x="7603" y="4198"/>
                    <a:pt x="7587" y="4137"/>
                    <a:pt x="7537" y="4104"/>
                  </a:cubicBezTo>
                  <a:lnTo>
                    <a:pt x="171" y="16"/>
                  </a:lnTo>
                  <a:cubicBezTo>
                    <a:pt x="155" y="5"/>
                    <a:pt x="137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88"/>
            <p:cNvSpPr/>
            <p:nvPr/>
          </p:nvSpPr>
          <p:spPr>
            <a:xfrm rot="676147">
              <a:off x="7504274" y="1069992"/>
              <a:ext cx="64315" cy="120857"/>
            </a:xfrm>
            <a:custGeom>
              <a:avLst/>
              <a:gdLst/>
              <a:ahLst/>
              <a:cxnLst/>
              <a:rect l="l" t="t" r="r" b="b"/>
              <a:pathLst>
                <a:path w="1507" h="2832" extrusionOk="0">
                  <a:moveTo>
                    <a:pt x="117" y="1"/>
                  </a:moveTo>
                  <a:cubicBezTo>
                    <a:pt x="103" y="1"/>
                    <a:pt x="89" y="3"/>
                    <a:pt x="76" y="9"/>
                  </a:cubicBezTo>
                  <a:cubicBezTo>
                    <a:pt x="21" y="36"/>
                    <a:pt x="0" y="97"/>
                    <a:pt x="26" y="152"/>
                  </a:cubicBezTo>
                  <a:lnTo>
                    <a:pt x="1293" y="2771"/>
                  </a:lnTo>
                  <a:cubicBezTo>
                    <a:pt x="1309" y="2811"/>
                    <a:pt x="1348" y="2832"/>
                    <a:pt x="1387" y="2832"/>
                  </a:cubicBezTo>
                  <a:cubicBezTo>
                    <a:pt x="1402" y="2832"/>
                    <a:pt x="1419" y="2826"/>
                    <a:pt x="1435" y="2821"/>
                  </a:cubicBezTo>
                  <a:cubicBezTo>
                    <a:pt x="1485" y="2793"/>
                    <a:pt x="1506" y="2733"/>
                    <a:pt x="1480" y="2679"/>
                  </a:cubicBezTo>
                  <a:lnTo>
                    <a:pt x="213" y="59"/>
                  </a:lnTo>
                  <a:cubicBezTo>
                    <a:pt x="197" y="22"/>
                    <a:pt x="156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88"/>
            <p:cNvSpPr/>
            <p:nvPr/>
          </p:nvSpPr>
          <p:spPr>
            <a:xfrm rot="676147">
              <a:off x="7280454" y="822935"/>
              <a:ext cx="269510" cy="228740"/>
            </a:xfrm>
            <a:custGeom>
              <a:avLst/>
              <a:gdLst/>
              <a:ahLst/>
              <a:cxnLst/>
              <a:rect l="l" t="t" r="r" b="b"/>
              <a:pathLst>
                <a:path w="6315" h="5360" extrusionOk="0">
                  <a:moveTo>
                    <a:pt x="119" y="0"/>
                  </a:moveTo>
                  <a:cubicBezTo>
                    <a:pt x="89" y="0"/>
                    <a:pt x="60" y="13"/>
                    <a:pt x="39" y="37"/>
                  </a:cubicBezTo>
                  <a:cubicBezTo>
                    <a:pt x="1" y="81"/>
                    <a:pt x="6" y="147"/>
                    <a:pt x="50" y="185"/>
                  </a:cubicBezTo>
                  <a:lnTo>
                    <a:pt x="6128" y="5332"/>
                  </a:lnTo>
                  <a:cubicBezTo>
                    <a:pt x="6145" y="5348"/>
                    <a:pt x="6173" y="5360"/>
                    <a:pt x="6194" y="5360"/>
                  </a:cubicBezTo>
                  <a:cubicBezTo>
                    <a:pt x="6221" y="5360"/>
                    <a:pt x="6254" y="5342"/>
                    <a:pt x="6277" y="5320"/>
                  </a:cubicBezTo>
                  <a:cubicBezTo>
                    <a:pt x="6315" y="5277"/>
                    <a:pt x="6310" y="5211"/>
                    <a:pt x="6260" y="5173"/>
                  </a:cubicBezTo>
                  <a:lnTo>
                    <a:pt x="188" y="26"/>
                  </a:lnTo>
                  <a:cubicBezTo>
                    <a:pt x="168" y="9"/>
                    <a:pt x="143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88"/>
            <p:cNvSpPr/>
            <p:nvPr/>
          </p:nvSpPr>
          <p:spPr>
            <a:xfrm rot="676147">
              <a:off x="7494024" y="1063608"/>
              <a:ext cx="26930" cy="62477"/>
            </a:xfrm>
            <a:custGeom>
              <a:avLst/>
              <a:gdLst/>
              <a:ahLst/>
              <a:cxnLst/>
              <a:rect l="l" t="t" r="r" b="b"/>
              <a:pathLst>
                <a:path w="631" h="1464" extrusionOk="0">
                  <a:moveTo>
                    <a:pt x="515" y="0"/>
                  </a:moveTo>
                  <a:cubicBezTo>
                    <a:pt x="469" y="0"/>
                    <a:pt x="425" y="31"/>
                    <a:pt x="411" y="75"/>
                  </a:cubicBezTo>
                  <a:lnTo>
                    <a:pt x="17" y="1325"/>
                  </a:lnTo>
                  <a:cubicBezTo>
                    <a:pt x="1" y="1380"/>
                    <a:pt x="34" y="1441"/>
                    <a:pt x="88" y="1457"/>
                  </a:cubicBezTo>
                  <a:cubicBezTo>
                    <a:pt x="99" y="1463"/>
                    <a:pt x="110" y="1463"/>
                    <a:pt x="120" y="1463"/>
                  </a:cubicBezTo>
                  <a:cubicBezTo>
                    <a:pt x="165" y="1463"/>
                    <a:pt x="209" y="1436"/>
                    <a:pt x="219" y="1391"/>
                  </a:cubicBezTo>
                  <a:lnTo>
                    <a:pt x="608" y="136"/>
                  </a:lnTo>
                  <a:cubicBezTo>
                    <a:pt x="631" y="82"/>
                    <a:pt x="598" y="22"/>
                    <a:pt x="543" y="4"/>
                  </a:cubicBezTo>
                  <a:cubicBezTo>
                    <a:pt x="534" y="2"/>
                    <a:pt x="524" y="0"/>
                    <a:pt x="515" y="0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88"/>
            <p:cNvSpPr/>
            <p:nvPr/>
          </p:nvSpPr>
          <p:spPr>
            <a:xfrm rot="676147">
              <a:off x="6799863" y="1233217"/>
              <a:ext cx="948984" cy="1913734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9" name="Google Shape;5129;p88"/>
          <p:cNvGrpSpPr/>
          <p:nvPr/>
        </p:nvGrpSpPr>
        <p:grpSpPr>
          <a:xfrm>
            <a:off x="2097450" y="803575"/>
            <a:ext cx="4624150" cy="3416950"/>
            <a:chOff x="2097450" y="803575"/>
            <a:chExt cx="4624150" cy="3416950"/>
          </a:xfrm>
        </p:grpSpPr>
        <p:sp>
          <p:nvSpPr>
            <p:cNvPr id="5130" name="Google Shape;5130;p88"/>
            <p:cNvSpPr/>
            <p:nvPr/>
          </p:nvSpPr>
          <p:spPr>
            <a:xfrm>
              <a:off x="2097450" y="803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88"/>
            <p:cNvSpPr/>
            <p:nvPr/>
          </p:nvSpPr>
          <p:spPr>
            <a:xfrm>
              <a:off x="6528100" y="40366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88"/>
            <p:cNvSpPr/>
            <p:nvPr/>
          </p:nvSpPr>
          <p:spPr>
            <a:xfrm>
              <a:off x="6528100" y="130710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33" name="Google Shape;5133;p88"/>
          <p:cNvSpPr/>
          <p:nvPr/>
        </p:nvSpPr>
        <p:spPr>
          <a:xfrm flipH="1">
            <a:off x="3867378" y="382361"/>
            <a:ext cx="1409245" cy="315295"/>
          </a:xfrm>
          <a:custGeom>
            <a:avLst/>
            <a:gdLst/>
            <a:ahLst/>
            <a:cxnLst/>
            <a:rect l="l" t="t" r="r" b="b"/>
            <a:pathLst>
              <a:path w="285706" h="63922" extrusionOk="0">
                <a:moveTo>
                  <a:pt x="0" y="0"/>
                </a:moveTo>
                <a:lnTo>
                  <a:pt x="5563" y="4669"/>
                </a:lnTo>
                <a:lnTo>
                  <a:pt x="4520" y="5548"/>
                </a:lnTo>
                <a:lnTo>
                  <a:pt x="161" y="9213"/>
                </a:lnTo>
                <a:lnTo>
                  <a:pt x="3066" y="11632"/>
                </a:lnTo>
                <a:lnTo>
                  <a:pt x="5661" y="13816"/>
                </a:lnTo>
                <a:lnTo>
                  <a:pt x="5661" y="13879"/>
                </a:lnTo>
                <a:lnTo>
                  <a:pt x="5214" y="14239"/>
                </a:lnTo>
                <a:lnTo>
                  <a:pt x="372" y="18312"/>
                </a:lnTo>
                <a:lnTo>
                  <a:pt x="4791" y="22009"/>
                </a:lnTo>
                <a:lnTo>
                  <a:pt x="5661" y="22742"/>
                </a:lnTo>
                <a:lnTo>
                  <a:pt x="5661" y="22966"/>
                </a:lnTo>
                <a:lnTo>
                  <a:pt x="2720" y="25451"/>
                </a:lnTo>
                <a:lnTo>
                  <a:pt x="372" y="27411"/>
                </a:lnTo>
                <a:lnTo>
                  <a:pt x="5661" y="31830"/>
                </a:lnTo>
                <a:lnTo>
                  <a:pt x="5661" y="32065"/>
                </a:lnTo>
                <a:lnTo>
                  <a:pt x="372" y="36510"/>
                </a:lnTo>
                <a:lnTo>
                  <a:pt x="3936" y="39478"/>
                </a:lnTo>
                <a:lnTo>
                  <a:pt x="5661" y="40929"/>
                </a:lnTo>
                <a:lnTo>
                  <a:pt x="5661" y="41167"/>
                </a:lnTo>
                <a:lnTo>
                  <a:pt x="2705" y="43637"/>
                </a:lnTo>
                <a:lnTo>
                  <a:pt x="372" y="45598"/>
                </a:lnTo>
                <a:lnTo>
                  <a:pt x="5661" y="50031"/>
                </a:lnTo>
                <a:lnTo>
                  <a:pt x="5661" y="50079"/>
                </a:lnTo>
                <a:lnTo>
                  <a:pt x="161" y="54685"/>
                </a:lnTo>
                <a:lnTo>
                  <a:pt x="3254" y="57280"/>
                </a:lnTo>
                <a:lnTo>
                  <a:pt x="5563" y="59229"/>
                </a:lnTo>
                <a:lnTo>
                  <a:pt x="3030" y="61377"/>
                </a:lnTo>
                <a:lnTo>
                  <a:pt x="0" y="63921"/>
                </a:lnTo>
                <a:lnTo>
                  <a:pt x="285705" y="63921"/>
                </a:lnTo>
                <a:lnTo>
                  <a:pt x="280131" y="59229"/>
                </a:lnTo>
                <a:lnTo>
                  <a:pt x="285530" y="54685"/>
                </a:lnTo>
                <a:lnTo>
                  <a:pt x="280044" y="50079"/>
                </a:lnTo>
                <a:lnTo>
                  <a:pt x="280044" y="50031"/>
                </a:lnTo>
                <a:lnTo>
                  <a:pt x="285306" y="45598"/>
                </a:lnTo>
                <a:lnTo>
                  <a:pt x="280044" y="41167"/>
                </a:lnTo>
                <a:lnTo>
                  <a:pt x="280044" y="40929"/>
                </a:lnTo>
                <a:lnTo>
                  <a:pt x="285306" y="36510"/>
                </a:lnTo>
                <a:lnTo>
                  <a:pt x="280044" y="32065"/>
                </a:lnTo>
                <a:lnTo>
                  <a:pt x="280044" y="31830"/>
                </a:lnTo>
                <a:lnTo>
                  <a:pt x="285306" y="27411"/>
                </a:lnTo>
                <a:lnTo>
                  <a:pt x="280044" y="22966"/>
                </a:lnTo>
                <a:lnTo>
                  <a:pt x="280044" y="22742"/>
                </a:lnTo>
                <a:lnTo>
                  <a:pt x="285306" y="18312"/>
                </a:lnTo>
                <a:lnTo>
                  <a:pt x="280044" y="13879"/>
                </a:lnTo>
                <a:lnTo>
                  <a:pt x="280044" y="13816"/>
                </a:lnTo>
                <a:lnTo>
                  <a:pt x="285530" y="9213"/>
                </a:lnTo>
                <a:lnTo>
                  <a:pt x="280131" y="4669"/>
                </a:lnTo>
                <a:lnTo>
                  <a:pt x="28570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4" name="Google Shape;5134;p88"/>
          <p:cNvSpPr/>
          <p:nvPr/>
        </p:nvSpPr>
        <p:spPr>
          <a:xfrm>
            <a:off x="501050" y="1205981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35" name="Google Shape;5135;p88"/>
          <p:cNvGrpSpPr/>
          <p:nvPr/>
        </p:nvGrpSpPr>
        <p:grpSpPr>
          <a:xfrm>
            <a:off x="7836463" y="1104850"/>
            <a:ext cx="868425" cy="514500"/>
            <a:chOff x="2575700" y="1885000"/>
            <a:chExt cx="868425" cy="514500"/>
          </a:xfrm>
        </p:grpSpPr>
        <p:sp>
          <p:nvSpPr>
            <p:cNvPr id="5136" name="Google Shape;5136;p88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88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88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88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40" name="Google Shape;5140;p88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1" name="Google Shape;5141;p88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2" name="Google Shape;5142;p88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3" name="Google Shape;5143;p88">
            <a:hlinkClick r:id="rId3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7" name="Google Shape;4337;p73"/>
          <p:cNvSpPr txBox="1">
            <a:spLocks noGrp="1"/>
          </p:cNvSpPr>
          <p:nvPr>
            <p:ph type="title"/>
          </p:nvPr>
        </p:nvSpPr>
        <p:spPr>
          <a:xfrm>
            <a:off x="1226765" y="612066"/>
            <a:ext cx="4547734" cy="7381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dirty="0"/>
              <a:t>GAME: OUR EATING HABITS</a:t>
            </a:r>
            <a:endParaRPr sz="4400" dirty="0"/>
          </a:p>
        </p:txBody>
      </p:sp>
      <p:sp>
        <p:nvSpPr>
          <p:cNvPr id="4338" name="Google Shape;4338;p73"/>
          <p:cNvSpPr txBox="1">
            <a:spLocks noGrp="1"/>
          </p:cNvSpPr>
          <p:nvPr>
            <p:ph type="subTitle" idx="1"/>
          </p:nvPr>
        </p:nvSpPr>
        <p:spPr>
          <a:xfrm>
            <a:off x="1359226" y="1391797"/>
            <a:ext cx="7286170" cy="31811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PT" sz="2300" dirty="0"/>
              <a:t>- 4 – 5 </a:t>
            </a:r>
            <a:r>
              <a:rPr lang="pt-PT" sz="2300" dirty="0" err="1"/>
              <a:t>students</a:t>
            </a:r>
            <a:r>
              <a:rPr lang="pt-PT" sz="2300" dirty="0"/>
              <a:t> in a </a:t>
            </a:r>
            <a:r>
              <a:rPr lang="pt-PT" sz="2300" dirty="0" err="1"/>
              <a:t>group</a:t>
            </a:r>
            <a:r>
              <a:rPr lang="pt-PT" sz="2300" dirty="0"/>
              <a:t>.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300" dirty="0"/>
              <a:t>- Students answer 2 questions: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300" dirty="0"/>
              <a:t>	</a:t>
            </a:r>
            <a:r>
              <a:rPr lang="vi-VN" sz="2300" b="1" dirty="0"/>
              <a:t>What did you eat and drink yesterday?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300" b="1" dirty="0"/>
              <a:t>	Who had healthiest diet?</a:t>
            </a:r>
          </a:p>
        </p:txBody>
      </p:sp>
      <p:grpSp>
        <p:nvGrpSpPr>
          <p:cNvPr id="4339" name="Google Shape;4339;p73"/>
          <p:cNvGrpSpPr/>
          <p:nvPr/>
        </p:nvGrpSpPr>
        <p:grpSpPr>
          <a:xfrm>
            <a:off x="173460" y="909575"/>
            <a:ext cx="8807701" cy="2040104"/>
            <a:chOff x="1178962" y="1985086"/>
            <a:chExt cx="6881594" cy="1173326"/>
          </a:xfrm>
        </p:grpSpPr>
        <p:sp>
          <p:nvSpPr>
            <p:cNvPr id="4340" name="Google Shape;4340;p73"/>
            <p:cNvSpPr/>
            <p:nvPr/>
          </p:nvSpPr>
          <p:spPr>
            <a:xfrm>
              <a:off x="1178962" y="2846160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73"/>
            <p:cNvSpPr/>
            <p:nvPr/>
          </p:nvSpPr>
          <p:spPr>
            <a:xfrm>
              <a:off x="7131313" y="198508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2" name="Google Shape;4342;p73"/>
          <p:cNvGrpSpPr/>
          <p:nvPr/>
        </p:nvGrpSpPr>
        <p:grpSpPr>
          <a:xfrm>
            <a:off x="-615953" y="-1152395"/>
            <a:ext cx="10386254" cy="7866346"/>
            <a:chOff x="-133226" y="-742129"/>
            <a:chExt cx="9418283" cy="6585419"/>
          </a:xfrm>
        </p:grpSpPr>
        <p:sp>
          <p:nvSpPr>
            <p:cNvPr id="4343" name="Google Shape;4343;p73"/>
            <p:cNvSpPr/>
            <p:nvPr/>
          </p:nvSpPr>
          <p:spPr>
            <a:xfrm rot="-6936554">
              <a:off x="6628318" y="-76150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73"/>
            <p:cNvSpPr/>
            <p:nvPr/>
          </p:nvSpPr>
          <p:spPr>
            <a:xfrm rot="3863446">
              <a:off x="-69982" y="3404125"/>
              <a:ext cx="2593495" cy="1773187"/>
            </a:xfrm>
            <a:custGeom>
              <a:avLst/>
              <a:gdLst/>
              <a:ahLst/>
              <a:cxnLst/>
              <a:rect l="l" t="t" r="r" b="b"/>
              <a:pathLst>
                <a:path w="50649" h="34629" extrusionOk="0">
                  <a:moveTo>
                    <a:pt x="32733" y="0"/>
                  </a:moveTo>
                  <a:cubicBezTo>
                    <a:pt x="32447" y="7"/>
                    <a:pt x="32162" y="12"/>
                    <a:pt x="31883" y="28"/>
                  </a:cubicBezTo>
                  <a:cubicBezTo>
                    <a:pt x="31822" y="28"/>
                    <a:pt x="31779" y="78"/>
                    <a:pt x="31784" y="139"/>
                  </a:cubicBezTo>
                  <a:cubicBezTo>
                    <a:pt x="31784" y="193"/>
                    <a:pt x="31833" y="237"/>
                    <a:pt x="31888" y="237"/>
                  </a:cubicBezTo>
                  <a:lnTo>
                    <a:pt x="31893" y="237"/>
                  </a:lnTo>
                  <a:cubicBezTo>
                    <a:pt x="32167" y="225"/>
                    <a:pt x="32453" y="215"/>
                    <a:pt x="32733" y="215"/>
                  </a:cubicBezTo>
                  <a:cubicBezTo>
                    <a:pt x="32792" y="210"/>
                    <a:pt x="32842" y="165"/>
                    <a:pt x="32837" y="106"/>
                  </a:cubicBezTo>
                  <a:cubicBezTo>
                    <a:pt x="32837" y="45"/>
                    <a:pt x="32792" y="0"/>
                    <a:pt x="32733" y="0"/>
                  </a:cubicBezTo>
                  <a:close/>
                  <a:moveTo>
                    <a:pt x="33581" y="7"/>
                  </a:moveTo>
                  <a:cubicBezTo>
                    <a:pt x="33527" y="7"/>
                    <a:pt x="33472" y="50"/>
                    <a:pt x="33472" y="111"/>
                  </a:cubicBezTo>
                  <a:cubicBezTo>
                    <a:pt x="33472" y="171"/>
                    <a:pt x="33515" y="220"/>
                    <a:pt x="33576" y="220"/>
                  </a:cubicBezTo>
                  <a:cubicBezTo>
                    <a:pt x="33851" y="225"/>
                    <a:pt x="34135" y="237"/>
                    <a:pt x="34415" y="258"/>
                  </a:cubicBezTo>
                  <a:lnTo>
                    <a:pt x="34426" y="258"/>
                  </a:lnTo>
                  <a:cubicBezTo>
                    <a:pt x="34481" y="258"/>
                    <a:pt x="34524" y="215"/>
                    <a:pt x="34530" y="160"/>
                  </a:cubicBezTo>
                  <a:cubicBezTo>
                    <a:pt x="34530" y="99"/>
                    <a:pt x="34486" y="50"/>
                    <a:pt x="34431" y="45"/>
                  </a:cubicBezTo>
                  <a:cubicBezTo>
                    <a:pt x="34147" y="28"/>
                    <a:pt x="33861" y="18"/>
                    <a:pt x="33581" y="7"/>
                  </a:cubicBezTo>
                  <a:close/>
                  <a:moveTo>
                    <a:pt x="31042" y="88"/>
                  </a:moveTo>
                  <a:cubicBezTo>
                    <a:pt x="31039" y="88"/>
                    <a:pt x="31036" y="88"/>
                    <a:pt x="31033" y="89"/>
                  </a:cubicBezTo>
                  <a:cubicBezTo>
                    <a:pt x="30753" y="116"/>
                    <a:pt x="30469" y="149"/>
                    <a:pt x="30189" y="187"/>
                  </a:cubicBezTo>
                  <a:cubicBezTo>
                    <a:pt x="30135" y="198"/>
                    <a:pt x="30090" y="248"/>
                    <a:pt x="30102" y="308"/>
                  </a:cubicBezTo>
                  <a:cubicBezTo>
                    <a:pt x="30107" y="362"/>
                    <a:pt x="30156" y="395"/>
                    <a:pt x="30206" y="395"/>
                  </a:cubicBezTo>
                  <a:lnTo>
                    <a:pt x="30222" y="395"/>
                  </a:lnTo>
                  <a:cubicBezTo>
                    <a:pt x="30496" y="357"/>
                    <a:pt x="30775" y="324"/>
                    <a:pt x="31056" y="296"/>
                  </a:cubicBezTo>
                  <a:cubicBezTo>
                    <a:pt x="31115" y="291"/>
                    <a:pt x="31154" y="243"/>
                    <a:pt x="31148" y="182"/>
                  </a:cubicBezTo>
                  <a:cubicBezTo>
                    <a:pt x="31143" y="130"/>
                    <a:pt x="31094" y="88"/>
                    <a:pt x="31042" y="88"/>
                  </a:cubicBezTo>
                  <a:close/>
                  <a:moveTo>
                    <a:pt x="35275" y="111"/>
                  </a:moveTo>
                  <a:cubicBezTo>
                    <a:pt x="35215" y="111"/>
                    <a:pt x="35166" y="149"/>
                    <a:pt x="35160" y="204"/>
                  </a:cubicBezTo>
                  <a:cubicBezTo>
                    <a:pt x="35154" y="264"/>
                    <a:pt x="35199" y="314"/>
                    <a:pt x="35258" y="319"/>
                  </a:cubicBezTo>
                  <a:cubicBezTo>
                    <a:pt x="35538" y="346"/>
                    <a:pt x="35817" y="379"/>
                    <a:pt x="36098" y="412"/>
                  </a:cubicBezTo>
                  <a:lnTo>
                    <a:pt x="36108" y="412"/>
                  </a:lnTo>
                  <a:cubicBezTo>
                    <a:pt x="36163" y="412"/>
                    <a:pt x="36207" y="374"/>
                    <a:pt x="36212" y="319"/>
                  </a:cubicBezTo>
                  <a:cubicBezTo>
                    <a:pt x="36219" y="264"/>
                    <a:pt x="36179" y="210"/>
                    <a:pt x="36120" y="204"/>
                  </a:cubicBezTo>
                  <a:cubicBezTo>
                    <a:pt x="35840" y="165"/>
                    <a:pt x="35561" y="139"/>
                    <a:pt x="35275" y="111"/>
                  </a:cubicBezTo>
                  <a:close/>
                  <a:moveTo>
                    <a:pt x="36946" y="317"/>
                  </a:moveTo>
                  <a:cubicBezTo>
                    <a:pt x="36897" y="317"/>
                    <a:pt x="36848" y="357"/>
                    <a:pt x="36843" y="407"/>
                  </a:cubicBezTo>
                  <a:cubicBezTo>
                    <a:pt x="36831" y="467"/>
                    <a:pt x="36870" y="516"/>
                    <a:pt x="36930" y="527"/>
                  </a:cubicBezTo>
                  <a:cubicBezTo>
                    <a:pt x="37210" y="571"/>
                    <a:pt x="37484" y="615"/>
                    <a:pt x="37758" y="665"/>
                  </a:cubicBezTo>
                  <a:lnTo>
                    <a:pt x="37780" y="665"/>
                  </a:lnTo>
                  <a:cubicBezTo>
                    <a:pt x="37830" y="665"/>
                    <a:pt x="37873" y="632"/>
                    <a:pt x="37884" y="577"/>
                  </a:cubicBezTo>
                  <a:cubicBezTo>
                    <a:pt x="37896" y="521"/>
                    <a:pt x="37856" y="467"/>
                    <a:pt x="37797" y="456"/>
                  </a:cubicBezTo>
                  <a:cubicBezTo>
                    <a:pt x="37517" y="407"/>
                    <a:pt x="37243" y="362"/>
                    <a:pt x="36963" y="319"/>
                  </a:cubicBezTo>
                  <a:cubicBezTo>
                    <a:pt x="36958" y="318"/>
                    <a:pt x="36952" y="317"/>
                    <a:pt x="36946" y="317"/>
                  </a:cubicBezTo>
                  <a:close/>
                  <a:moveTo>
                    <a:pt x="29371" y="328"/>
                  </a:moveTo>
                  <a:cubicBezTo>
                    <a:pt x="29364" y="328"/>
                    <a:pt x="29358" y="328"/>
                    <a:pt x="29351" y="329"/>
                  </a:cubicBezTo>
                  <a:cubicBezTo>
                    <a:pt x="29071" y="385"/>
                    <a:pt x="28792" y="445"/>
                    <a:pt x="28523" y="516"/>
                  </a:cubicBezTo>
                  <a:cubicBezTo>
                    <a:pt x="28463" y="527"/>
                    <a:pt x="28430" y="587"/>
                    <a:pt x="28446" y="642"/>
                  </a:cubicBezTo>
                  <a:cubicBezTo>
                    <a:pt x="28458" y="691"/>
                    <a:pt x="28501" y="724"/>
                    <a:pt x="28544" y="724"/>
                  </a:cubicBezTo>
                  <a:cubicBezTo>
                    <a:pt x="28556" y="724"/>
                    <a:pt x="28567" y="719"/>
                    <a:pt x="28572" y="719"/>
                  </a:cubicBezTo>
                  <a:cubicBezTo>
                    <a:pt x="28835" y="653"/>
                    <a:pt x="29115" y="592"/>
                    <a:pt x="29394" y="538"/>
                  </a:cubicBezTo>
                  <a:cubicBezTo>
                    <a:pt x="29449" y="527"/>
                    <a:pt x="29488" y="473"/>
                    <a:pt x="29477" y="412"/>
                  </a:cubicBezTo>
                  <a:cubicBezTo>
                    <a:pt x="29467" y="363"/>
                    <a:pt x="29423" y="328"/>
                    <a:pt x="29371" y="328"/>
                  </a:cubicBezTo>
                  <a:close/>
                  <a:moveTo>
                    <a:pt x="38611" y="613"/>
                  </a:moveTo>
                  <a:cubicBezTo>
                    <a:pt x="38563" y="613"/>
                    <a:pt x="38519" y="649"/>
                    <a:pt x="38503" y="698"/>
                  </a:cubicBezTo>
                  <a:cubicBezTo>
                    <a:pt x="38493" y="757"/>
                    <a:pt x="38531" y="812"/>
                    <a:pt x="38586" y="823"/>
                  </a:cubicBezTo>
                  <a:cubicBezTo>
                    <a:pt x="38865" y="878"/>
                    <a:pt x="39139" y="938"/>
                    <a:pt x="39414" y="999"/>
                  </a:cubicBezTo>
                  <a:cubicBezTo>
                    <a:pt x="39419" y="1004"/>
                    <a:pt x="39429" y="1004"/>
                    <a:pt x="39435" y="1004"/>
                  </a:cubicBezTo>
                  <a:cubicBezTo>
                    <a:pt x="39485" y="1004"/>
                    <a:pt x="39528" y="971"/>
                    <a:pt x="39540" y="921"/>
                  </a:cubicBezTo>
                  <a:cubicBezTo>
                    <a:pt x="39550" y="862"/>
                    <a:pt x="39518" y="807"/>
                    <a:pt x="39457" y="796"/>
                  </a:cubicBezTo>
                  <a:cubicBezTo>
                    <a:pt x="39183" y="731"/>
                    <a:pt x="38909" y="670"/>
                    <a:pt x="38630" y="615"/>
                  </a:cubicBezTo>
                  <a:cubicBezTo>
                    <a:pt x="38623" y="614"/>
                    <a:pt x="38617" y="613"/>
                    <a:pt x="38611" y="613"/>
                  </a:cubicBezTo>
                  <a:close/>
                  <a:moveTo>
                    <a:pt x="27734" y="742"/>
                  </a:moveTo>
                  <a:cubicBezTo>
                    <a:pt x="27724" y="742"/>
                    <a:pt x="27713" y="743"/>
                    <a:pt x="27701" y="746"/>
                  </a:cubicBezTo>
                  <a:cubicBezTo>
                    <a:pt x="27432" y="834"/>
                    <a:pt x="27163" y="928"/>
                    <a:pt x="26900" y="1026"/>
                  </a:cubicBezTo>
                  <a:cubicBezTo>
                    <a:pt x="26846" y="1048"/>
                    <a:pt x="26819" y="1108"/>
                    <a:pt x="26840" y="1163"/>
                  </a:cubicBezTo>
                  <a:cubicBezTo>
                    <a:pt x="26857" y="1207"/>
                    <a:pt x="26895" y="1234"/>
                    <a:pt x="26938" y="1234"/>
                  </a:cubicBezTo>
                  <a:cubicBezTo>
                    <a:pt x="26950" y="1234"/>
                    <a:pt x="26961" y="1229"/>
                    <a:pt x="26978" y="1224"/>
                  </a:cubicBezTo>
                  <a:cubicBezTo>
                    <a:pt x="27234" y="1125"/>
                    <a:pt x="27497" y="1032"/>
                    <a:pt x="27767" y="949"/>
                  </a:cubicBezTo>
                  <a:cubicBezTo>
                    <a:pt x="27821" y="928"/>
                    <a:pt x="27854" y="873"/>
                    <a:pt x="27833" y="817"/>
                  </a:cubicBezTo>
                  <a:cubicBezTo>
                    <a:pt x="27819" y="768"/>
                    <a:pt x="27780" y="742"/>
                    <a:pt x="27734" y="742"/>
                  </a:cubicBezTo>
                  <a:close/>
                  <a:moveTo>
                    <a:pt x="40255" y="989"/>
                  </a:moveTo>
                  <a:cubicBezTo>
                    <a:pt x="40210" y="989"/>
                    <a:pt x="40168" y="1020"/>
                    <a:pt x="40158" y="1070"/>
                  </a:cubicBezTo>
                  <a:cubicBezTo>
                    <a:pt x="40142" y="1125"/>
                    <a:pt x="40175" y="1179"/>
                    <a:pt x="40236" y="1196"/>
                  </a:cubicBezTo>
                  <a:cubicBezTo>
                    <a:pt x="40509" y="1267"/>
                    <a:pt x="40778" y="1338"/>
                    <a:pt x="41053" y="1409"/>
                  </a:cubicBezTo>
                  <a:cubicBezTo>
                    <a:pt x="41058" y="1409"/>
                    <a:pt x="41068" y="1415"/>
                    <a:pt x="41079" y="1415"/>
                  </a:cubicBezTo>
                  <a:cubicBezTo>
                    <a:pt x="41124" y="1415"/>
                    <a:pt x="41167" y="1382"/>
                    <a:pt x="41178" y="1333"/>
                  </a:cubicBezTo>
                  <a:cubicBezTo>
                    <a:pt x="41195" y="1278"/>
                    <a:pt x="41162" y="1217"/>
                    <a:pt x="41107" y="1207"/>
                  </a:cubicBezTo>
                  <a:cubicBezTo>
                    <a:pt x="40833" y="1130"/>
                    <a:pt x="40559" y="1059"/>
                    <a:pt x="40284" y="994"/>
                  </a:cubicBezTo>
                  <a:cubicBezTo>
                    <a:pt x="40275" y="991"/>
                    <a:pt x="40265" y="989"/>
                    <a:pt x="40255" y="989"/>
                  </a:cubicBezTo>
                  <a:close/>
                  <a:moveTo>
                    <a:pt x="41893" y="1433"/>
                  </a:moveTo>
                  <a:cubicBezTo>
                    <a:pt x="41846" y="1433"/>
                    <a:pt x="41806" y="1463"/>
                    <a:pt x="41792" y="1508"/>
                  </a:cubicBezTo>
                  <a:cubicBezTo>
                    <a:pt x="41776" y="1563"/>
                    <a:pt x="41809" y="1624"/>
                    <a:pt x="41863" y="1639"/>
                  </a:cubicBezTo>
                  <a:cubicBezTo>
                    <a:pt x="42138" y="1717"/>
                    <a:pt x="42406" y="1799"/>
                    <a:pt x="42669" y="1882"/>
                  </a:cubicBezTo>
                  <a:cubicBezTo>
                    <a:pt x="42680" y="1887"/>
                    <a:pt x="42690" y="1887"/>
                    <a:pt x="42702" y="1887"/>
                  </a:cubicBezTo>
                  <a:cubicBezTo>
                    <a:pt x="42746" y="1887"/>
                    <a:pt x="42789" y="1859"/>
                    <a:pt x="42801" y="1816"/>
                  </a:cubicBezTo>
                  <a:cubicBezTo>
                    <a:pt x="42817" y="1760"/>
                    <a:pt x="42789" y="1700"/>
                    <a:pt x="42735" y="1684"/>
                  </a:cubicBezTo>
                  <a:cubicBezTo>
                    <a:pt x="42467" y="1596"/>
                    <a:pt x="42197" y="1513"/>
                    <a:pt x="41923" y="1437"/>
                  </a:cubicBezTo>
                  <a:cubicBezTo>
                    <a:pt x="41913" y="1434"/>
                    <a:pt x="41903" y="1433"/>
                    <a:pt x="41893" y="1433"/>
                  </a:cubicBezTo>
                  <a:close/>
                  <a:moveTo>
                    <a:pt x="26163" y="1349"/>
                  </a:moveTo>
                  <a:cubicBezTo>
                    <a:pt x="26147" y="1349"/>
                    <a:pt x="26131" y="1353"/>
                    <a:pt x="26116" y="1361"/>
                  </a:cubicBezTo>
                  <a:cubicBezTo>
                    <a:pt x="25848" y="1475"/>
                    <a:pt x="25597" y="1596"/>
                    <a:pt x="25349" y="1717"/>
                  </a:cubicBezTo>
                  <a:cubicBezTo>
                    <a:pt x="25294" y="1743"/>
                    <a:pt x="25273" y="1804"/>
                    <a:pt x="25301" y="1859"/>
                  </a:cubicBezTo>
                  <a:cubicBezTo>
                    <a:pt x="25316" y="1897"/>
                    <a:pt x="25355" y="1920"/>
                    <a:pt x="25393" y="1920"/>
                  </a:cubicBezTo>
                  <a:cubicBezTo>
                    <a:pt x="25410" y="1920"/>
                    <a:pt x="25426" y="1914"/>
                    <a:pt x="25437" y="1908"/>
                  </a:cubicBezTo>
                  <a:cubicBezTo>
                    <a:pt x="25683" y="1788"/>
                    <a:pt x="25941" y="1667"/>
                    <a:pt x="26199" y="1553"/>
                  </a:cubicBezTo>
                  <a:cubicBezTo>
                    <a:pt x="26254" y="1525"/>
                    <a:pt x="26275" y="1465"/>
                    <a:pt x="26254" y="1409"/>
                  </a:cubicBezTo>
                  <a:cubicBezTo>
                    <a:pt x="26238" y="1371"/>
                    <a:pt x="26201" y="1349"/>
                    <a:pt x="26163" y="1349"/>
                  </a:cubicBezTo>
                  <a:close/>
                  <a:moveTo>
                    <a:pt x="43509" y="1936"/>
                  </a:moveTo>
                  <a:cubicBezTo>
                    <a:pt x="43465" y="1936"/>
                    <a:pt x="43422" y="1963"/>
                    <a:pt x="43409" y="2006"/>
                  </a:cubicBezTo>
                  <a:cubicBezTo>
                    <a:pt x="43387" y="2067"/>
                    <a:pt x="43420" y="2122"/>
                    <a:pt x="43474" y="2145"/>
                  </a:cubicBezTo>
                  <a:cubicBezTo>
                    <a:pt x="43743" y="2231"/>
                    <a:pt x="44012" y="2325"/>
                    <a:pt x="44269" y="2418"/>
                  </a:cubicBezTo>
                  <a:cubicBezTo>
                    <a:pt x="44286" y="2418"/>
                    <a:pt x="44296" y="2423"/>
                    <a:pt x="44308" y="2423"/>
                  </a:cubicBezTo>
                  <a:cubicBezTo>
                    <a:pt x="44352" y="2423"/>
                    <a:pt x="44390" y="2396"/>
                    <a:pt x="44407" y="2352"/>
                  </a:cubicBezTo>
                  <a:cubicBezTo>
                    <a:pt x="44428" y="2297"/>
                    <a:pt x="44395" y="2237"/>
                    <a:pt x="44341" y="2216"/>
                  </a:cubicBezTo>
                  <a:cubicBezTo>
                    <a:pt x="44078" y="2127"/>
                    <a:pt x="43815" y="2034"/>
                    <a:pt x="43540" y="1941"/>
                  </a:cubicBezTo>
                  <a:cubicBezTo>
                    <a:pt x="43530" y="1938"/>
                    <a:pt x="43519" y="1936"/>
                    <a:pt x="43509" y="1936"/>
                  </a:cubicBezTo>
                  <a:close/>
                  <a:moveTo>
                    <a:pt x="24643" y="2093"/>
                  </a:moveTo>
                  <a:cubicBezTo>
                    <a:pt x="24626" y="2093"/>
                    <a:pt x="24609" y="2097"/>
                    <a:pt x="24593" y="2105"/>
                  </a:cubicBezTo>
                  <a:cubicBezTo>
                    <a:pt x="24340" y="2237"/>
                    <a:pt x="24094" y="2380"/>
                    <a:pt x="23854" y="2522"/>
                  </a:cubicBezTo>
                  <a:cubicBezTo>
                    <a:pt x="23804" y="2550"/>
                    <a:pt x="23788" y="2615"/>
                    <a:pt x="23814" y="2664"/>
                  </a:cubicBezTo>
                  <a:cubicBezTo>
                    <a:pt x="23837" y="2697"/>
                    <a:pt x="23869" y="2714"/>
                    <a:pt x="23908" y="2714"/>
                  </a:cubicBezTo>
                  <a:cubicBezTo>
                    <a:pt x="23925" y="2714"/>
                    <a:pt x="23941" y="2714"/>
                    <a:pt x="23963" y="2704"/>
                  </a:cubicBezTo>
                  <a:cubicBezTo>
                    <a:pt x="24198" y="2560"/>
                    <a:pt x="24446" y="2423"/>
                    <a:pt x="24692" y="2292"/>
                  </a:cubicBezTo>
                  <a:cubicBezTo>
                    <a:pt x="24742" y="2264"/>
                    <a:pt x="24763" y="2199"/>
                    <a:pt x="24735" y="2150"/>
                  </a:cubicBezTo>
                  <a:cubicBezTo>
                    <a:pt x="24717" y="2112"/>
                    <a:pt x="24681" y="2093"/>
                    <a:pt x="24643" y="2093"/>
                  </a:cubicBezTo>
                  <a:close/>
                  <a:moveTo>
                    <a:pt x="45101" y="2499"/>
                  </a:moveTo>
                  <a:cubicBezTo>
                    <a:pt x="45059" y="2499"/>
                    <a:pt x="45020" y="2524"/>
                    <a:pt x="45004" y="2566"/>
                  </a:cubicBezTo>
                  <a:cubicBezTo>
                    <a:pt x="44982" y="2621"/>
                    <a:pt x="45009" y="2681"/>
                    <a:pt x="45065" y="2704"/>
                  </a:cubicBezTo>
                  <a:cubicBezTo>
                    <a:pt x="45338" y="2802"/>
                    <a:pt x="45601" y="2906"/>
                    <a:pt x="45854" y="3005"/>
                  </a:cubicBezTo>
                  <a:cubicBezTo>
                    <a:pt x="45870" y="3010"/>
                    <a:pt x="45880" y="3010"/>
                    <a:pt x="45892" y="3010"/>
                  </a:cubicBezTo>
                  <a:cubicBezTo>
                    <a:pt x="45935" y="3010"/>
                    <a:pt x="45974" y="2982"/>
                    <a:pt x="45991" y="2944"/>
                  </a:cubicBezTo>
                  <a:cubicBezTo>
                    <a:pt x="46012" y="2889"/>
                    <a:pt x="45985" y="2829"/>
                    <a:pt x="45930" y="2808"/>
                  </a:cubicBezTo>
                  <a:cubicBezTo>
                    <a:pt x="45678" y="2709"/>
                    <a:pt x="45409" y="2605"/>
                    <a:pt x="45141" y="2506"/>
                  </a:cubicBezTo>
                  <a:cubicBezTo>
                    <a:pt x="45128" y="2501"/>
                    <a:pt x="45114" y="2499"/>
                    <a:pt x="45101" y="2499"/>
                  </a:cubicBezTo>
                  <a:close/>
                  <a:moveTo>
                    <a:pt x="23187" y="2949"/>
                  </a:moveTo>
                  <a:cubicBezTo>
                    <a:pt x="23167" y="2949"/>
                    <a:pt x="23148" y="2955"/>
                    <a:pt x="23130" y="2967"/>
                  </a:cubicBezTo>
                  <a:cubicBezTo>
                    <a:pt x="22893" y="3119"/>
                    <a:pt x="22658" y="3278"/>
                    <a:pt x="22428" y="3443"/>
                  </a:cubicBezTo>
                  <a:cubicBezTo>
                    <a:pt x="22379" y="3476"/>
                    <a:pt x="22367" y="3542"/>
                    <a:pt x="22407" y="3592"/>
                  </a:cubicBezTo>
                  <a:cubicBezTo>
                    <a:pt x="22423" y="3618"/>
                    <a:pt x="22455" y="3635"/>
                    <a:pt x="22488" y="3635"/>
                  </a:cubicBezTo>
                  <a:cubicBezTo>
                    <a:pt x="22511" y="3635"/>
                    <a:pt x="22532" y="3630"/>
                    <a:pt x="22554" y="3613"/>
                  </a:cubicBezTo>
                  <a:cubicBezTo>
                    <a:pt x="22779" y="3453"/>
                    <a:pt x="23014" y="3296"/>
                    <a:pt x="23245" y="3142"/>
                  </a:cubicBezTo>
                  <a:cubicBezTo>
                    <a:pt x="23295" y="3109"/>
                    <a:pt x="23310" y="3043"/>
                    <a:pt x="23278" y="3000"/>
                  </a:cubicBezTo>
                  <a:cubicBezTo>
                    <a:pt x="23256" y="2967"/>
                    <a:pt x="23222" y="2949"/>
                    <a:pt x="23187" y="2949"/>
                  </a:cubicBezTo>
                  <a:close/>
                  <a:moveTo>
                    <a:pt x="46681" y="3112"/>
                  </a:moveTo>
                  <a:cubicBezTo>
                    <a:pt x="46638" y="3112"/>
                    <a:pt x="46599" y="3137"/>
                    <a:pt x="46583" y="3180"/>
                  </a:cubicBezTo>
                  <a:cubicBezTo>
                    <a:pt x="46560" y="3235"/>
                    <a:pt x="46588" y="3296"/>
                    <a:pt x="46643" y="3317"/>
                  </a:cubicBezTo>
                  <a:cubicBezTo>
                    <a:pt x="46911" y="3427"/>
                    <a:pt x="47175" y="3536"/>
                    <a:pt x="47421" y="3640"/>
                  </a:cubicBezTo>
                  <a:cubicBezTo>
                    <a:pt x="47432" y="3645"/>
                    <a:pt x="47448" y="3651"/>
                    <a:pt x="47459" y="3651"/>
                  </a:cubicBezTo>
                  <a:cubicBezTo>
                    <a:pt x="47503" y="3651"/>
                    <a:pt x="47542" y="3624"/>
                    <a:pt x="47557" y="3585"/>
                  </a:cubicBezTo>
                  <a:cubicBezTo>
                    <a:pt x="47580" y="3531"/>
                    <a:pt x="47557" y="3471"/>
                    <a:pt x="47503" y="3448"/>
                  </a:cubicBezTo>
                  <a:cubicBezTo>
                    <a:pt x="47256" y="3339"/>
                    <a:pt x="46993" y="3235"/>
                    <a:pt x="46719" y="3119"/>
                  </a:cubicBezTo>
                  <a:cubicBezTo>
                    <a:pt x="46707" y="3114"/>
                    <a:pt x="46693" y="3112"/>
                    <a:pt x="46681" y="3112"/>
                  </a:cubicBezTo>
                  <a:close/>
                  <a:moveTo>
                    <a:pt x="48236" y="3778"/>
                  </a:moveTo>
                  <a:cubicBezTo>
                    <a:pt x="48196" y="3778"/>
                    <a:pt x="48159" y="3802"/>
                    <a:pt x="48139" y="3838"/>
                  </a:cubicBezTo>
                  <a:cubicBezTo>
                    <a:pt x="48116" y="3893"/>
                    <a:pt x="48139" y="3959"/>
                    <a:pt x="48194" y="3980"/>
                  </a:cubicBezTo>
                  <a:cubicBezTo>
                    <a:pt x="48473" y="4106"/>
                    <a:pt x="48731" y="4222"/>
                    <a:pt x="48961" y="4331"/>
                  </a:cubicBezTo>
                  <a:cubicBezTo>
                    <a:pt x="48978" y="4336"/>
                    <a:pt x="48994" y="4341"/>
                    <a:pt x="49004" y="4341"/>
                  </a:cubicBezTo>
                  <a:cubicBezTo>
                    <a:pt x="49049" y="4341"/>
                    <a:pt x="49087" y="4320"/>
                    <a:pt x="49103" y="4282"/>
                  </a:cubicBezTo>
                  <a:cubicBezTo>
                    <a:pt x="49125" y="4227"/>
                    <a:pt x="49103" y="4166"/>
                    <a:pt x="49054" y="4139"/>
                  </a:cubicBezTo>
                  <a:cubicBezTo>
                    <a:pt x="48819" y="4030"/>
                    <a:pt x="48561" y="3914"/>
                    <a:pt x="48281" y="3789"/>
                  </a:cubicBezTo>
                  <a:cubicBezTo>
                    <a:pt x="48266" y="3781"/>
                    <a:pt x="48251" y="3778"/>
                    <a:pt x="48236" y="3778"/>
                  </a:cubicBezTo>
                  <a:close/>
                  <a:moveTo>
                    <a:pt x="21815" y="3929"/>
                  </a:moveTo>
                  <a:cubicBezTo>
                    <a:pt x="21793" y="3929"/>
                    <a:pt x="21769" y="3937"/>
                    <a:pt x="21749" y="3953"/>
                  </a:cubicBezTo>
                  <a:cubicBezTo>
                    <a:pt x="21529" y="4128"/>
                    <a:pt x="21310" y="4308"/>
                    <a:pt x="21097" y="4495"/>
                  </a:cubicBezTo>
                  <a:cubicBezTo>
                    <a:pt x="21052" y="4533"/>
                    <a:pt x="21047" y="4599"/>
                    <a:pt x="21085" y="4644"/>
                  </a:cubicBezTo>
                  <a:cubicBezTo>
                    <a:pt x="21107" y="4670"/>
                    <a:pt x="21140" y="4682"/>
                    <a:pt x="21168" y="4682"/>
                  </a:cubicBezTo>
                  <a:cubicBezTo>
                    <a:pt x="21190" y="4682"/>
                    <a:pt x="21216" y="4670"/>
                    <a:pt x="21239" y="4654"/>
                  </a:cubicBezTo>
                  <a:cubicBezTo>
                    <a:pt x="21446" y="4473"/>
                    <a:pt x="21661" y="4293"/>
                    <a:pt x="21881" y="4118"/>
                  </a:cubicBezTo>
                  <a:cubicBezTo>
                    <a:pt x="21929" y="4085"/>
                    <a:pt x="21935" y="4019"/>
                    <a:pt x="21896" y="3969"/>
                  </a:cubicBezTo>
                  <a:cubicBezTo>
                    <a:pt x="21877" y="3944"/>
                    <a:pt x="21847" y="3929"/>
                    <a:pt x="21815" y="3929"/>
                  </a:cubicBezTo>
                  <a:close/>
                  <a:moveTo>
                    <a:pt x="49771" y="4494"/>
                  </a:moveTo>
                  <a:cubicBezTo>
                    <a:pt x="49732" y="4494"/>
                    <a:pt x="49693" y="4516"/>
                    <a:pt x="49674" y="4556"/>
                  </a:cubicBezTo>
                  <a:cubicBezTo>
                    <a:pt x="49651" y="4604"/>
                    <a:pt x="49674" y="4670"/>
                    <a:pt x="49722" y="4698"/>
                  </a:cubicBezTo>
                  <a:cubicBezTo>
                    <a:pt x="50205" y="4933"/>
                    <a:pt x="50474" y="5077"/>
                    <a:pt x="50479" y="5082"/>
                  </a:cubicBezTo>
                  <a:cubicBezTo>
                    <a:pt x="50496" y="5087"/>
                    <a:pt x="50512" y="5092"/>
                    <a:pt x="50529" y="5092"/>
                  </a:cubicBezTo>
                  <a:cubicBezTo>
                    <a:pt x="50567" y="5092"/>
                    <a:pt x="50600" y="5071"/>
                    <a:pt x="50622" y="5038"/>
                  </a:cubicBezTo>
                  <a:cubicBezTo>
                    <a:pt x="50649" y="4988"/>
                    <a:pt x="50627" y="4923"/>
                    <a:pt x="50578" y="4895"/>
                  </a:cubicBezTo>
                  <a:cubicBezTo>
                    <a:pt x="50578" y="4890"/>
                    <a:pt x="50304" y="4748"/>
                    <a:pt x="49816" y="4506"/>
                  </a:cubicBezTo>
                  <a:cubicBezTo>
                    <a:pt x="49802" y="4498"/>
                    <a:pt x="49786" y="4494"/>
                    <a:pt x="49771" y="4494"/>
                  </a:cubicBezTo>
                  <a:close/>
                  <a:moveTo>
                    <a:pt x="20546" y="5042"/>
                  </a:moveTo>
                  <a:cubicBezTo>
                    <a:pt x="20519" y="5042"/>
                    <a:pt x="20493" y="5052"/>
                    <a:pt x="20472" y="5071"/>
                  </a:cubicBezTo>
                  <a:cubicBezTo>
                    <a:pt x="20269" y="5269"/>
                    <a:pt x="20072" y="5476"/>
                    <a:pt x="19880" y="5679"/>
                  </a:cubicBezTo>
                  <a:cubicBezTo>
                    <a:pt x="19842" y="5722"/>
                    <a:pt x="19842" y="5788"/>
                    <a:pt x="19885" y="5828"/>
                  </a:cubicBezTo>
                  <a:cubicBezTo>
                    <a:pt x="19907" y="5849"/>
                    <a:pt x="19929" y="5854"/>
                    <a:pt x="19956" y="5854"/>
                  </a:cubicBezTo>
                  <a:cubicBezTo>
                    <a:pt x="19984" y="5854"/>
                    <a:pt x="20011" y="5843"/>
                    <a:pt x="20032" y="5821"/>
                  </a:cubicBezTo>
                  <a:cubicBezTo>
                    <a:pt x="20219" y="5619"/>
                    <a:pt x="20417" y="5416"/>
                    <a:pt x="20619" y="5224"/>
                  </a:cubicBezTo>
                  <a:cubicBezTo>
                    <a:pt x="20664" y="5181"/>
                    <a:pt x="20664" y="5115"/>
                    <a:pt x="20624" y="5077"/>
                  </a:cubicBezTo>
                  <a:cubicBezTo>
                    <a:pt x="20602" y="5054"/>
                    <a:pt x="20574" y="5042"/>
                    <a:pt x="20546" y="5042"/>
                  </a:cubicBezTo>
                  <a:close/>
                  <a:moveTo>
                    <a:pt x="19395" y="6278"/>
                  </a:moveTo>
                  <a:cubicBezTo>
                    <a:pt x="19366" y="6278"/>
                    <a:pt x="19336" y="6291"/>
                    <a:pt x="19316" y="6314"/>
                  </a:cubicBezTo>
                  <a:cubicBezTo>
                    <a:pt x="19134" y="6524"/>
                    <a:pt x="18964" y="6742"/>
                    <a:pt x="18778" y="6972"/>
                  </a:cubicBezTo>
                  <a:cubicBezTo>
                    <a:pt x="18745" y="7022"/>
                    <a:pt x="18750" y="7088"/>
                    <a:pt x="18800" y="7121"/>
                  </a:cubicBezTo>
                  <a:cubicBezTo>
                    <a:pt x="18816" y="7137"/>
                    <a:pt x="18843" y="7143"/>
                    <a:pt x="18866" y="7143"/>
                  </a:cubicBezTo>
                  <a:cubicBezTo>
                    <a:pt x="18893" y="7143"/>
                    <a:pt x="18926" y="7131"/>
                    <a:pt x="18947" y="7104"/>
                  </a:cubicBezTo>
                  <a:cubicBezTo>
                    <a:pt x="19129" y="6873"/>
                    <a:pt x="19298" y="6660"/>
                    <a:pt x="19473" y="6453"/>
                  </a:cubicBezTo>
                  <a:cubicBezTo>
                    <a:pt x="19513" y="6408"/>
                    <a:pt x="19506" y="6337"/>
                    <a:pt x="19463" y="6304"/>
                  </a:cubicBezTo>
                  <a:cubicBezTo>
                    <a:pt x="19443" y="6287"/>
                    <a:pt x="19419" y="6278"/>
                    <a:pt x="19395" y="6278"/>
                  </a:cubicBezTo>
                  <a:close/>
                  <a:moveTo>
                    <a:pt x="11915" y="7714"/>
                  </a:moveTo>
                  <a:cubicBezTo>
                    <a:pt x="11869" y="7714"/>
                    <a:pt x="11823" y="7715"/>
                    <a:pt x="11778" y="7718"/>
                  </a:cubicBezTo>
                  <a:cubicBezTo>
                    <a:pt x="11719" y="7723"/>
                    <a:pt x="11674" y="7773"/>
                    <a:pt x="11680" y="7834"/>
                  </a:cubicBezTo>
                  <a:cubicBezTo>
                    <a:pt x="11680" y="7888"/>
                    <a:pt x="11730" y="7932"/>
                    <a:pt x="11790" y="7932"/>
                  </a:cubicBezTo>
                  <a:cubicBezTo>
                    <a:pt x="11838" y="7929"/>
                    <a:pt x="11887" y="7927"/>
                    <a:pt x="11937" y="7927"/>
                  </a:cubicBezTo>
                  <a:cubicBezTo>
                    <a:pt x="12147" y="7927"/>
                    <a:pt x="12370" y="7956"/>
                    <a:pt x="12595" y="8014"/>
                  </a:cubicBezTo>
                  <a:cubicBezTo>
                    <a:pt x="12600" y="8019"/>
                    <a:pt x="12612" y="8019"/>
                    <a:pt x="12623" y="8019"/>
                  </a:cubicBezTo>
                  <a:cubicBezTo>
                    <a:pt x="12666" y="8019"/>
                    <a:pt x="12711" y="7986"/>
                    <a:pt x="12721" y="7938"/>
                  </a:cubicBezTo>
                  <a:cubicBezTo>
                    <a:pt x="12738" y="7882"/>
                    <a:pt x="12706" y="7827"/>
                    <a:pt x="12650" y="7811"/>
                  </a:cubicBezTo>
                  <a:cubicBezTo>
                    <a:pt x="12398" y="7748"/>
                    <a:pt x="12150" y="7714"/>
                    <a:pt x="11915" y="7714"/>
                  </a:cubicBezTo>
                  <a:close/>
                  <a:moveTo>
                    <a:pt x="18356" y="7607"/>
                  </a:moveTo>
                  <a:cubicBezTo>
                    <a:pt x="18324" y="7607"/>
                    <a:pt x="18291" y="7623"/>
                    <a:pt x="18268" y="7652"/>
                  </a:cubicBezTo>
                  <a:cubicBezTo>
                    <a:pt x="18099" y="7888"/>
                    <a:pt x="17934" y="8118"/>
                    <a:pt x="17775" y="8338"/>
                  </a:cubicBezTo>
                  <a:cubicBezTo>
                    <a:pt x="17742" y="8386"/>
                    <a:pt x="17753" y="8452"/>
                    <a:pt x="17803" y="8485"/>
                  </a:cubicBezTo>
                  <a:cubicBezTo>
                    <a:pt x="17819" y="8497"/>
                    <a:pt x="17841" y="8502"/>
                    <a:pt x="17862" y="8502"/>
                  </a:cubicBezTo>
                  <a:cubicBezTo>
                    <a:pt x="17895" y="8502"/>
                    <a:pt x="17928" y="8491"/>
                    <a:pt x="17950" y="8459"/>
                  </a:cubicBezTo>
                  <a:cubicBezTo>
                    <a:pt x="18104" y="8239"/>
                    <a:pt x="18268" y="8009"/>
                    <a:pt x="18438" y="7773"/>
                  </a:cubicBezTo>
                  <a:cubicBezTo>
                    <a:pt x="18476" y="7728"/>
                    <a:pt x="18466" y="7663"/>
                    <a:pt x="18416" y="7630"/>
                  </a:cubicBezTo>
                  <a:cubicBezTo>
                    <a:pt x="18398" y="7614"/>
                    <a:pt x="18377" y="7607"/>
                    <a:pt x="18356" y="7607"/>
                  </a:cubicBezTo>
                  <a:close/>
                  <a:moveTo>
                    <a:pt x="10973" y="7941"/>
                  </a:moveTo>
                  <a:cubicBezTo>
                    <a:pt x="10956" y="7941"/>
                    <a:pt x="10940" y="7945"/>
                    <a:pt x="10923" y="7953"/>
                  </a:cubicBezTo>
                  <a:cubicBezTo>
                    <a:pt x="10660" y="8102"/>
                    <a:pt x="10430" y="8305"/>
                    <a:pt x="10266" y="8551"/>
                  </a:cubicBezTo>
                  <a:cubicBezTo>
                    <a:pt x="10239" y="8601"/>
                    <a:pt x="10250" y="8666"/>
                    <a:pt x="10298" y="8699"/>
                  </a:cubicBezTo>
                  <a:cubicBezTo>
                    <a:pt x="10316" y="8710"/>
                    <a:pt x="10338" y="8715"/>
                    <a:pt x="10359" y="8715"/>
                  </a:cubicBezTo>
                  <a:cubicBezTo>
                    <a:pt x="10392" y="8715"/>
                    <a:pt x="10425" y="8699"/>
                    <a:pt x="10447" y="8672"/>
                  </a:cubicBezTo>
                  <a:cubicBezTo>
                    <a:pt x="10589" y="8452"/>
                    <a:pt x="10786" y="8272"/>
                    <a:pt x="11028" y="8140"/>
                  </a:cubicBezTo>
                  <a:cubicBezTo>
                    <a:pt x="11077" y="8113"/>
                    <a:pt x="11099" y="8052"/>
                    <a:pt x="11072" y="7998"/>
                  </a:cubicBezTo>
                  <a:cubicBezTo>
                    <a:pt x="11049" y="7963"/>
                    <a:pt x="11012" y="7941"/>
                    <a:pt x="10973" y="7941"/>
                  </a:cubicBezTo>
                  <a:close/>
                  <a:moveTo>
                    <a:pt x="13405" y="8118"/>
                  </a:moveTo>
                  <a:cubicBezTo>
                    <a:pt x="13369" y="8118"/>
                    <a:pt x="13334" y="8136"/>
                    <a:pt x="13313" y="8168"/>
                  </a:cubicBezTo>
                  <a:cubicBezTo>
                    <a:pt x="13286" y="8216"/>
                    <a:pt x="13298" y="8282"/>
                    <a:pt x="13351" y="8315"/>
                  </a:cubicBezTo>
                  <a:cubicBezTo>
                    <a:pt x="13544" y="8431"/>
                    <a:pt x="13736" y="8616"/>
                    <a:pt x="13916" y="8874"/>
                  </a:cubicBezTo>
                  <a:cubicBezTo>
                    <a:pt x="13938" y="8902"/>
                    <a:pt x="13971" y="8919"/>
                    <a:pt x="14004" y="8919"/>
                  </a:cubicBezTo>
                  <a:cubicBezTo>
                    <a:pt x="14026" y="8919"/>
                    <a:pt x="14047" y="8907"/>
                    <a:pt x="14064" y="8897"/>
                  </a:cubicBezTo>
                  <a:cubicBezTo>
                    <a:pt x="14113" y="8864"/>
                    <a:pt x="14125" y="8798"/>
                    <a:pt x="14092" y="8748"/>
                  </a:cubicBezTo>
                  <a:cubicBezTo>
                    <a:pt x="13889" y="8474"/>
                    <a:pt x="13675" y="8266"/>
                    <a:pt x="13462" y="8135"/>
                  </a:cubicBezTo>
                  <a:cubicBezTo>
                    <a:pt x="13444" y="8123"/>
                    <a:pt x="13424" y="8118"/>
                    <a:pt x="13405" y="8118"/>
                  </a:cubicBezTo>
                  <a:close/>
                  <a:moveTo>
                    <a:pt x="17368" y="8977"/>
                  </a:moveTo>
                  <a:cubicBezTo>
                    <a:pt x="17337" y="8977"/>
                    <a:pt x="17305" y="8993"/>
                    <a:pt x="17282" y="9023"/>
                  </a:cubicBezTo>
                  <a:cubicBezTo>
                    <a:pt x="17090" y="9286"/>
                    <a:pt x="16925" y="9499"/>
                    <a:pt x="16772" y="9686"/>
                  </a:cubicBezTo>
                  <a:cubicBezTo>
                    <a:pt x="16733" y="9729"/>
                    <a:pt x="16739" y="9795"/>
                    <a:pt x="16783" y="9833"/>
                  </a:cubicBezTo>
                  <a:cubicBezTo>
                    <a:pt x="16804" y="9850"/>
                    <a:pt x="16827" y="9855"/>
                    <a:pt x="16854" y="9855"/>
                  </a:cubicBezTo>
                  <a:cubicBezTo>
                    <a:pt x="16882" y="9855"/>
                    <a:pt x="16915" y="9845"/>
                    <a:pt x="16931" y="9817"/>
                  </a:cubicBezTo>
                  <a:cubicBezTo>
                    <a:pt x="17090" y="9631"/>
                    <a:pt x="17254" y="9417"/>
                    <a:pt x="17452" y="9149"/>
                  </a:cubicBezTo>
                  <a:cubicBezTo>
                    <a:pt x="17490" y="9099"/>
                    <a:pt x="17479" y="9033"/>
                    <a:pt x="17429" y="9000"/>
                  </a:cubicBezTo>
                  <a:cubicBezTo>
                    <a:pt x="17412" y="8985"/>
                    <a:pt x="17390" y="8977"/>
                    <a:pt x="17368" y="8977"/>
                  </a:cubicBezTo>
                  <a:close/>
                  <a:moveTo>
                    <a:pt x="10092" y="9296"/>
                  </a:moveTo>
                  <a:cubicBezTo>
                    <a:pt x="10037" y="9296"/>
                    <a:pt x="9992" y="9343"/>
                    <a:pt x="9992" y="9400"/>
                  </a:cubicBezTo>
                  <a:cubicBezTo>
                    <a:pt x="9987" y="9428"/>
                    <a:pt x="9987" y="9456"/>
                    <a:pt x="9987" y="9483"/>
                  </a:cubicBezTo>
                  <a:cubicBezTo>
                    <a:pt x="9987" y="9757"/>
                    <a:pt x="10052" y="10020"/>
                    <a:pt x="10184" y="10267"/>
                  </a:cubicBezTo>
                  <a:cubicBezTo>
                    <a:pt x="10200" y="10305"/>
                    <a:pt x="10239" y="10326"/>
                    <a:pt x="10277" y="10326"/>
                  </a:cubicBezTo>
                  <a:cubicBezTo>
                    <a:pt x="10293" y="10326"/>
                    <a:pt x="10310" y="10321"/>
                    <a:pt x="10326" y="10316"/>
                  </a:cubicBezTo>
                  <a:cubicBezTo>
                    <a:pt x="10376" y="10288"/>
                    <a:pt x="10397" y="10222"/>
                    <a:pt x="10371" y="10174"/>
                  </a:cubicBezTo>
                  <a:cubicBezTo>
                    <a:pt x="10255" y="9954"/>
                    <a:pt x="10200" y="9724"/>
                    <a:pt x="10200" y="9483"/>
                  </a:cubicBezTo>
                  <a:lnTo>
                    <a:pt x="10200" y="9412"/>
                  </a:lnTo>
                  <a:cubicBezTo>
                    <a:pt x="10206" y="9352"/>
                    <a:pt x="10162" y="9302"/>
                    <a:pt x="10101" y="9296"/>
                  </a:cubicBezTo>
                  <a:cubicBezTo>
                    <a:pt x="10098" y="9296"/>
                    <a:pt x="10095" y="9296"/>
                    <a:pt x="10092" y="9296"/>
                  </a:cubicBezTo>
                  <a:close/>
                  <a:moveTo>
                    <a:pt x="14431" y="9433"/>
                  </a:moveTo>
                  <a:cubicBezTo>
                    <a:pt x="14415" y="9433"/>
                    <a:pt x="14399" y="9437"/>
                    <a:pt x="14383" y="9445"/>
                  </a:cubicBezTo>
                  <a:cubicBezTo>
                    <a:pt x="14333" y="9471"/>
                    <a:pt x="14310" y="9532"/>
                    <a:pt x="14333" y="9587"/>
                  </a:cubicBezTo>
                  <a:cubicBezTo>
                    <a:pt x="14449" y="9817"/>
                    <a:pt x="14552" y="10075"/>
                    <a:pt x="14651" y="10354"/>
                  </a:cubicBezTo>
                  <a:cubicBezTo>
                    <a:pt x="14667" y="10399"/>
                    <a:pt x="14705" y="10425"/>
                    <a:pt x="14750" y="10425"/>
                  </a:cubicBezTo>
                  <a:cubicBezTo>
                    <a:pt x="14760" y="10425"/>
                    <a:pt x="14771" y="10425"/>
                    <a:pt x="14783" y="10420"/>
                  </a:cubicBezTo>
                  <a:cubicBezTo>
                    <a:pt x="14837" y="10404"/>
                    <a:pt x="14869" y="10343"/>
                    <a:pt x="14848" y="10288"/>
                  </a:cubicBezTo>
                  <a:cubicBezTo>
                    <a:pt x="14750" y="9998"/>
                    <a:pt x="14639" y="9734"/>
                    <a:pt x="14525" y="9494"/>
                  </a:cubicBezTo>
                  <a:cubicBezTo>
                    <a:pt x="14505" y="9455"/>
                    <a:pt x="14470" y="9433"/>
                    <a:pt x="14431" y="9433"/>
                  </a:cubicBezTo>
                  <a:close/>
                  <a:moveTo>
                    <a:pt x="16281" y="10268"/>
                  </a:moveTo>
                  <a:cubicBezTo>
                    <a:pt x="16255" y="10268"/>
                    <a:pt x="16228" y="10278"/>
                    <a:pt x="16207" y="10300"/>
                  </a:cubicBezTo>
                  <a:cubicBezTo>
                    <a:pt x="15994" y="10503"/>
                    <a:pt x="15785" y="10672"/>
                    <a:pt x="15567" y="10814"/>
                  </a:cubicBezTo>
                  <a:cubicBezTo>
                    <a:pt x="15522" y="10847"/>
                    <a:pt x="15506" y="10913"/>
                    <a:pt x="15539" y="10958"/>
                  </a:cubicBezTo>
                  <a:cubicBezTo>
                    <a:pt x="15560" y="10991"/>
                    <a:pt x="15593" y="11006"/>
                    <a:pt x="15626" y="11006"/>
                  </a:cubicBezTo>
                  <a:cubicBezTo>
                    <a:pt x="15648" y="11006"/>
                    <a:pt x="15665" y="11001"/>
                    <a:pt x="15686" y="10991"/>
                  </a:cubicBezTo>
                  <a:cubicBezTo>
                    <a:pt x="15911" y="10842"/>
                    <a:pt x="16131" y="10662"/>
                    <a:pt x="16356" y="10447"/>
                  </a:cubicBezTo>
                  <a:cubicBezTo>
                    <a:pt x="16399" y="10409"/>
                    <a:pt x="16399" y="10343"/>
                    <a:pt x="16356" y="10300"/>
                  </a:cubicBezTo>
                  <a:cubicBezTo>
                    <a:pt x="16336" y="10280"/>
                    <a:pt x="16308" y="10268"/>
                    <a:pt x="16281" y="10268"/>
                  </a:cubicBezTo>
                  <a:close/>
                  <a:moveTo>
                    <a:pt x="10823" y="10750"/>
                  </a:moveTo>
                  <a:cubicBezTo>
                    <a:pt x="10792" y="10750"/>
                    <a:pt x="10760" y="10764"/>
                    <a:pt x="10738" y="10793"/>
                  </a:cubicBezTo>
                  <a:cubicBezTo>
                    <a:pt x="10705" y="10837"/>
                    <a:pt x="10710" y="10903"/>
                    <a:pt x="10759" y="10941"/>
                  </a:cubicBezTo>
                  <a:cubicBezTo>
                    <a:pt x="10973" y="11105"/>
                    <a:pt x="11231" y="11247"/>
                    <a:pt x="11527" y="11352"/>
                  </a:cubicBezTo>
                  <a:cubicBezTo>
                    <a:pt x="11538" y="11358"/>
                    <a:pt x="11548" y="11358"/>
                    <a:pt x="11565" y="11358"/>
                  </a:cubicBezTo>
                  <a:cubicBezTo>
                    <a:pt x="11603" y="11358"/>
                    <a:pt x="11647" y="11335"/>
                    <a:pt x="11664" y="11292"/>
                  </a:cubicBezTo>
                  <a:cubicBezTo>
                    <a:pt x="11680" y="11237"/>
                    <a:pt x="11653" y="11176"/>
                    <a:pt x="11598" y="11155"/>
                  </a:cubicBezTo>
                  <a:cubicBezTo>
                    <a:pt x="11324" y="11056"/>
                    <a:pt x="11088" y="10925"/>
                    <a:pt x="10885" y="10771"/>
                  </a:cubicBezTo>
                  <a:cubicBezTo>
                    <a:pt x="10867" y="10757"/>
                    <a:pt x="10845" y="10750"/>
                    <a:pt x="10823" y="10750"/>
                  </a:cubicBezTo>
                  <a:close/>
                  <a:moveTo>
                    <a:pt x="12376" y="11356"/>
                  </a:moveTo>
                  <a:cubicBezTo>
                    <a:pt x="12325" y="11356"/>
                    <a:pt x="12283" y="11392"/>
                    <a:pt x="12278" y="11444"/>
                  </a:cubicBezTo>
                  <a:cubicBezTo>
                    <a:pt x="12266" y="11500"/>
                    <a:pt x="12304" y="11555"/>
                    <a:pt x="12365" y="11566"/>
                  </a:cubicBezTo>
                  <a:cubicBezTo>
                    <a:pt x="12628" y="11609"/>
                    <a:pt x="12919" y="11631"/>
                    <a:pt x="13220" y="11637"/>
                  </a:cubicBezTo>
                  <a:cubicBezTo>
                    <a:pt x="13280" y="11637"/>
                    <a:pt x="13324" y="11588"/>
                    <a:pt x="13330" y="11533"/>
                  </a:cubicBezTo>
                  <a:cubicBezTo>
                    <a:pt x="13330" y="11472"/>
                    <a:pt x="13280" y="11423"/>
                    <a:pt x="13225" y="11423"/>
                  </a:cubicBezTo>
                  <a:cubicBezTo>
                    <a:pt x="12929" y="11418"/>
                    <a:pt x="12656" y="11396"/>
                    <a:pt x="12398" y="11358"/>
                  </a:cubicBezTo>
                  <a:cubicBezTo>
                    <a:pt x="12391" y="11356"/>
                    <a:pt x="12383" y="11356"/>
                    <a:pt x="12376" y="11356"/>
                  </a:cubicBezTo>
                  <a:close/>
                  <a:moveTo>
                    <a:pt x="15000" y="11024"/>
                  </a:moveTo>
                  <a:cubicBezTo>
                    <a:pt x="14989" y="11024"/>
                    <a:pt x="14979" y="11026"/>
                    <a:pt x="14968" y="11029"/>
                  </a:cubicBezTo>
                  <a:cubicBezTo>
                    <a:pt x="14914" y="11045"/>
                    <a:pt x="14881" y="11100"/>
                    <a:pt x="14897" y="11155"/>
                  </a:cubicBezTo>
                  <a:cubicBezTo>
                    <a:pt x="14897" y="11166"/>
                    <a:pt x="14897" y="11171"/>
                    <a:pt x="14902" y="11176"/>
                  </a:cubicBezTo>
                  <a:cubicBezTo>
                    <a:pt x="14894" y="11174"/>
                    <a:pt x="14885" y="11173"/>
                    <a:pt x="14876" y="11173"/>
                  </a:cubicBezTo>
                  <a:cubicBezTo>
                    <a:pt x="14864" y="11173"/>
                    <a:pt x="14852" y="11175"/>
                    <a:pt x="14843" y="11181"/>
                  </a:cubicBezTo>
                  <a:cubicBezTo>
                    <a:pt x="14591" y="11275"/>
                    <a:pt x="14333" y="11335"/>
                    <a:pt x="14047" y="11379"/>
                  </a:cubicBezTo>
                  <a:cubicBezTo>
                    <a:pt x="13988" y="11385"/>
                    <a:pt x="13949" y="11439"/>
                    <a:pt x="13961" y="11494"/>
                  </a:cubicBezTo>
                  <a:cubicBezTo>
                    <a:pt x="13965" y="11551"/>
                    <a:pt x="14014" y="11588"/>
                    <a:pt x="14065" y="11588"/>
                  </a:cubicBezTo>
                  <a:cubicBezTo>
                    <a:pt x="14068" y="11588"/>
                    <a:pt x="14072" y="11588"/>
                    <a:pt x="14075" y="11588"/>
                  </a:cubicBezTo>
                  <a:cubicBezTo>
                    <a:pt x="14371" y="11543"/>
                    <a:pt x="14651" y="11472"/>
                    <a:pt x="14914" y="11379"/>
                  </a:cubicBezTo>
                  <a:cubicBezTo>
                    <a:pt x="14925" y="11373"/>
                    <a:pt x="14935" y="11368"/>
                    <a:pt x="14947" y="11358"/>
                  </a:cubicBezTo>
                  <a:cubicBezTo>
                    <a:pt x="14996" y="11560"/>
                    <a:pt x="15040" y="11763"/>
                    <a:pt x="15084" y="11971"/>
                  </a:cubicBezTo>
                  <a:cubicBezTo>
                    <a:pt x="15094" y="12026"/>
                    <a:pt x="15139" y="12059"/>
                    <a:pt x="15188" y="12059"/>
                  </a:cubicBezTo>
                  <a:lnTo>
                    <a:pt x="15210" y="12059"/>
                  </a:lnTo>
                  <a:cubicBezTo>
                    <a:pt x="15264" y="12043"/>
                    <a:pt x="15304" y="11988"/>
                    <a:pt x="15292" y="11932"/>
                  </a:cubicBezTo>
                  <a:cubicBezTo>
                    <a:pt x="15231" y="11648"/>
                    <a:pt x="15172" y="11368"/>
                    <a:pt x="15100" y="11105"/>
                  </a:cubicBezTo>
                  <a:cubicBezTo>
                    <a:pt x="15087" y="11055"/>
                    <a:pt x="15047" y="11024"/>
                    <a:pt x="15000" y="11024"/>
                  </a:cubicBezTo>
                  <a:close/>
                  <a:moveTo>
                    <a:pt x="15334" y="12682"/>
                  </a:moveTo>
                  <a:cubicBezTo>
                    <a:pt x="15327" y="12682"/>
                    <a:pt x="15321" y="12682"/>
                    <a:pt x="15314" y="12684"/>
                  </a:cubicBezTo>
                  <a:cubicBezTo>
                    <a:pt x="15259" y="12689"/>
                    <a:pt x="15221" y="12744"/>
                    <a:pt x="15226" y="12799"/>
                  </a:cubicBezTo>
                  <a:cubicBezTo>
                    <a:pt x="15264" y="13073"/>
                    <a:pt x="15304" y="13352"/>
                    <a:pt x="15330" y="13637"/>
                  </a:cubicBezTo>
                  <a:cubicBezTo>
                    <a:pt x="15336" y="13693"/>
                    <a:pt x="15380" y="13731"/>
                    <a:pt x="15435" y="13731"/>
                  </a:cubicBezTo>
                  <a:lnTo>
                    <a:pt x="15446" y="13731"/>
                  </a:lnTo>
                  <a:cubicBezTo>
                    <a:pt x="15501" y="13725"/>
                    <a:pt x="15544" y="13670"/>
                    <a:pt x="15539" y="13615"/>
                  </a:cubicBezTo>
                  <a:cubicBezTo>
                    <a:pt x="15511" y="13331"/>
                    <a:pt x="15478" y="13045"/>
                    <a:pt x="15435" y="12772"/>
                  </a:cubicBezTo>
                  <a:cubicBezTo>
                    <a:pt x="15429" y="12718"/>
                    <a:pt x="15386" y="12682"/>
                    <a:pt x="15334" y="12682"/>
                  </a:cubicBezTo>
                  <a:close/>
                  <a:moveTo>
                    <a:pt x="15502" y="14360"/>
                  </a:moveTo>
                  <a:cubicBezTo>
                    <a:pt x="15500" y="14360"/>
                    <a:pt x="15497" y="14360"/>
                    <a:pt x="15494" y="14361"/>
                  </a:cubicBezTo>
                  <a:cubicBezTo>
                    <a:pt x="15435" y="14366"/>
                    <a:pt x="15390" y="14416"/>
                    <a:pt x="15396" y="14476"/>
                  </a:cubicBezTo>
                  <a:cubicBezTo>
                    <a:pt x="15407" y="14750"/>
                    <a:pt x="15418" y="15029"/>
                    <a:pt x="15423" y="15314"/>
                  </a:cubicBezTo>
                  <a:cubicBezTo>
                    <a:pt x="15423" y="15375"/>
                    <a:pt x="15473" y="15418"/>
                    <a:pt x="15527" y="15418"/>
                  </a:cubicBezTo>
                  <a:lnTo>
                    <a:pt x="15534" y="15418"/>
                  </a:lnTo>
                  <a:cubicBezTo>
                    <a:pt x="15588" y="15418"/>
                    <a:pt x="15638" y="15370"/>
                    <a:pt x="15638" y="15309"/>
                  </a:cubicBezTo>
                  <a:cubicBezTo>
                    <a:pt x="15632" y="15024"/>
                    <a:pt x="15621" y="14740"/>
                    <a:pt x="15605" y="14459"/>
                  </a:cubicBezTo>
                  <a:cubicBezTo>
                    <a:pt x="15600" y="14407"/>
                    <a:pt x="15554" y="14360"/>
                    <a:pt x="15502" y="14360"/>
                  </a:cubicBezTo>
                  <a:close/>
                  <a:moveTo>
                    <a:pt x="15527" y="16055"/>
                  </a:moveTo>
                  <a:cubicBezTo>
                    <a:pt x="15468" y="16060"/>
                    <a:pt x="15423" y="16098"/>
                    <a:pt x="15418" y="16154"/>
                  </a:cubicBezTo>
                  <a:cubicBezTo>
                    <a:pt x="15413" y="16432"/>
                    <a:pt x="15402" y="16718"/>
                    <a:pt x="15385" y="16997"/>
                  </a:cubicBezTo>
                  <a:cubicBezTo>
                    <a:pt x="15380" y="17057"/>
                    <a:pt x="15423" y="17107"/>
                    <a:pt x="15484" y="17107"/>
                  </a:cubicBezTo>
                  <a:lnTo>
                    <a:pt x="15489" y="17107"/>
                  </a:lnTo>
                  <a:cubicBezTo>
                    <a:pt x="15544" y="17107"/>
                    <a:pt x="15593" y="17068"/>
                    <a:pt x="15593" y="17009"/>
                  </a:cubicBezTo>
                  <a:cubicBezTo>
                    <a:pt x="15615" y="16728"/>
                    <a:pt x="15626" y="16443"/>
                    <a:pt x="15632" y="16159"/>
                  </a:cubicBezTo>
                  <a:cubicBezTo>
                    <a:pt x="15632" y="16104"/>
                    <a:pt x="15588" y="16055"/>
                    <a:pt x="15527" y="16055"/>
                  </a:cubicBezTo>
                  <a:close/>
                  <a:moveTo>
                    <a:pt x="15417" y="17741"/>
                  </a:moveTo>
                  <a:cubicBezTo>
                    <a:pt x="15365" y="17741"/>
                    <a:pt x="15324" y="17782"/>
                    <a:pt x="15319" y="17836"/>
                  </a:cubicBezTo>
                  <a:cubicBezTo>
                    <a:pt x="15292" y="18115"/>
                    <a:pt x="15259" y="18395"/>
                    <a:pt x="15221" y="18669"/>
                  </a:cubicBezTo>
                  <a:cubicBezTo>
                    <a:pt x="15210" y="18729"/>
                    <a:pt x="15254" y="18784"/>
                    <a:pt x="15309" y="18790"/>
                  </a:cubicBezTo>
                  <a:lnTo>
                    <a:pt x="15325" y="18790"/>
                  </a:lnTo>
                  <a:cubicBezTo>
                    <a:pt x="15375" y="18790"/>
                    <a:pt x="15423" y="18752"/>
                    <a:pt x="15428" y="18702"/>
                  </a:cubicBezTo>
                  <a:cubicBezTo>
                    <a:pt x="15468" y="18423"/>
                    <a:pt x="15501" y="18137"/>
                    <a:pt x="15527" y="17857"/>
                  </a:cubicBezTo>
                  <a:cubicBezTo>
                    <a:pt x="15534" y="17798"/>
                    <a:pt x="15489" y="17748"/>
                    <a:pt x="15435" y="17743"/>
                  </a:cubicBezTo>
                  <a:cubicBezTo>
                    <a:pt x="15429" y="17742"/>
                    <a:pt x="15423" y="17741"/>
                    <a:pt x="15417" y="17741"/>
                  </a:cubicBezTo>
                  <a:close/>
                  <a:moveTo>
                    <a:pt x="15186" y="19416"/>
                  </a:moveTo>
                  <a:cubicBezTo>
                    <a:pt x="15140" y="19416"/>
                    <a:pt x="15098" y="19455"/>
                    <a:pt x="15089" y="19501"/>
                  </a:cubicBezTo>
                  <a:cubicBezTo>
                    <a:pt x="15040" y="19782"/>
                    <a:pt x="14985" y="20055"/>
                    <a:pt x="14925" y="20330"/>
                  </a:cubicBezTo>
                  <a:cubicBezTo>
                    <a:pt x="14914" y="20384"/>
                    <a:pt x="14952" y="20444"/>
                    <a:pt x="15008" y="20455"/>
                  </a:cubicBezTo>
                  <a:lnTo>
                    <a:pt x="15029" y="20455"/>
                  </a:lnTo>
                  <a:cubicBezTo>
                    <a:pt x="15079" y="20455"/>
                    <a:pt x="15122" y="20422"/>
                    <a:pt x="15133" y="20373"/>
                  </a:cubicBezTo>
                  <a:cubicBezTo>
                    <a:pt x="15193" y="20100"/>
                    <a:pt x="15248" y="19820"/>
                    <a:pt x="15297" y="19541"/>
                  </a:cubicBezTo>
                  <a:cubicBezTo>
                    <a:pt x="15309" y="19480"/>
                    <a:pt x="15271" y="19425"/>
                    <a:pt x="15210" y="19420"/>
                  </a:cubicBezTo>
                  <a:cubicBezTo>
                    <a:pt x="15202" y="19417"/>
                    <a:pt x="15194" y="19416"/>
                    <a:pt x="15186" y="19416"/>
                  </a:cubicBezTo>
                  <a:close/>
                  <a:moveTo>
                    <a:pt x="14842" y="21067"/>
                  </a:moveTo>
                  <a:cubicBezTo>
                    <a:pt x="14791" y="21067"/>
                    <a:pt x="14748" y="21098"/>
                    <a:pt x="14733" y="21146"/>
                  </a:cubicBezTo>
                  <a:cubicBezTo>
                    <a:pt x="14662" y="21415"/>
                    <a:pt x="14591" y="21689"/>
                    <a:pt x="14508" y="21957"/>
                  </a:cubicBezTo>
                  <a:cubicBezTo>
                    <a:pt x="14492" y="22012"/>
                    <a:pt x="14525" y="22073"/>
                    <a:pt x="14580" y="22089"/>
                  </a:cubicBezTo>
                  <a:cubicBezTo>
                    <a:pt x="14591" y="22094"/>
                    <a:pt x="14601" y="22094"/>
                    <a:pt x="14606" y="22094"/>
                  </a:cubicBezTo>
                  <a:cubicBezTo>
                    <a:pt x="14656" y="22094"/>
                    <a:pt x="14695" y="22066"/>
                    <a:pt x="14712" y="22018"/>
                  </a:cubicBezTo>
                  <a:cubicBezTo>
                    <a:pt x="14793" y="21749"/>
                    <a:pt x="14869" y="21474"/>
                    <a:pt x="14935" y="21201"/>
                  </a:cubicBezTo>
                  <a:cubicBezTo>
                    <a:pt x="14952" y="21146"/>
                    <a:pt x="14919" y="21086"/>
                    <a:pt x="14864" y="21069"/>
                  </a:cubicBezTo>
                  <a:cubicBezTo>
                    <a:pt x="14857" y="21068"/>
                    <a:pt x="14849" y="21067"/>
                    <a:pt x="14842" y="21067"/>
                  </a:cubicBezTo>
                  <a:close/>
                  <a:moveTo>
                    <a:pt x="14351" y="22687"/>
                  </a:moveTo>
                  <a:cubicBezTo>
                    <a:pt x="14306" y="22687"/>
                    <a:pt x="14264" y="22713"/>
                    <a:pt x="14251" y="22757"/>
                  </a:cubicBezTo>
                  <a:cubicBezTo>
                    <a:pt x="14158" y="23020"/>
                    <a:pt x="14059" y="23290"/>
                    <a:pt x="13955" y="23546"/>
                  </a:cubicBezTo>
                  <a:cubicBezTo>
                    <a:pt x="13938" y="23601"/>
                    <a:pt x="13961" y="23662"/>
                    <a:pt x="14014" y="23684"/>
                  </a:cubicBezTo>
                  <a:cubicBezTo>
                    <a:pt x="14032" y="23690"/>
                    <a:pt x="14042" y="23690"/>
                    <a:pt x="14054" y="23690"/>
                  </a:cubicBezTo>
                  <a:cubicBezTo>
                    <a:pt x="14097" y="23690"/>
                    <a:pt x="14135" y="23667"/>
                    <a:pt x="14153" y="23624"/>
                  </a:cubicBezTo>
                  <a:cubicBezTo>
                    <a:pt x="14256" y="23361"/>
                    <a:pt x="14355" y="23098"/>
                    <a:pt x="14449" y="22829"/>
                  </a:cubicBezTo>
                  <a:cubicBezTo>
                    <a:pt x="14470" y="22774"/>
                    <a:pt x="14437" y="22714"/>
                    <a:pt x="14383" y="22691"/>
                  </a:cubicBezTo>
                  <a:cubicBezTo>
                    <a:pt x="14372" y="22688"/>
                    <a:pt x="14362" y="22687"/>
                    <a:pt x="14351" y="22687"/>
                  </a:cubicBezTo>
                  <a:close/>
                  <a:moveTo>
                    <a:pt x="13728" y="24259"/>
                  </a:moveTo>
                  <a:cubicBezTo>
                    <a:pt x="13686" y="24259"/>
                    <a:pt x="13647" y="24283"/>
                    <a:pt x="13632" y="24320"/>
                  </a:cubicBezTo>
                  <a:cubicBezTo>
                    <a:pt x="13516" y="24577"/>
                    <a:pt x="13396" y="24835"/>
                    <a:pt x="13275" y="25081"/>
                  </a:cubicBezTo>
                  <a:cubicBezTo>
                    <a:pt x="13248" y="25137"/>
                    <a:pt x="13270" y="25197"/>
                    <a:pt x="13319" y="25223"/>
                  </a:cubicBezTo>
                  <a:cubicBezTo>
                    <a:pt x="13336" y="25230"/>
                    <a:pt x="13351" y="25235"/>
                    <a:pt x="13369" y="25235"/>
                  </a:cubicBezTo>
                  <a:cubicBezTo>
                    <a:pt x="13407" y="25235"/>
                    <a:pt x="13445" y="25213"/>
                    <a:pt x="13462" y="25175"/>
                  </a:cubicBezTo>
                  <a:cubicBezTo>
                    <a:pt x="13587" y="24927"/>
                    <a:pt x="13708" y="24671"/>
                    <a:pt x="13824" y="24408"/>
                  </a:cubicBezTo>
                  <a:cubicBezTo>
                    <a:pt x="13850" y="24353"/>
                    <a:pt x="13824" y="24292"/>
                    <a:pt x="13774" y="24270"/>
                  </a:cubicBezTo>
                  <a:cubicBezTo>
                    <a:pt x="13759" y="24263"/>
                    <a:pt x="13743" y="24259"/>
                    <a:pt x="13728" y="24259"/>
                  </a:cubicBezTo>
                  <a:close/>
                  <a:moveTo>
                    <a:pt x="12972" y="25770"/>
                  </a:moveTo>
                  <a:cubicBezTo>
                    <a:pt x="12936" y="25770"/>
                    <a:pt x="12899" y="25788"/>
                    <a:pt x="12881" y="25822"/>
                  </a:cubicBezTo>
                  <a:cubicBezTo>
                    <a:pt x="12744" y="26068"/>
                    <a:pt x="12595" y="26309"/>
                    <a:pt x="12453" y="26545"/>
                  </a:cubicBezTo>
                  <a:cubicBezTo>
                    <a:pt x="12420" y="26594"/>
                    <a:pt x="12436" y="26660"/>
                    <a:pt x="12486" y="26693"/>
                  </a:cubicBezTo>
                  <a:cubicBezTo>
                    <a:pt x="12502" y="26703"/>
                    <a:pt x="12519" y="26710"/>
                    <a:pt x="12541" y="26710"/>
                  </a:cubicBezTo>
                  <a:cubicBezTo>
                    <a:pt x="12574" y="26710"/>
                    <a:pt x="12612" y="26693"/>
                    <a:pt x="12628" y="26660"/>
                  </a:cubicBezTo>
                  <a:cubicBezTo>
                    <a:pt x="12777" y="26419"/>
                    <a:pt x="12924" y="26172"/>
                    <a:pt x="13061" y="25926"/>
                  </a:cubicBezTo>
                  <a:cubicBezTo>
                    <a:pt x="13094" y="25876"/>
                    <a:pt x="13073" y="25810"/>
                    <a:pt x="13023" y="25782"/>
                  </a:cubicBezTo>
                  <a:cubicBezTo>
                    <a:pt x="13007" y="25774"/>
                    <a:pt x="12989" y="25770"/>
                    <a:pt x="12972" y="25770"/>
                  </a:cubicBezTo>
                  <a:close/>
                  <a:moveTo>
                    <a:pt x="12074" y="27200"/>
                  </a:moveTo>
                  <a:cubicBezTo>
                    <a:pt x="12040" y="27200"/>
                    <a:pt x="12008" y="27216"/>
                    <a:pt x="11987" y="27246"/>
                  </a:cubicBezTo>
                  <a:cubicBezTo>
                    <a:pt x="11828" y="27477"/>
                    <a:pt x="11664" y="27707"/>
                    <a:pt x="11494" y="27926"/>
                  </a:cubicBezTo>
                  <a:cubicBezTo>
                    <a:pt x="11456" y="27970"/>
                    <a:pt x="11466" y="28036"/>
                    <a:pt x="11510" y="28074"/>
                  </a:cubicBezTo>
                  <a:cubicBezTo>
                    <a:pt x="11532" y="28084"/>
                    <a:pt x="11555" y="28096"/>
                    <a:pt x="11576" y="28096"/>
                  </a:cubicBezTo>
                  <a:cubicBezTo>
                    <a:pt x="11609" y="28096"/>
                    <a:pt x="11636" y="28079"/>
                    <a:pt x="11659" y="28051"/>
                  </a:cubicBezTo>
                  <a:cubicBezTo>
                    <a:pt x="11833" y="27833"/>
                    <a:pt x="11998" y="27603"/>
                    <a:pt x="12162" y="27367"/>
                  </a:cubicBezTo>
                  <a:cubicBezTo>
                    <a:pt x="12195" y="27317"/>
                    <a:pt x="12185" y="27252"/>
                    <a:pt x="12135" y="27219"/>
                  </a:cubicBezTo>
                  <a:cubicBezTo>
                    <a:pt x="12116" y="27206"/>
                    <a:pt x="12095" y="27200"/>
                    <a:pt x="12074" y="27200"/>
                  </a:cubicBezTo>
                  <a:close/>
                  <a:moveTo>
                    <a:pt x="11044" y="28537"/>
                  </a:moveTo>
                  <a:cubicBezTo>
                    <a:pt x="11014" y="28537"/>
                    <a:pt x="10984" y="28550"/>
                    <a:pt x="10963" y="28578"/>
                  </a:cubicBezTo>
                  <a:cubicBezTo>
                    <a:pt x="10781" y="28787"/>
                    <a:pt x="10594" y="28995"/>
                    <a:pt x="10397" y="29197"/>
                  </a:cubicBezTo>
                  <a:cubicBezTo>
                    <a:pt x="10359" y="29242"/>
                    <a:pt x="10359" y="29308"/>
                    <a:pt x="10404" y="29346"/>
                  </a:cubicBezTo>
                  <a:cubicBezTo>
                    <a:pt x="10425" y="29367"/>
                    <a:pt x="10452" y="29379"/>
                    <a:pt x="10475" y="29379"/>
                  </a:cubicBezTo>
                  <a:cubicBezTo>
                    <a:pt x="10508" y="29379"/>
                    <a:pt x="10535" y="29367"/>
                    <a:pt x="10551" y="29346"/>
                  </a:cubicBezTo>
                  <a:cubicBezTo>
                    <a:pt x="10748" y="29137"/>
                    <a:pt x="10940" y="28929"/>
                    <a:pt x="11121" y="28716"/>
                  </a:cubicBezTo>
                  <a:cubicBezTo>
                    <a:pt x="11160" y="28666"/>
                    <a:pt x="11153" y="28600"/>
                    <a:pt x="11110" y="28562"/>
                  </a:cubicBezTo>
                  <a:cubicBezTo>
                    <a:pt x="11091" y="28545"/>
                    <a:pt x="11068" y="28537"/>
                    <a:pt x="11044" y="28537"/>
                  </a:cubicBezTo>
                  <a:close/>
                  <a:moveTo>
                    <a:pt x="9879" y="29761"/>
                  </a:moveTo>
                  <a:cubicBezTo>
                    <a:pt x="9853" y="29761"/>
                    <a:pt x="9827" y="29771"/>
                    <a:pt x="9805" y="29789"/>
                  </a:cubicBezTo>
                  <a:cubicBezTo>
                    <a:pt x="9608" y="29981"/>
                    <a:pt x="9395" y="30168"/>
                    <a:pt x="9180" y="30353"/>
                  </a:cubicBezTo>
                  <a:cubicBezTo>
                    <a:pt x="9137" y="30393"/>
                    <a:pt x="9132" y="30459"/>
                    <a:pt x="9170" y="30502"/>
                  </a:cubicBezTo>
                  <a:cubicBezTo>
                    <a:pt x="9192" y="30530"/>
                    <a:pt x="9225" y="30540"/>
                    <a:pt x="9253" y="30540"/>
                  </a:cubicBezTo>
                  <a:cubicBezTo>
                    <a:pt x="9274" y="30540"/>
                    <a:pt x="9301" y="30530"/>
                    <a:pt x="9318" y="30513"/>
                  </a:cubicBezTo>
                  <a:cubicBezTo>
                    <a:pt x="9537" y="30327"/>
                    <a:pt x="9751" y="30135"/>
                    <a:pt x="9954" y="29943"/>
                  </a:cubicBezTo>
                  <a:cubicBezTo>
                    <a:pt x="9992" y="29905"/>
                    <a:pt x="9997" y="29839"/>
                    <a:pt x="9954" y="29794"/>
                  </a:cubicBezTo>
                  <a:cubicBezTo>
                    <a:pt x="9934" y="29772"/>
                    <a:pt x="9907" y="29761"/>
                    <a:pt x="9879" y="29761"/>
                  </a:cubicBezTo>
                  <a:close/>
                  <a:moveTo>
                    <a:pt x="8596" y="30859"/>
                  </a:moveTo>
                  <a:cubicBezTo>
                    <a:pt x="8574" y="30859"/>
                    <a:pt x="8552" y="30866"/>
                    <a:pt x="8534" y="30880"/>
                  </a:cubicBezTo>
                  <a:cubicBezTo>
                    <a:pt x="8310" y="31051"/>
                    <a:pt x="8085" y="31215"/>
                    <a:pt x="7854" y="31373"/>
                  </a:cubicBezTo>
                  <a:cubicBezTo>
                    <a:pt x="7806" y="31406"/>
                    <a:pt x="7794" y="31471"/>
                    <a:pt x="7827" y="31521"/>
                  </a:cubicBezTo>
                  <a:cubicBezTo>
                    <a:pt x="7849" y="31554"/>
                    <a:pt x="7882" y="31570"/>
                    <a:pt x="7915" y="31570"/>
                  </a:cubicBezTo>
                  <a:cubicBezTo>
                    <a:pt x="7937" y="31570"/>
                    <a:pt x="7953" y="31560"/>
                    <a:pt x="7975" y="31549"/>
                  </a:cubicBezTo>
                  <a:cubicBezTo>
                    <a:pt x="8206" y="31390"/>
                    <a:pt x="8436" y="31220"/>
                    <a:pt x="8661" y="31051"/>
                  </a:cubicBezTo>
                  <a:cubicBezTo>
                    <a:pt x="8704" y="31011"/>
                    <a:pt x="8715" y="30945"/>
                    <a:pt x="8682" y="30902"/>
                  </a:cubicBezTo>
                  <a:cubicBezTo>
                    <a:pt x="8659" y="30873"/>
                    <a:pt x="8627" y="30859"/>
                    <a:pt x="8596" y="30859"/>
                  </a:cubicBezTo>
                  <a:close/>
                  <a:moveTo>
                    <a:pt x="7207" y="31819"/>
                  </a:moveTo>
                  <a:cubicBezTo>
                    <a:pt x="7189" y="31819"/>
                    <a:pt x="7170" y="31824"/>
                    <a:pt x="7153" y="31833"/>
                  </a:cubicBezTo>
                  <a:cubicBezTo>
                    <a:pt x="6911" y="31982"/>
                    <a:pt x="6671" y="32124"/>
                    <a:pt x="6430" y="32261"/>
                  </a:cubicBezTo>
                  <a:cubicBezTo>
                    <a:pt x="6375" y="32288"/>
                    <a:pt x="6359" y="32349"/>
                    <a:pt x="6385" y="32404"/>
                  </a:cubicBezTo>
                  <a:cubicBezTo>
                    <a:pt x="6407" y="32437"/>
                    <a:pt x="6440" y="32458"/>
                    <a:pt x="6478" y="32458"/>
                  </a:cubicBezTo>
                  <a:cubicBezTo>
                    <a:pt x="6496" y="32458"/>
                    <a:pt x="6511" y="32453"/>
                    <a:pt x="6528" y="32442"/>
                  </a:cubicBezTo>
                  <a:cubicBezTo>
                    <a:pt x="6774" y="32311"/>
                    <a:pt x="7022" y="32162"/>
                    <a:pt x="7262" y="32015"/>
                  </a:cubicBezTo>
                  <a:cubicBezTo>
                    <a:pt x="7312" y="31982"/>
                    <a:pt x="7328" y="31921"/>
                    <a:pt x="7295" y="31873"/>
                  </a:cubicBezTo>
                  <a:cubicBezTo>
                    <a:pt x="7277" y="31836"/>
                    <a:pt x="7243" y="31819"/>
                    <a:pt x="7207" y="31819"/>
                  </a:cubicBezTo>
                  <a:close/>
                  <a:moveTo>
                    <a:pt x="5731" y="32638"/>
                  </a:moveTo>
                  <a:cubicBezTo>
                    <a:pt x="5715" y="32638"/>
                    <a:pt x="5699" y="32642"/>
                    <a:pt x="5684" y="32650"/>
                  </a:cubicBezTo>
                  <a:cubicBezTo>
                    <a:pt x="5431" y="32771"/>
                    <a:pt x="5180" y="32892"/>
                    <a:pt x="4922" y="33001"/>
                  </a:cubicBezTo>
                  <a:cubicBezTo>
                    <a:pt x="4867" y="33024"/>
                    <a:pt x="4846" y="33089"/>
                    <a:pt x="4867" y="33138"/>
                  </a:cubicBezTo>
                  <a:cubicBezTo>
                    <a:pt x="4884" y="33182"/>
                    <a:pt x="4922" y="33204"/>
                    <a:pt x="4966" y="33204"/>
                  </a:cubicBezTo>
                  <a:cubicBezTo>
                    <a:pt x="4978" y="33204"/>
                    <a:pt x="4993" y="33199"/>
                    <a:pt x="5004" y="33193"/>
                  </a:cubicBezTo>
                  <a:cubicBezTo>
                    <a:pt x="5267" y="33083"/>
                    <a:pt x="5525" y="32963"/>
                    <a:pt x="5777" y="32837"/>
                  </a:cubicBezTo>
                  <a:cubicBezTo>
                    <a:pt x="5826" y="32809"/>
                    <a:pt x="5848" y="32749"/>
                    <a:pt x="5826" y="32695"/>
                  </a:cubicBezTo>
                  <a:cubicBezTo>
                    <a:pt x="5807" y="32660"/>
                    <a:pt x="5769" y="32638"/>
                    <a:pt x="5731" y="32638"/>
                  </a:cubicBezTo>
                  <a:close/>
                  <a:moveTo>
                    <a:pt x="4183" y="33312"/>
                  </a:moveTo>
                  <a:cubicBezTo>
                    <a:pt x="4170" y="33312"/>
                    <a:pt x="4157" y="33314"/>
                    <a:pt x="4144" y="33320"/>
                  </a:cubicBezTo>
                  <a:cubicBezTo>
                    <a:pt x="3886" y="33418"/>
                    <a:pt x="3617" y="33517"/>
                    <a:pt x="3354" y="33604"/>
                  </a:cubicBezTo>
                  <a:cubicBezTo>
                    <a:pt x="3300" y="33621"/>
                    <a:pt x="3268" y="33681"/>
                    <a:pt x="3289" y="33735"/>
                  </a:cubicBezTo>
                  <a:cubicBezTo>
                    <a:pt x="3300" y="33780"/>
                    <a:pt x="3344" y="33813"/>
                    <a:pt x="3387" y="33813"/>
                  </a:cubicBezTo>
                  <a:cubicBezTo>
                    <a:pt x="3399" y="33813"/>
                    <a:pt x="3410" y="33806"/>
                    <a:pt x="3420" y="33801"/>
                  </a:cubicBezTo>
                  <a:cubicBezTo>
                    <a:pt x="3688" y="33714"/>
                    <a:pt x="3958" y="33616"/>
                    <a:pt x="4221" y="33517"/>
                  </a:cubicBezTo>
                  <a:cubicBezTo>
                    <a:pt x="4275" y="33495"/>
                    <a:pt x="4303" y="33434"/>
                    <a:pt x="4280" y="33379"/>
                  </a:cubicBezTo>
                  <a:cubicBezTo>
                    <a:pt x="4264" y="33338"/>
                    <a:pt x="4225" y="33312"/>
                    <a:pt x="4183" y="33312"/>
                  </a:cubicBezTo>
                  <a:close/>
                  <a:moveTo>
                    <a:pt x="2585" y="33852"/>
                  </a:moveTo>
                  <a:cubicBezTo>
                    <a:pt x="2575" y="33852"/>
                    <a:pt x="2565" y="33853"/>
                    <a:pt x="2555" y="33856"/>
                  </a:cubicBezTo>
                  <a:cubicBezTo>
                    <a:pt x="2286" y="33933"/>
                    <a:pt x="2011" y="34004"/>
                    <a:pt x="1743" y="34076"/>
                  </a:cubicBezTo>
                  <a:cubicBezTo>
                    <a:pt x="1682" y="34087"/>
                    <a:pt x="1650" y="34147"/>
                    <a:pt x="1667" y="34201"/>
                  </a:cubicBezTo>
                  <a:cubicBezTo>
                    <a:pt x="1677" y="34251"/>
                    <a:pt x="1722" y="34284"/>
                    <a:pt x="1765" y="34284"/>
                  </a:cubicBezTo>
                  <a:cubicBezTo>
                    <a:pt x="1776" y="34284"/>
                    <a:pt x="1781" y="34284"/>
                    <a:pt x="1793" y="34279"/>
                  </a:cubicBezTo>
                  <a:cubicBezTo>
                    <a:pt x="2067" y="34213"/>
                    <a:pt x="2340" y="34135"/>
                    <a:pt x="2610" y="34059"/>
                  </a:cubicBezTo>
                  <a:cubicBezTo>
                    <a:pt x="2669" y="34043"/>
                    <a:pt x="2702" y="33983"/>
                    <a:pt x="2686" y="33927"/>
                  </a:cubicBezTo>
                  <a:cubicBezTo>
                    <a:pt x="2672" y="33882"/>
                    <a:pt x="2630" y="33852"/>
                    <a:pt x="2585" y="33852"/>
                  </a:cubicBezTo>
                  <a:close/>
                  <a:moveTo>
                    <a:pt x="941" y="34260"/>
                  </a:moveTo>
                  <a:cubicBezTo>
                    <a:pt x="934" y="34260"/>
                    <a:pt x="928" y="34260"/>
                    <a:pt x="921" y="34261"/>
                  </a:cubicBezTo>
                  <a:cubicBezTo>
                    <a:pt x="647" y="34322"/>
                    <a:pt x="374" y="34372"/>
                    <a:pt x="93" y="34421"/>
                  </a:cubicBezTo>
                  <a:cubicBezTo>
                    <a:pt x="38" y="34431"/>
                    <a:pt x="0" y="34486"/>
                    <a:pt x="12" y="34542"/>
                  </a:cubicBezTo>
                  <a:cubicBezTo>
                    <a:pt x="17" y="34596"/>
                    <a:pt x="66" y="34628"/>
                    <a:pt x="116" y="34628"/>
                  </a:cubicBezTo>
                  <a:lnTo>
                    <a:pt x="132" y="34628"/>
                  </a:lnTo>
                  <a:cubicBezTo>
                    <a:pt x="412" y="34580"/>
                    <a:pt x="691" y="34525"/>
                    <a:pt x="966" y="34471"/>
                  </a:cubicBezTo>
                  <a:cubicBezTo>
                    <a:pt x="1025" y="34459"/>
                    <a:pt x="1058" y="34398"/>
                    <a:pt x="1047" y="34344"/>
                  </a:cubicBezTo>
                  <a:cubicBezTo>
                    <a:pt x="1038" y="34295"/>
                    <a:pt x="993" y="34260"/>
                    <a:pt x="941" y="342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5" name="Google Shape;4345;p73"/>
          <p:cNvGrpSpPr/>
          <p:nvPr/>
        </p:nvGrpSpPr>
        <p:grpSpPr>
          <a:xfrm>
            <a:off x="1362791" y="1160331"/>
            <a:ext cx="4052475" cy="183900"/>
            <a:chOff x="2545763" y="1816300"/>
            <a:chExt cx="4052475" cy="183900"/>
          </a:xfrm>
        </p:grpSpPr>
        <p:sp>
          <p:nvSpPr>
            <p:cNvPr id="4346" name="Google Shape;4346;p73"/>
            <p:cNvSpPr/>
            <p:nvPr/>
          </p:nvSpPr>
          <p:spPr>
            <a:xfrm>
              <a:off x="2545763" y="181630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73"/>
            <p:cNvSpPr/>
            <p:nvPr/>
          </p:nvSpPr>
          <p:spPr>
            <a:xfrm>
              <a:off x="6404738" y="181630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8" name="Google Shape;4348;p73"/>
          <p:cNvGrpSpPr/>
          <p:nvPr/>
        </p:nvGrpSpPr>
        <p:grpSpPr>
          <a:xfrm>
            <a:off x="322179" y="694811"/>
            <a:ext cx="8476091" cy="4088480"/>
            <a:chOff x="322179" y="694811"/>
            <a:chExt cx="8476091" cy="4088480"/>
          </a:xfrm>
        </p:grpSpPr>
        <p:sp>
          <p:nvSpPr>
            <p:cNvPr id="4349" name="Google Shape;4349;p73"/>
            <p:cNvSpPr/>
            <p:nvPr/>
          </p:nvSpPr>
          <p:spPr>
            <a:xfrm rot="20700746" flipH="1">
              <a:off x="7389678" y="4468142"/>
              <a:ext cx="1408592" cy="315149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73"/>
            <p:cNvSpPr/>
            <p:nvPr/>
          </p:nvSpPr>
          <p:spPr>
            <a:xfrm rot="-1860815" flipH="1">
              <a:off x="322179" y="694811"/>
              <a:ext cx="1408453" cy="315118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51" name="Google Shape;4351;p73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2" name="Google Shape;4352;p73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3" name="Google Shape;4353;p73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4" name="Google Shape;4354;p73">
            <a:hlinkClick r:id="rId3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5" name="Google Shape;4375;p75"/>
          <p:cNvSpPr txBox="1">
            <a:spLocks noGrp="1"/>
          </p:cNvSpPr>
          <p:nvPr>
            <p:ph type="title"/>
          </p:nvPr>
        </p:nvSpPr>
        <p:spPr>
          <a:xfrm>
            <a:off x="2201256" y="1591479"/>
            <a:ext cx="4716751" cy="16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0" dirty="0"/>
              <a:t>LISTENING</a:t>
            </a:r>
            <a:endParaRPr sz="12000" dirty="0"/>
          </a:p>
        </p:txBody>
      </p:sp>
      <p:sp>
        <p:nvSpPr>
          <p:cNvPr id="4376" name="Google Shape;4376;p75"/>
          <p:cNvSpPr txBox="1">
            <a:spLocks noGrp="1"/>
          </p:cNvSpPr>
          <p:nvPr>
            <p:ph type="subTitle" idx="1"/>
          </p:nvPr>
        </p:nvSpPr>
        <p:spPr>
          <a:xfrm>
            <a:off x="2833800" y="2826400"/>
            <a:ext cx="3476400" cy="11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b="1" dirty="0" err="1"/>
              <a:t>Eating</a:t>
            </a:r>
            <a:r>
              <a:rPr lang="pt-PT" sz="2400" b="1" dirty="0"/>
              <a:t> </a:t>
            </a:r>
            <a:r>
              <a:rPr lang="pt-PT" sz="2400" b="1" dirty="0" err="1"/>
              <a:t>habits</a:t>
            </a:r>
            <a:endParaRPr sz="2400" b="1" dirty="0"/>
          </a:p>
        </p:txBody>
      </p:sp>
      <p:grpSp>
        <p:nvGrpSpPr>
          <p:cNvPr id="4377" name="Google Shape;4377;p75"/>
          <p:cNvGrpSpPr/>
          <p:nvPr/>
        </p:nvGrpSpPr>
        <p:grpSpPr>
          <a:xfrm flipH="1">
            <a:off x="6706250" y="2209325"/>
            <a:ext cx="439600" cy="913400"/>
            <a:chOff x="7212850" y="2109375"/>
            <a:chExt cx="439600" cy="913400"/>
          </a:xfrm>
        </p:grpSpPr>
        <p:sp>
          <p:nvSpPr>
            <p:cNvPr id="4378" name="Google Shape;4378;p75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75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75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75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2" name="Google Shape;4382;p75"/>
          <p:cNvGrpSpPr/>
          <p:nvPr/>
        </p:nvGrpSpPr>
        <p:grpSpPr>
          <a:xfrm>
            <a:off x="1044538" y="2764813"/>
            <a:ext cx="868425" cy="514500"/>
            <a:chOff x="2575700" y="1885000"/>
            <a:chExt cx="868425" cy="514500"/>
          </a:xfrm>
        </p:grpSpPr>
        <p:sp>
          <p:nvSpPr>
            <p:cNvPr id="4383" name="Google Shape;4383;p75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75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75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75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7" name="Google Shape;4387;p75"/>
          <p:cNvGrpSpPr/>
          <p:nvPr/>
        </p:nvGrpSpPr>
        <p:grpSpPr>
          <a:xfrm>
            <a:off x="627825" y="303948"/>
            <a:ext cx="7955993" cy="312260"/>
            <a:chOff x="627825" y="303948"/>
            <a:chExt cx="7955993" cy="312260"/>
          </a:xfrm>
        </p:grpSpPr>
        <p:sp>
          <p:nvSpPr>
            <p:cNvPr id="4388" name="Google Shape;4388;p75"/>
            <p:cNvSpPr/>
            <p:nvPr/>
          </p:nvSpPr>
          <p:spPr>
            <a:xfrm>
              <a:off x="7654575" y="30395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75"/>
            <p:cNvSpPr/>
            <p:nvPr/>
          </p:nvSpPr>
          <p:spPr>
            <a:xfrm>
              <a:off x="627825" y="30394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0" name="Google Shape;4390;p75"/>
          <p:cNvGrpSpPr/>
          <p:nvPr/>
        </p:nvGrpSpPr>
        <p:grpSpPr>
          <a:xfrm>
            <a:off x="1562375" y="2930113"/>
            <a:ext cx="763425" cy="1073975"/>
            <a:chOff x="1562375" y="2930113"/>
            <a:chExt cx="763425" cy="1073975"/>
          </a:xfrm>
        </p:grpSpPr>
        <p:sp>
          <p:nvSpPr>
            <p:cNvPr id="4391" name="Google Shape;4391;p75"/>
            <p:cNvSpPr/>
            <p:nvPr/>
          </p:nvSpPr>
          <p:spPr>
            <a:xfrm>
              <a:off x="2132300" y="2930113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75"/>
            <p:cNvSpPr/>
            <p:nvPr/>
          </p:nvSpPr>
          <p:spPr>
            <a:xfrm>
              <a:off x="2056100" y="38201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75"/>
            <p:cNvSpPr/>
            <p:nvPr/>
          </p:nvSpPr>
          <p:spPr>
            <a:xfrm>
              <a:off x="1562375" y="34850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4" name="Google Shape;4394;p75"/>
          <p:cNvGrpSpPr/>
          <p:nvPr/>
        </p:nvGrpSpPr>
        <p:grpSpPr>
          <a:xfrm>
            <a:off x="-131942" y="-240334"/>
            <a:ext cx="9408147" cy="2571207"/>
            <a:chOff x="-131942" y="-240334"/>
            <a:chExt cx="9408147" cy="2571207"/>
          </a:xfrm>
        </p:grpSpPr>
        <p:grpSp>
          <p:nvGrpSpPr>
            <p:cNvPr id="4395" name="Google Shape;4395;p75"/>
            <p:cNvGrpSpPr/>
            <p:nvPr/>
          </p:nvGrpSpPr>
          <p:grpSpPr>
            <a:xfrm rot="-1799975">
              <a:off x="-47704" y="459634"/>
              <a:ext cx="3113747" cy="1171270"/>
              <a:chOff x="0" y="539998"/>
              <a:chExt cx="3901889" cy="1467738"/>
            </a:xfrm>
          </p:grpSpPr>
          <p:sp>
            <p:nvSpPr>
              <p:cNvPr id="4396" name="Google Shape;4396;p75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7" name="Google Shape;4397;p75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8" name="Google Shape;4398;p75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9" name="Google Shape;4399;p75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0" name="Google Shape;4400;p75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1" name="Google Shape;4401;p75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02" name="Google Shape;4402;p75"/>
            <p:cNvGrpSpPr/>
            <p:nvPr/>
          </p:nvGrpSpPr>
          <p:grpSpPr>
            <a:xfrm rot="1799975" flipH="1">
              <a:off x="6078221" y="459634"/>
              <a:ext cx="3113747" cy="1171270"/>
              <a:chOff x="0" y="539998"/>
              <a:chExt cx="3901889" cy="1467738"/>
            </a:xfrm>
          </p:grpSpPr>
          <p:sp>
            <p:nvSpPr>
              <p:cNvPr id="4403" name="Google Shape;4403;p75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4" name="Google Shape;4404;p75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5" name="Google Shape;4405;p75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6" name="Google Shape;4406;p75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7" name="Google Shape;4407;p75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8" name="Google Shape;4408;p75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09" name="Google Shape;4409;p75"/>
          <p:cNvGrpSpPr/>
          <p:nvPr/>
        </p:nvGrpSpPr>
        <p:grpSpPr>
          <a:xfrm rot="646062">
            <a:off x="6934975" y="2673173"/>
            <a:ext cx="1581168" cy="1835247"/>
            <a:chOff x="7099225" y="3028450"/>
            <a:chExt cx="1340925" cy="1556400"/>
          </a:xfrm>
        </p:grpSpPr>
        <p:sp>
          <p:nvSpPr>
            <p:cNvPr id="4410" name="Google Shape;4410;p75"/>
            <p:cNvSpPr/>
            <p:nvPr/>
          </p:nvSpPr>
          <p:spPr>
            <a:xfrm>
              <a:off x="7721725" y="4227600"/>
              <a:ext cx="408625" cy="341075"/>
            </a:xfrm>
            <a:custGeom>
              <a:avLst/>
              <a:gdLst/>
              <a:ahLst/>
              <a:cxnLst/>
              <a:rect l="l" t="t" r="r" b="b"/>
              <a:pathLst>
                <a:path w="16345" h="13643" extrusionOk="0">
                  <a:moveTo>
                    <a:pt x="1667" y="0"/>
                  </a:moveTo>
                  <a:cubicBezTo>
                    <a:pt x="1667" y="0"/>
                    <a:pt x="0" y="6813"/>
                    <a:pt x="5717" y="9653"/>
                  </a:cubicBezTo>
                  <a:cubicBezTo>
                    <a:pt x="8301" y="10937"/>
                    <a:pt x="11130" y="11227"/>
                    <a:pt x="13162" y="11227"/>
                  </a:cubicBezTo>
                  <a:cubicBezTo>
                    <a:pt x="14842" y="11227"/>
                    <a:pt x="15977" y="11029"/>
                    <a:pt x="15977" y="11029"/>
                  </a:cubicBezTo>
                  <a:lnTo>
                    <a:pt x="15977" y="11029"/>
                  </a:lnTo>
                  <a:cubicBezTo>
                    <a:pt x="15977" y="11029"/>
                    <a:pt x="15805" y="13643"/>
                    <a:pt x="15980" y="13643"/>
                  </a:cubicBezTo>
                  <a:cubicBezTo>
                    <a:pt x="15999" y="13643"/>
                    <a:pt x="16024" y="13609"/>
                    <a:pt x="16053" y="13533"/>
                  </a:cubicBezTo>
                  <a:cubicBezTo>
                    <a:pt x="16344" y="12793"/>
                    <a:pt x="15851" y="8710"/>
                    <a:pt x="15851" y="8710"/>
                  </a:cubicBezTo>
                  <a:cubicBezTo>
                    <a:pt x="15851" y="8710"/>
                    <a:pt x="7159" y="7635"/>
                    <a:pt x="7756" y="762"/>
                  </a:cubicBezTo>
                  <a:lnTo>
                    <a:pt x="1667" y="0"/>
                  </a:ln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75"/>
            <p:cNvSpPr/>
            <p:nvPr/>
          </p:nvSpPr>
          <p:spPr>
            <a:xfrm>
              <a:off x="8078825" y="4439700"/>
              <a:ext cx="68650" cy="145150"/>
            </a:xfrm>
            <a:custGeom>
              <a:avLst/>
              <a:gdLst/>
              <a:ahLst/>
              <a:cxnLst/>
              <a:rect l="l" t="t" r="r" b="b"/>
              <a:pathLst>
                <a:path w="2746" h="5806" extrusionOk="0">
                  <a:moveTo>
                    <a:pt x="416" y="1"/>
                  </a:moveTo>
                  <a:lnTo>
                    <a:pt x="0" y="3021"/>
                  </a:lnTo>
                  <a:lnTo>
                    <a:pt x="646" y="3104"/>
                  </a:lnTo>
                  <a:cubicBezTo>
                    <a:pt x="646" y="3104"/>
                    <a:pt x="827" y="5373"/>
                    <a:pt x="1852" y="5806"/>
                  </a:cubicBezTo>
                  <a:lnTo>
                    <a:pt x="2745" y="451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75"/>
            <p:cNvSpPr/>
            <p:nvPr/>
          </p:nvSpPr>
          <p:spPr>
            <a:xfrm>
              <a:off x="8082375" y="4495100"/>
              <a:ext cx="18800" cy="25200"/>
            </a:xfrm>
            <a:custGeom>
              <a:avLst/>
              <a:gdLst/>
              <a:ahLst/>
              <a:cxnLst/>
              <a:rect l="l" t="t" r="r" b="b"/>
              <a:pathLst>
                <a:path w="752" h="1008" extrusionOk="0">
                  <a:moveTo>
                    <a:pt x="629" y="1"/>
                  </a:moveTo>
                  <a:cubicBezTo>
                    <a:pt x="594" y="1"/>
                    <a:pt x="560" y="17"/>
                    <a:pt x="542" y="48"/>
                  </a:cubicBezTo>
                  <a:lnTo>
                    <a:pt x="33" y="843"/>
                  </a:lnTo>
                  <a:cubicBezTo>
                    <a:pt x="0" y="893"/>
                    <a:pt x="16" y="959"/>
                    <a:pt x="66" y="992"/>
                  </a:cubicBezTo>
                  <a:cubicBezTo>
                    <a:pt x="82" y="1002"/>
                    <a:pt x="99" y="1007"/>
                    <a:pt x="121" y="1007"/>
                  </a:cubicBezTo>
                  <a:cubicBezTo>
                    <a:pt x="154" y="1007"/>
                    <a:pt x="192" y="992"/>
                    <a:pt x="208" y="959"/>
                  </a:cubicBezTo>
                  <a:lnTo>
                    <a:pt x="718" y="164"/>
                  </a:lnTo>
                  <a:cubicBezTo>
                    <a:pt x="751" y="114"/>
                    <a:pt x="734" y="48"/>
                    <a:pt x="685" y="16"/>
                  </a:cubicBezTo>
                  <a:cubicBezTo>
                    <a:pt x="668" y="6"/>
                    <a:pt x="648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75"/>
            <p:cNvSpPr/>
            <p:nvPr/>
          </p:nvSpPr>
          <p:spPr>
            <a:xfrm>
              <a:off x="8089625" y="4504075"/>
              <a:ext cx="24575" cy="22925"/>
            </a:xfrm>
            <a:custGeom>
              <a:avLst/>
              <a:gdLst/>
              <a:ahLst/>
              <a:cxnLst/>
              <a:rect l="l" t="t" r="r" b="b"/>
              <a:pathLst>
                <a:path w="983" h="917" extrusionOk="0">
                  <a:moveTo>
                    <a:pt x="866" y="1"/>
                  </a:moveTo>
                  <a:cubicBezTo>
                    <a:pt x="840" y="1"/>
                    <a:pt x="814" y="11"/>
                    <a:pt x="795" y="29"/>
                  </a:cubicBezTo>
                  <a:lnTo>
                    <a:pt x="44" y="737"/>
                  </a:lnTo>
                  <a:cubicBezTo>
                    <a:pt x="1" y="775"/>
                    <a:pt x="1" y="840"/>
                    <a:pt x="39" y="884"/>
                  </a:cubicBezTo>
                  <a:cubicBezTo>
                    <a:pt x="61" y="906"/>
                    <a:pt x="88" y="917"/>
                    <a:pt x="115" y="917"/>
                  </a:cubicBezTo>
                  <a:cubicBezTo>
                    <a:pt x="143" y="917"/>
                    <a:pt x="165" y="906"/>
                    <a:pt x="186" y="890"/>
                  </a:cubicBezTo>
                  <a:lnTo>
                    <a:pt x="937" y="183"/>
                  </a:lnTo>
                  <a:cubicBezTo>
                    <a:pt x="982" y="145"/>
                    <a:pt x="982" y="79"/>
                    <a:pt x="943" y="35"/>
                  </a:cubicBezTo>
                  <a:cubicBezTo>
                    <a:pt x="923" y="12"/>
                    <a:pt x="894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75"/>
            <p:cNvSpPr/>
            <p:nvPr/>
          </p:nvSpPr>
          <p:spPr>
            <a:xfrm>
              <a:off x="8094825" y="4523950"/>
              <a:ext cx="24425" cy="14725"/>
            </a:xfrm>
            <a:custGeom>
              <a:avLst/>
              <a:gdLst/>
              <a:ahLst/>
              <a:cxnLst/>
              <a:rect l="l" t="t" r="r" b="b"/>
              <a:pathLst>
                <a:path w="977" h="589" extrusionOk="0">
                  <a:moveTo>
                    <a:pt x="856" y="1"/>
                  </a:moveTo>
                  <a:cubicBezTo>
                    <a:pt x="840" y="1"/>
                    <a:pt x="823" y="4"/>
                    <a:pt x="807" y="13"/>
                  </a:cubicBezTo>
                  <a:lnTo>
                    <a:pt x="72" y="385"/>
                  </a:lnTo>
                  <a:cubicBezTo>
                    <a:pt x="23" y="412"/>
                    <a:pt x="1" y="478"/>
                    <a:pt x="28" y="528"/>
                  </a:cubicBezTo>
                  <a:cubicBezTo>
                    <a:pt x="44" y="566"/>
                    <a:pt x="84" y="589"/>
                    <a:pt x="122" y="589"/>
                  </a:cubicBezTo>
                  <a:cubicBezTo>
                    <a:pt x="138" y="589"/>
                    <a:pt x="155" y="582"/>
                    <a:pt x="170" y="577"/>
                  </a:cubicBezTo>
                  <a:lnTo>
                    <a:pt x="906" y="199"/>
                  </a:lnTo>
                  <a:cubicBezTo>
                    <a:pt x="954" y="177"/>
                    <a:pt x="977" y="111"/>
                    <a:pt x="949" y="56"/>
                  </a:cubicBezTo>
                  <a:cubicBezTo>
                    <a:pt x="930" y="22"/>
                    <a:pt x="894" y="1"/>
                    <a:pt x="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75"/>
            <p:cNvSpPr/>
            <p:nvPr/>
          </p:nvSpPr>
          <p:spPr>
            <a:xfrm>
              <a:off x="7936425" y="4038925"/>
              <a:ext cx="499050" cy="283325"/>
            </a:xfrm>
            <a:custGeom>
              <a:avLst/>
              <a:gdLst/>
              <a:ahLst/>
              <a:cxnLst/>
              <a:rect l="l" t="t" r="r" b="b"/>
              <a:pathLst>
                <a:path w="19962" h="11333" extrusionOk="0">
                  <a:moveTo>
                    <a:pt x="6210" y="1"/>
                  </a:moveTo>
                  <a:lnTo>
                    <a:pt x="0" y="2225"/>
                  </a:lnTo>
                  <a:cubicBezTo>
                    <a:pt x="0" y="2225"/>
                    <a:pt x="2494" y="5612"/>
                    <a:pt x="7367" y="7618"/>
                  </a:cubicBezTo>
                  <a:cubicBezTo>
                    <a:pt x="9930" y="8674"/>
                    <a:pt x="13015" y="8924"/>
                    <a:pt x="15364" y="8924"/>
                  </a:cubicBezTo>
                  <a:cubicBezTo>
                    <a:pt x="17479" y="8924"/>
                    <a:pt x="18997" y="8721"/>
                    <a:pt x="18998" y="8721"/>
                  </a:cubicBezTo>
                  <a:lnTo>
                    <a:pt x="18998" y="8721"/>
                  </a:lnTo>
                  <a:cubicBezTo>
                    <a:pt x="18997" y="8721"/>
                    <a:pt x="18701" y="11332"/>
                    <a:pt x="18880" y="11332"/>
                  </a:cubicBezTo>
                  <a:cubicBezTo>
                    <a:pt x="18900" y="11332"/>
                    <a:pt x="18926" y="11299"/>
                    <a:pt x="18959" y="11225"/>
                  </a:cubicBezTo>
                  <a:cubicBezTo>
                    <a:pt x="19283" y="10502"/>
                    <a:pt x="19962" y="7180"/>
                    <a:pt x="19962" y="7180"/>
                  </a:cubicBezTo>
                  <a:cubicBezTo>
                    <a:pt x="19962" y="7180"/>
                    <a:pt x="8507" y="3037"/>
                    <a:pt x="6210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75"/>
            <p:cNvSpPr/>
            <p:nvPr/>
          </p:nvSpPr>
          <p:spPr>
            <a:xfrm>
              <a:off x="7707200" y="3977975"/>
              <a:ext cx="517425" cy="422150"/>
            </a:xfrm>
            <a:custGeom>
              <a:avLst/>
              <a:gdLst/>
              <a:ahLst/>
              <a:cxnLst/>
              <a:rect l="l" t="t" r="r" b="b"/>
              <a:pathLst>
                <a:path w="20697" h="16886" extrusionOk="0">
                  <a:moveTo>
                    <a:pt x="15139" y="0"/>
                  </a:moveTo>
                  <a:cubicBezTo>
                    <a:pt x="9965" y="3820"/>
                    <a:pt x="724" y="7458"/>
                    <a:pt x="724" y="7458"/>
                  </a:cubicBezTo>
                  <a:cubicBezTo>
                    <a:pt x="1" y="10018"/>
                    <a:pt x="2483" y="16886"/>
                    <a:pt x="2483" y="16886"/>
                  </a:cubicBezTo>
                  <a:cubicBezTo>
                    <a:pt x="5936" y="15884"/>
                    <a:pt x="11544" y="14754"/>
                    <a:pt x="11544" y="14754"/>
                  </a:cubicBezTo>
                  <a:cubicBezTo>
                    <a:pt x="10628" y="10873"/>
                    <a:pt x="9867" y="7635"/>
                    <a:pt x="9867" y="7635"/>
                  </a:cubicBezTo>
                  <a:lnTo>
                    <a:pt x="9867" y="7635"/>
                  </a:lnTo>
                  <a:cubicBezTo>
                    <a:pt x="12662" y="11257"/>
                    <a:pt x="16108" y="11351"/>
                    <a:pt x="16108" y="11351"/>
                  </a:cubicBezTo>
                  <a:cubicBezTo>
                    <a:pt x="17759" y="10287"/>
                    <a:pt x="20696" y="5497"/>
                    <a:pt x="20696" y="5497"/>
                  </a:cubicBezTo>
                  <a:cubicBezTo>
                    <a:pt x="19227" y="4860"/>
                    <a:pt x="15139" y="0"/>
                    <a:pt x="15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75"/>
            <p:cNvSpPr/>
            <p:nvPr/>
          </p:nvSpPr>
          <p:spPr>
            <a:xfrm>
              <a:off x="7601425" y="3616350"/>
              <a:ext cx="553325" cy="640475"/>
            </a:xfrm>
            <a:custGeom>
              <a:avLst/>
              <a:gdLst/>
              <a:ahLst/>
              <a:cxnLst/>
              <a:rect l="l" t="t" r="r" b="b"/>
              <a:pathLst>
                <a:path w="22133" h="25619" extrusionOk="0">
                  <a:moveTo>
                    <a:pt x="11894" y="1"/>
                  </a:moveTo>
                  <a:cubicBezTo>
                    <a:pt x="11839" y="34"/>
                    <a:pt x="7969" y="1546"/>
                    <a:pt x="0" y="6106"/>
                  </a:cubicBezTo>
                  <a:cubicBezTo>
                    <a:pt x="0" y="6106"/>
                    <a:pt x="1781" y="19550"/>
                    <a:pt x="4336" y="25618"/>
                  </a:cubicBezTo>
                  <a:cubicBezTo>
                    <a:pt x="4336" y="25618"/>
                    <a:pt x="16175" y="25108"/>
                    <a:pt x="22132" y="16312"/>
                  </a:cubicBezTo>
                  <a:cubicBezTo>
                    <a:pt x="22132" y="16312"/>
                    <a:pt x="17523" y="10289"/>
                    <a:pt x="118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75"/>
            <p:cNvSpPr/>
            <p:nvPr/>
          </p:nvSpPr>
          <p:spPr>
            <a:xfrm>
              <a:off x="7889175" y="3551675"/>
              <a:ext cx="490000" cy="202700"/>
            </a:xfrm>
            <a:custGeom>
              <a:avLst/>
              <a:gdLst/>
              <a:ahLst/>
              <a:cxnLst/>
              <a:rect l="l" t="t" r="r" b="b"/>
              <a:pathLst>
                <a:path w="19600" h="8108" extrusionOk="0">
                  <a:moveTo>
                    <a:pt x="8332" y="1"/>
                  </a:moveTo>
                  <a:cubicBezTo>
                    <a:pt x="6039" y="1"/>
                    <a:pt x="3250" y="720"/>
                    <a:pt x="0" y="2829"/>
                  </a:cubicBezTo>
                  <a:lnTo>
                    <a:pt x="2482" y="8107"/>
                  </a:lnTo>
                  <a:cubicBezTo>
                    <a:pt x="2482" y="8107"/>
                    <a:pt x="7684" y="4590"/>
                    <a:pt x="11783" y="4590"/>
                  </a:cubicBezTo>
                  <a:cubicBezTo>
                    <a:pt x="12839" y="4590"/>
                    <a:pt x="13822" y="4823"/>
                    <a:pt x="14624" y="5411"/>
                  </a:cubicBezTo>
                  <a:cubicBezTo>
                    <a:pt x="14624" y="5411"/>
                    <a:pt x="15338" y="7411"/>
                    <a:pt x="15623" y="7411"/>
                  </a:cubicBezTo>
                  <a:cubicBezTo>
                    <a:pt x="15626" y="7411"/>
                    <a:pt x="15628" y="7411"/>
                    <a:pt x="15631" y="7410"/>
                  </a:cubicBezTo>
                  <a:cubicBezTo>
                    <a:pt x="15911" y="7367"/>
                    <a:pt x="15571" y="5608"/>
                    <a:pt x="15571" y="5608"/>
                  </a:cubicBezTo>
                  <a:lnTo>
                    <a:pt x="15571" y="5608"/>
                  </a:lnTo>
                  <a:cubicBezTo>
                    <a:pt x="15571" y="5608"/>
                    <a:pt x="17168" y="7663"/>
                    <a:pt x="17623" y="7663"/>
                  </a:cubicBezTo>
                  <a:cubicBezTo>
                    <a:pt x="17653" y="7663"/>
                    <a:pt x="17678" y="7654"/>
                    <a:pt x="17698" y="7635"/>
                  </a:cubicBezTo>
                  <a:cubicBezTo>
                    <a:pt x="18011" y="7334"/>
                    <a:pt x="16827" y="5558"/>
                    <a:pt x="16827" y="5558"/>
                  </a:cubicBezTo>
                  <a:lnTo>
                    <a:pt x="16827" y="5558"/>
                  </a:lnTo>
                  <a:cubicBezTo>
                    <a:pt x="16827" y="5558"/>
                    <a:pt x="18661" y="6904"/>
                    <a:pt x="19070" y="6904"/>
                  </a:cubicBezTo>
                  <a:cubicBezTo>
                    <a:pt x="19121" y="6904"/>
                    <a:pt x="19150" y="6883"/>
                    <a:pt x="19150" y="6835"/>
                  </a:cubicBezTo>
                  <a:cubicBezTo>
                    <a:pt x="19150" y="6413"/>
                    <a:pt x="17424" y="4813"/>
                    <a:pt x="17424" y="4812"/>
                  </a:cubicBezTo>
                  <a:lnTo>
                    <a:pt x="17424" y="4812"/>
                  </a:lnTo>
                  <a:cubicBezTo>
                    <a:pt x="17424" y="4812"/>
                    <a:pt x="18541" y="5394"/>
                    <a:pt x="19131" y="5394"/>
                  </a:cubicBezTo>
                  <a:cubicBezTo>
                    <a:pt x="19316" y="5394"/>
                    <a:pt x="19449" y="5336"/>
                    <a:pt x="19479" y="5186"/>
                  </a:cubicBezTo>
                  <a:cubicBezTo>
                    <a:pt x="19600" y="4556"/>
                    <a:pt x="17040" y="4030"/>
                    <a:pt x="17040" y="4030"/>
                  </a:cubicBezTo>
                  <a:lnTo>
                    <a:pt x="17040" y="4030"/>
                  </a:lnTo>
                  <a:cubicBezTo>
                    <a:pt x="17040" y="4030"/>
                    <a:pt x="17207" y="4046"/>
                    <a:pt x="17425" y="4046"/>
                  </a:cubicBezTo>
                  <a:cubicBezTo>
                    <a:pt x="17843" y="4046"/>
                    <a:pt x="18450" y="3985"/>
                    <a:pt x="18443" y="3628"/>
                  </a:cubicBezTo>
                  <a:cubicBezTo>
                    <a:pt x="18441" y="3348"/>
                    <a:pt x="17762" y="3280"/>
                    <a:pt x="17109" y="3280"/>
                  </a:cubicBezTo>
                  <a:cubicBezTo>
                    <a:pt x="16499" y="3280"/>
                    <a:pt x="15911" y="3339"/>
                    <a:pt x="15911" y="3339"/>
                  </a:cubicBezTo>
                  <a:cubicBezTo>
                    <a:pt x="15911" y="3339"/>
                    <a:pt x="13271" y="1"/>
                    <a:pt x="8332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75"/>
            <p:cNvSpPr/>
            <p:nvPr/>
          </p:nvSpPr>
          <p:spPr>
            <a:xfrm>
              <a:off x="8368475" y="4191975"/>
              <a:ext cx="71675" cy="146625"/>
            </a:xfrm>
            <a:custGeom>
              <a:avLst/>
              <a:gdLst/>
              <a:ahLst/>
              <a:cxnLst/>
              <a:rect l="l" t="t" r="r" b="b"/>
              <a:pathLst>
                <a:path w="2867" h="5865" extrusionOk="0">
                  <a:moveTo>
                    <a:pt x="554" y="1"/>
                  </a:moveTo>
                  <a:lnTo>
                    <a:pt x="0" y="2999"/>
                  </a:lnTo>
                  <a:lnTo>
                    <a:pt x="647" y="3108"/>
                  </a:lnTo>
                  <a:cubicBezTo>
                    <a:pt x="647" y="3108"/>
                    <a:pt x="718" y="5389"/>
                    <a:pt x="1721" y="5865"/>
                  </a:cubicBezTo>
                  <a:lnTo>
                    <a:pt x="2866" y="560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75"/>
            <p:cNvSpPr/>
            <p:nvPr/>
          </p:nvSpPr>
          <p:spPr>
            <a:xfrm>
              <a:off x="8371900" y="4247725"/>
              <a:ext cx="19750" cy="24575"/>
            </a:xfrm>
            <a:custGeom>
              <a:avLst/>
              <a:gdLst/>
              <a:ahLst/>
              <a:cxnLst/>
              <a:rect l="l" t="t" r="r" b="b"/>
              <a:pathLst>
                <a:path w="790" h="983" extrusionOk="0">
                  <a:moveTo>
                    <a:pt x="665" y="0"/>
                  </a:moveTo>
                  <a:cubicBezTo>
                    <a:pt x="632" y="0"/>
                    <a:pt x="601" y="16"/>
                    <a:pt x="581" y="45"/>
                  </a:cubicBezTo>
                  <a:lnTo>
                    <a:pt x="33" y="818"/>
                  </a:lnTo>
                  <a:cubicBezTo>
                    <a:pt x="0" y="867"/>
                    <a:pt x="11" y="933"/>
                    <a:pt x="61" y="966"/>
                  </a:cubicBezTo>
                  <a:cubicBezTo>
                    <a:pt x="76" y="976"/>
                    <a:pt x="99" y="983"/>
                    <a:pt x="121" y="983"/>
                  </a:cubicBezTo>
                  <a:cubicBezTo>
                    <a:pt x="154" y="983"/>
                    <a:pt x="187" y="966"/>
                    <a:pt x="208" y="938"/>
                  </a:cubicBezTo>
                  <a:lnTo>
                    <a:pt x="756" y="166"/>
                  </a:lnTo>
                  <a:cubicBezTo>
                    <a:pt x="789" y="121"/>
                    <a:pt x="779" y="56"/>
                    <a:pt x="729" y="23"/>
                  </a:cubicBezTo>
                  <a:cubicBezTo>
                    <a:pt x="709" y="7"/>
                    <a:pt x="687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75"/>
            <p:cNvSpPr/>
            <p:nvPr/>
          </p:nvSpPr>
          <p:spPr>
            <a:xfrm>
              <a:off x="8378725" y="4257375"/>
              <a:ext cx="25525" cy="21900"/>
            </a:xfrm>
            <a:custGeom>
              <a:avLst/>
              <a:gdLst/>
              <a:ahLst/>
              <a:cxnLst/>
              <a:rect l="l" t="t" r="r" b="b"/>
              <a:pathLst>
                <a:path w="1021" h="876" extrusionOk="0">
                  <a:moveTo>
                    <a:pt x="902" y="1"/>
                  </a:moveTo>
                  <a:cubicBezTo>
                    <a:pt x="878" y="1"/>
                    <a:pt x="854" y="9"/>
                    <a:pt x="835" y="26"/>
                  </a:cubicBezTo>
                  <a:lnTo>
                    <a:pt x="51" y="689"/>
                  </a:lnTo>
                  <a:cubicBezTo>
                    <a:pt x="7" y="728"/>
                    <a:pt x="1" y="799"/>
                    <a:pt x="40" y="843"/>
                  </a:cubicBezTo>
                  <a:cubicBezTo>
                    <a:pt x="61" y="865"/>
                    <a:pt x="89" y="876"/>
                    <a:pt x="122" y="876"/>
                  </a:cubicBezTo>
                  <a:cubicBezTo>
                    <a:pt x="144" y="876"/>
                    <a:pt x="172" y="871"/>
                    <a:pt x="187" y="853"/>
                  </a:cubicBezTo>
                  <a:lnTo>
                    <a:pt x="971" y="185"/>
                  </a:lnTo>
                  <a:cubicBezTo>
                    <a:pt x="1015" y="147"/>
                    <a:pt x="1020" y="81"/>
                    <a:pt x="982" y="38"/>
                  </a:cubicBezTo>
                  <a:cubicBezTo>
                    <a:pt x="961" y="13"/>
                    <a:pt x="931" y="1"/>
                    <a:pt x="9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75"/>
            <p:cNvSpPr/>
            <p:nvPr/>
          </p:nvSpPr>
          <p:spPr>
            <a:xfrm>
              <a:off x="8383525" y="4277400"/>
              <a:ext cx="24825" cy="13825"/>
            </a:xfrm>
            <a:custGeom>
              <a:avLst/>
              <a:gdLst/>
              <a:ahLst/>
              <a:cxnLst/>
              <a:rect l="l" t="t" r="r" b="b"/>
              <a:pathLst>
                <a:path w="993" h="553" extrusionOk="0">
                  <a:moveTo>
                    <a:pt x="869" y="0"/>
                  </a:moveTo>
                  <a:cubicBezTo>
                    <a:pt x="855" y="0"/>
                    <a:pt x="841" y="3"/>
                    <a:pt x="828" y="9"/>
                  </a:cubicBezTo>
                  <a:lnTo>
                    <a:pt x="78" y="348"/>
                  </a:lnTo>
                  <a:cubicBezTo>
                    <a:pt x="23" y="376"/>
                    <a:pt x="1" y="437"/>
                    <a:pt x="23" y="492"/>
                  </a:cubicBezTo>
                  <a:cubicBezTo>
                    <a:pt x="39" y="530"/>
                    <a:pt x="78" y="552"/>
                    <a:pt x="122" y="552"/>
                  </a:cubicBezTo>
                  <a:cubicBezTo>
                    <a:pt x="132" y="552"/>
                    <a:pt x="149" y="552"/>
                    <a:pt x="165" y="540"/>
                  </a:cubicBezTo>
                  <a:lnTo>
                    <a:pt x="916" y="201"/>
                  </a:lnTo>
                  <a:cubicBezTo>
                    <a:pt x="966" y="179"/>
                    <a:pt x="992" y="113"/>
                    <a:pt x="966" y="64"/>
                  </a:cubicBezTo>
                  <a:cubicBezTo>
                    <a:pt x="950" y="23"/>
                    <a:pt x="909" y="0"/>
                    <a:pt x="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75"/>
            <p:cNvSpPr/>
            <p:nvPr/>
          </p:nvSpPr>
          <p:spPr>
            <a:xfrm>
              <a:off x="7099225" y="3719825"/>
              <a:ext cx="473325" cy="237225"/>
            </a:xfrm>
            <a:custGeom>
              <a:avLst/>
              <a:gdLst/>
              <a:ahLst/>
              <a:cxnLst/>
              <a:rect l="l" t="t" r="r" b="b"/>
              <a:pathLst>
                <a:path w="18933" h="9489" extrusionOk="0">
                  <a:moveTo>
                    <a:pt x="2509" y="0"/>
                  </a:moveTo>
                  <a:cubicBezTo>
                    <a:pt x="2490" y="0"/>
                    <a:pt x="2472" y="5"/>
                    <a:pt x="2457" y="16"/>
                  </a:cubicBezTo>
                  <a:cubicBezTo>
                    <a:pt x="2090" y="257"/>
                    <a:pt x="2917" y="2224"/>
                    <a:pt x="2917" y="2224"/>
                  </a:cubicBezTo>
                  <a:cubicBezTo>
                    <a:pt x="2917" y="2224"/>
                    <a:pt x="1294" y="476"/>
                    <a:pt x="943" y="476"/>
                  </a:cubicBezTo>
                  <a:cubicBezTo>
                    <a:pt x="907" y="476"/>
                    <a:pt x="885" y="493"/>
                    <a:pt x="878" y="532"/>
                  </a:cubicBezTo>
                  <a:cubicBezTo>
                    <a:pt x="795" y="947"/>
                    <a:pt x="2194" y="2839"/>
                    <a:pt x="2194" y="2839"/>
                  </a:cubicBezTo>
                  <a:cubicBezTo>
                    <a:pt x="2194" y="2839"/>
                    <a:pt x="1049" y="1940"/>
                    <a:pt x="500" y="1940"/>
                  </a:cubicBezTo>
                  <a:cubicBezTo>
                    <a:pt x="378" y="1940"/>
                    <a:pt x="285" y="1984"/>
                    <a:pt x="241" y="2093"/>
                  </a:cubicBezTo>
                  <a:cubicBezTo>
                    <a:pt x="1" y="2685"/>
                    <a:pt x="2418" y="3683"/>
                    <a:pt x="2418" y="3683"/>
                  </a:cubicBezTo>
                  <a:cubicBezTo>
                    <a:pt x="2418" y="3683"/>
                    <a:pt x="1926" y="3536"/>
                    <a:pt x="1513" y="3536"/>
                  </a:cubicBezTo>
                  <a:cubicBezTo>
                    <a:pt x="1240" y="3536"/>
                    <a:pt x="1002" y="3601"/>
                    <a:pt x="965" y="3815"/>
                  </a:cubicBezTo>
                  <a:cubicBezTo>
                    <a:pt x="873" y="4351"/>
                    <a:pt x="3398" y="4576"/>
                    <a:pt x="3398" y="4576"/>
                  </a:cubicBezTo>
                  <a:cubicBezTo>
                    <a:pt x="3398" y="4576"/>
                    <a:pt x="5951" y="9488"/>
                    <a:pt x="12428" y="9488"/>
                  </a:cubicBezTo>
                  <a:cubicBezTo>
                    <a:pt x="14268" y="9488"/>
                    <a:pt x="16426" y="9092"/>
                    <a:pt x="18932" y="8073"/>
                  </a:cubicBezTo>
                  <a:lnTo>
                    <a:pt x="17485" y="2422"/>
                  </a:lnTo>
                  <a:cubicBezTo>
                    <a:pt x="17485" y="2422"/>
                    <a:pt x="13167" y="4273"/>
                    <a:pt x="9396" y="4273"/>
                  </a:cubicBezTo>
                  <a:cubicBezTo>
                    <a:pt x="7685" y="4273"/>
                    <a:pt x="6086" y="3892"/>
                    <a:pt x="5055" y="2784"/>
                  </a:cubicBezTo>
                  <a:cubicBezTo>
                    <a:pt x="5055" y="2784"/>
                    <a:pt x="4726" y="641"/>
                    <a:pt x="4440" y="630"/>
                  </a:cubicBezTo>
                  <a:cubicBezTo>
                    <a:pt x="4439" y="630"/>
                    <a:pt x="4438" y="630"/>
                    <a:pt x="4437" y="630"/>
                  </a:cubicBezTo>
                  <a:cubicBezTo>
                    <a:pt x="4155" y="630"/>
                    <a:pt x="4155" y="2411"/>
                    <a:pt x="4155" y="2411"/>
                  </a:cubicBezTo>
                  <a:cubicBezTo>
                    <a:pt x="4155" y="2411"/>
                    <a:pt x="2932" y="0"/>
                    <a:pt x="2509" y="0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75"/>
            <p:cNvSpPr/>
            <p:nvPr/>
          </p:nvSpPr>
          <p:spPr>
            <a:xfrm>
              <a:off x="7188850" y="3777425"/>
              <a:ext cx="17275" cy="31600"/>
            </a:xfrm>
            <a:custGeom>
              <a:avLst/>
              <a:gdLst/>
              <a:ahLst/>
              <a:cxnLst/>
              <a:rect l="l" t="t" r="r" b="b"/>
              <a:pathLst>
                <a:path w="691" h="1264" extrusionOk="0">
                  <a:moveTo>
                    <a:pt x="570" y="1"/>
                  </a:moveTo>
                  <a:cubicBezTo>
                    <a:pt x="536" y="1"/>
                    <a:pt x="503" y="17"/>
                    <a:pt x="483" y="47"/>
                  </a:cubicBezTo>
                  <a:cubicBezTo>
                    <a:pt x="0" y="765"/>
                    <a:pt x="362" y="1208"/>
                    <a:pt x="379" y="1225"/>
                  </a:cubicBezTo>
                  <a:cubicBezTo>
                    <a:pt x="400" y="1253"/>
                    <a:pt x="428" y="1264"/>
                    <a:pt x="455" y="1264"/>
                  </a:cubicBezTo>
                  <a:cubicBezTo>
                    <a:pt x="483" y="1264"/>
                    <a:pt x="504" y="1258"/>
                    <a:pt x="526" y="1241"/>
                  </a:cubicBezTo>
                  <a:cubicBezTo>
                    <a:pt x="570" y="1203"/>
                    <a:pt x="576" y="1137"/>
                    <a:pt x="537" y="1094"/>
                  </a:cubicBezTo>
                  <a:cubicBezTo>
                    <a:pt x="526" y="1077"/>
                    <a:pt x="269" y="743"/>
                    <a:pt x="658" y="168"/>
                  </a:cubicBezTo>
                  <a:cubicBezTo>
                    <a:pt x="691" y="118"/>
                    <a:pt x="680" y="52"/>
                    <a:pt x="630" y="19"/>
                  </a:cubicBezTo>
                  <a:cubicBezTo>
                    <a:pt x="612" y="7"/>
                    <a:pt x="591" y="1"/>
                    <a:pt x="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75"/>
            <p:cNvSpPr/>
            <p:nvPr/>
          </p:nvSpPr>
          <p:spPr>
            <a:xfrm>
              <a:off x="7829275" y="3558525"/>
              <a:ext cx="261725" cy="262425"/>
            </a:xfrm>
            <a:custGeom>
              <a:avLst/>
              <a:gdLst/>
              <a:ahLst/>
              <a:cxnLst/>
              <a:rect l="l" t="t" r="r" b="b"/>
              <a:pathLst>
                <a:path w="10469" h="10497" extrusionOk="0">
                  <a:moveTo>
                    <a:pt x="8239" y="0"/>
                  </a:moveTo>
                  <a:cubicBezTo>
                    <a:pt x="6112" y="263"/>
                    <a:pt x="34" y="3481"/>
                    <a:pt x="34" y="3481"/>
                  </a:cubicBezTo>
                  <a:cubicBezTo>
                    <a:pt x="1" y="5256"/>
                    <a:pt x="4425" y="10497"/>
                    <a:pt x="4425" y="10497"/>
                  </a:cubicBezTo>
                  <a:cubicBezTo>
                    <a:pt x="5668" y="9729"/>
                    <a:pt x="10469" y="6693"/>
                    <a:pt x="10469" y="6693"/>
                  </a:cubicBezTo>
                  <a:cubicBezTo>
                    <a:pt x="10354" y="4945"/>
                    <a:pt x="8239" y="0"/>
                    <a:pt x="8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75"/>
            <p:cNvSpPr/>
            <p:nvPr/>
          </p:nvSpPr>
          <p:spPr>
            <a:xfrm>
              <a:off x="7491125" y="3724050"/>
              <a:ext cx="245400" cy="234625"/>
            </a:xfrm>
            <a:custGeom>
              <a:avLst/>
              <a:gdLst/>
              <a:ahLst/>
              <a:cxnLst/>
              <a:rect l="l" t="t" r="r" b="b"/>
              <a:pathLst>
                <a:path w="9816" h="9385" extrusionOk="0">
                  <a:moveTo>
                    <a:pt x="7493" y="1"/>
                  </a:moveTo>
                  <a:cubicBezTo>
                    <a:pt x="6112" y="477"/>
                    <a:pt x="264" y="2351"/>
                    <a:pt x="264" y="2351"/>
                  </a:cubicBezTo>
                  <a:cubicBezTo>
                    <a:pt x="0" y="4079"/>
                    <a:pt x="998" y="9368"/>
                    <a:pt x="998" y="9368"/>
                  </a:cubicBezTo>
                  <a:cubicBezTo>
                    <a:pt x="1122" y="9379"/>
                    <a:pt x="1262" y="9385"/>
                    <a:pt x="1413" y="9385"/>
                  </a:cubicBezTo>
                  <a:cubicBezTo>
                    <a:pt x="3843" y="9385"/>
                    <a:pt x="9400" y="7980"/>
                    <a:pt x="9400" y="7980"/>
                  </a:cubicBezTo>
                  <a:cubicBezTo>
                    <a:pt x="9816" y="6260"/>
                    <a:pt x="7493" y="1"/>
                    <a:pt x="74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75"/>
            <p:cNvSpPr/>
            <p:nvPr/>
          </p:nvSpPr>
          <p:spPr>
            <a:xfrm>
              <a:off x="7707750" y="3907250"/>
              <a:ext cx="421075" cy="312975"/>
            </a:xfrm>
            <a:custGeom>
              <a:avLst/>
              <a:gdLst/>
              <a:ahLst/>
              <a:cxnLst/>
              <a:rect l="l" t="t" r="r" b="b"/>
              <a:pathLst>
                <a:path w="16843" h="12519" extrusionOk="0">
                  <a:moveTo>
                    <a:pt x="12579" y="1"/>
                  </a:moveTo>
                  <a:cubicBezTo>
                    <a:pt x="10305" y="7899"/>
                    <a:pt x="0" y="9225"/>
                    <a:pt x="0" y="9225"/>
                  </a:cubicBezTo>
                  <a:lnTo>
                    <a:pt x="334" y="12518"/>
                  </a:lnTo>
                  <a:cubicBezTo>
                    <a:pt x="10606" y="12518"/>
                    <a:pt x="16843" y="4796"/>
                    <a:pt x="16843" y="4796"/>
                  </a:cubicBezTo>
                  <a:lnTo>
                    <a:pt x="125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75"/>
            <p:cNvSpPr/>
            <p:nvPr/>
          </p:nvSpPr>
          <p:spPr>
            <a:xfrm>
              <a:off x="7694300" y="3028450"/>
              <a:ext cx="388400" cy="340500"/>
            </a:xfrm>
            <a:custGeom>
              <a:avLst/>
              <a:gdLst/>
              <a:ahLst/>
              <a:cxnLst/>
              <a:rect l="l" t="t" r="r" b="b"/>
              <a:pathLst>
                <a:path w="15536" h="13620" extrusionOk="0">
                  <a:moveTo>
                    <a:pt x="6352" y="1"/>
                  </a:moveTo>
                  <a:cubicBezTo>
                    <a:pt x="5057" y="1"/>
                    <a:pt x="5109" y="808"/>
                    <a:pt x="5338" y="1426"/>
                  </a:cubicBezTo>
                  <a:lnTo>
                    <a:pt x="5338" y="1426"/>
                  </a:lnTo>
                  <a:cubicBezTo>
                    <a:pt x="5119" y="1133"/>
                    <a:pt x="4786" y="859"/>
                    <a:pt x="4307" y="859"/>
                  </a:cubicBezTo>
                  <a:cubicBezTo>
                    <a:pt x="3890" y="859"/>
                    <a:pt x="3362" y="1067"/>
                    <a:pt x="2703" y="1654"/>
                  </a:cubicBezTo>
                  <a:cubicBezTo>
                    <a:pt x="429" y="3682"/>
                    <a:pt x="3996" y="7535"/>
                    <a:pt x="3996" y="7535"/>
                  </a:cubicBezTo>
                  <a:cubicBezTo>
                    <a:pt x="3405" y="7045"/>
                    <a:pt x="2853" y="6835"/>
                    <a:pt x="2381" y="6835"/>
                  </a:cubicBezTo>
                  <a:cubicBezTo>
                    <a:pt x="672" y="6835"/>
                    <a:pt x="1" y="9585"/>
                    <a:pt x="2205" y="11732"/>
                  </a:cubicBezTo>
                  <a:cubicBezTo>
                    <a:pt x="2941" y="12451"/>
                    <a:pt x="3468" y="12716"/>
                    <a:pt x="3845" y="12716"/>
                  </a:cubicBezTo>
                  <a:cubicBezTo>
                    <a:pt x="4615" y="12716"/>
                    <a:pt x="4757" y="11610"/>
                    <a:pt x="4777" y="11003"/>
                  </a:cubicBezTo>
                  <a:lnTo>
                    <a:pt x="4777" y="11003"/>
                  </a:lnTo>
                  <a:cubicBezTo>
                    <a:pt x="4819" y="11816"/>
                    <a:pt x="5121" y="13620"/>
                    <a:pt x="6984" y="13620"/>
                  </a:cubicBezTo>
                  <a:cubicBezTo>
                    <a:pt x="7371" y="13620"/>
                    <a:pt x="7826" y="13542"/>
                    <a:pt x="8359" y="13361"/>
                  </a:cubicBezTo>
                  <a:cubicBezTo>
                    <a:pt x="9449" y="12993"/>
                    <a:pt x="10002" y="12626"/>
                    <a:pt x="10234" y="12288"/>
                  </a:cubicBezTo>
                  <a:lnTo>
                    <a:pt x="10234" y="12288"/>
                  </a:lnTo>
                  <a:cubicBezTo>
                    <a:pt x="10492" y="12545"/>
                    <a:pt x="10805" y="12730"/>
                    <a:pt x="11171" y="12730"/>
                  </a:cubicBezTo>
                  <a:cubicBezTo>
                    <a:pt x="11663" y="12730"/>
                    <a:pt x="12251" y="12395"/>
                    <a:pt x="12931" y="11448"/>
                  </a:cubicBezTo>
                  <a:cubicBezTo>
                    <a:pt x="14967" y="8598"/>
                    <a:pt x="12603" y="8425"/>
                    <a:pt x="11997" y="8425"/>
                  </a:cubicBezTo>
                  <a:cubicBezTo>
                    <a:pt x="11970" y="8425"/>
                    <a:pt x="11946" y="8425"/>
                    <a:pt x="11927" y="8425"/>
                  </a:cubicBezTo>
                  <a:lnTo>
                    <a:pt x="11927" y="8425"/>
                  </a:lnTo>
                  <a:cubicBezTo>
                    <a:pt x="12420" y="8401"/>
                    <a:pt x="15536" y="8142"/>
                    <a:pt x="14329" y="5605"/>
                  </a:cubicBezTo>
                  <a:cubicBezTo>
                    <a:pt x="13812" y="4523"/>
                    <a:pt x="13390" y="4195"/>
                    <a:pt x="13069" y="4195"/>
                  </a:cubicBezTo>
                  <a:cubicBezTo>
                    <a:pt x="12914" y="4195"/>
                    <a:pt x="12782" y="4271"/>
                    <a:pt x="12674" y="4376"/>
                  </a:cubicBezTo>
                  <a:lnTo>
                    <a:pt x="12674" y="4376"/>
                  </a:lnTo>
                  <a:cubicBezTo>
                    <a:pt x="13015" y="3611"/>
                    <a:pt x="13222" y="2238"/>
                    <a:pt x="11259" y="1045"/>
                  </a:cubicBezTo>
                  <a:cubicBezTo>
                    <a:pt x="10601" y="646"/>
                    <a:pt x="10119" y="492"/>
                    <a:pt x="9768" y="492"/>
                  </a:cubicBezTo>
                  <a:cubicBezTo>
                    <a:pt x="9279" y="492"/>
                    <a:pt x="9042" y="790"/>
                    <a:pt x="8933" y="1143"/>
                  </a:cubicBezTo>
                  <a:lnTo>
                    <a:pt x="8933" y="1143"/>
                  </a:lnTo>
                  <a:cubicBezTo>
                    <a:pt x="8741" y="681"/>
                    <a:pt x="8210" y="216"/>
                    <a:pt x="6918" y="42"/>
                  </a:cubicBezTo>
                  <a:cubicBezTo>
                    <a:pt x="6706" y="14"/>
                    <a:pt x="6518" y="1"/>
                    <a:pt x="6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75"/>
            <p:cNvSpPr/>
            <p:nvPr/>
          </p:nvSpPr>
          <p:spPr>
            <a:xfrm>
              <a:off x="7137275" y="3181550"/>
              <a:ext cx="374075" cy="348575"/>
            </a:xfrm>
            <a:custGeom>
              <a:avLst/>
              <a:gdLst/>
              <a:ahLst/>
              <a:cxnLst/>
              <a:rect l="l" t="t" r="r" b="b"/>
              <a:pathLst>
                <a:path w="14963" h="13943" extrusionOk="0">
                  <a:moveTo>
                    <a:pt x="5864" y="1"/>
                  </a:moveTo>
                  <a:cubicBezTo>
                    <a:pt x="5461" y="1"/>
                    <a:pt x="4942" y="148"/>
                    <a:pt x="4277" y="511"/>
                  </a:cubicBezTo>
                  <a:cubicBezTo>
                    <a:pt x="1070" y="2258"/>
                    <a:pt x="3443" y="3471"/>
                    <a:pt x="3866" y="3664"/>
                  </a:cubicBezTo>
                  <a:lnTo>
                    <a:pt x="3866" y="3664"/>
                  </a:lnTo>
                  <a:cubicBezTo>
                    <a:pt x="3650" y="3572"/>
                    <a:pt x="2898" y="3279"/>
                    <a:pt x="2157" y="3279"/>
                  </a:cubicBezTo>
                  <a:cubicBezTo>
                    <a:pt x="1312" y="3279"/>
                    <a:pt x="482" y="3660"/>
                    <a:pt x="474" y="5154"/>
                  </a:cubicBezTo>
                  <a:cubicBezTo>
                    <a:pt x="466" y="6643"/>
                    <a:pt x="832" y="7024"/>
                    <a:pt x="1208" y="7024"/>
                  </a:cubicBezTo>
                  <a:cubicBezTo>
                    <a:pt x="1281" y="7024"/>
                    <a:pt x="1354" y="7009"/>
                    <a:pt x="1425" y="6986"/>
                  </a:cubicBezTo>
                  <a:lnTo>
                    <a:pt x="1425" y="6986"/>
                  </a:lnTo>
                  <a:cubicBezTo>
                    <a:pt x="785" y="7526"/>
                    <a:pt x="1" y="8671"/>
                    <a:pt x="1252" y="10596"/>
                  </a:cubicBezTo>
                  <a:cubicBezTo>
                    <a:pt x="1855" y="11527"/>
                    <a:pt x="2351" y="11841"/>
                    <a:pt x="2744" y="11841"/>
                  </a:cubicBezTo>
                  <a:cubicBezTo>
                    <a:pt x="3001" y="11841"/>
                    <a:pt x="3215" y="11706"/>
                    <a:pt x="3387" y="11523"/>
                  </a:cubicBezTo>
                  <a:lnTo>
                    <a:pt x="3387" y="11523"/>
                  </a:lnTo>
                  <a:cubicBezTo>
                    <a:pt x="3359" y="12023"/>
                    <a:pt x="3635" y="12673"/>
                    <a:pt x="4722" y="13391"/>
                  </a:cubicBezTo>
                  <a:cubicBezTo>
                    <a:pt x="5246" y="13738"/>
                    <a:pt x="5637" y="13874"/>
                    <a:pt x="5929" y="13874"/>
                  </a:cubicBezTo>
                  <a:cubicBezTo>
                    <a:pt x="6512" y="13874"/>
                    <a:pt x="6696" y="13330"/>
                    <a:pt x="6743" y="12838"/>
                  </a:cubicBezTo>
                  <a:lnTo>
                    <a:pt x="6743" y="12838"/>
                  </a:lnTo>
                  <a:cubicBezTo>
                    <a:pt x="6845" y="13357"/>
                    <a:pt x="7179" y="13943"/>
                    <a:pt x="8168" y="13943"/>
                  </a:cubicBezTo>
                  <a:cubicBezTo>
                    <a:pt x="8458" y="13943"/>
                    <a:pt x="8804" y="13892"/>
                    <a:pt x="9216" y="13776"/>
                  </a:cubicBezTo>
                  <a:cubicBezTo>
                    <a:pt x="12148" y="12942"/>
                    <a:pt x="10614" y="7918"/>
                    <a:pt x="10613" y="7917"/>
                  </a:cubicBezTo>
                  <a:lnTo>
                    <a:pt x="10613" y="7917"/>
                  </a:lnTo>
                  <a:cubicBezTo>
                    <a:pt x="11087" y="8956"/>
                    <a:pt x="11751" y="9399"/>
                    <a:pt x="12388" y="9399"/>
                  </a:cubicBezTo>
                  <a:cubicBezTo>
                    <a:pt x="13733" y="9399"/>
                    <a:pt x="14963" y="7427"/>
                    <a:pt x="14056" y="4924"/>
                  </a:cubicBezTo>
                  <a:cubicBezTo>
                    <a:pt x="13601" y="3669"/>
                    <a:pt x="13131" y="3255"/>
                    <a:pt x="12710" y="3255"/>
                  </a:cubicBezTo>
                  <a:cubicBezTo>
                    <a:pt x="12143" y="3255"/>
                    <a:pt x="11663" y="4004"/>
                    <a:pt x="11422" y="4464"/>
                  </a:cubicBezTo>
                  <a:lnTo>
                    <a:pt x="11422" y="4464"/>
                  </a:lnTo>
                  <a:cubicBezTo>
                    <a:pt x="11803" y="3559"/>
                    <a:pt x="12474" y="1181"/>
                    <a:pt x="9222" y="774"/>
                  </a:cubicBezTo>
                  <a:cubicBezTo>
                    <a:pt x="8840" y="726"/>
                    <a:pt x="8512" y="705"/>
                    <a:pt x="8232" y="705"/>
                  </a:cubicBezTo>
                  <a:cubicBezTo>
                    <a:pt x="7677" y="705"/>
                    <a:pt x="7308" y="790"/>
                    <a:pt x="7071" y="924"/>
                  </a:cubicBezTo>
                  <a:lnTo>
                    <a:pt x="7071" y="924"/>
                  </a:lnTo>
                  <a:cubicBezTo>
                    <a:pt x="6894" y="419"/>
                    <a:pt x="6543" y="1"/>
                    <a:pt x="58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75"/>
            <p:cNvSpPr/>
            <p:nvPr/>
          </p:nvSpPr>
          <p:spPr>
            <a:xfrm>
              <a:off x="7501525" y="3191175"/>
              <a:ext cx="319875" cy="186775"/>
            </a:xfrm>
            <a:custGeom>
              <a:avLst/>
              <a:gdLst/>
              <a:ahLst/>
              <a:cxnLst/>
              <a:rect l="l" t="t" r="r" b="b"/>
              <a:pathLst>
                <a:path w="12795" h="7471" extrusionOk="0">
                  <a:moveTo>
                    <a:pt x="5652" y="1"/>
                  </a:moveTo>
                  <a:cubicBezTo>
                    <a:pt x="4100" y="1"/>
                    <a:pt x="2235" y="489"/>
                    <a:pt x="17" y="1727"/>
                  </a:cubicBezTo>
                  <a:cubicBezTo>
                    <a:pt x="17" y="1727"/>
                    <a:pt x="0" y="2741"/>
                    <a:pt x="2577" y="5289"/>
                  </a:cubicBezTo>
                  <a:cubicBezTo>
                    <a:pt x="3985" y="6687"/>
                    <a:pt x="7059" y="7470"/>
                    <a:pt x="9431" y="7470"/>
                  </a:cubicBezTo>
                  <a:cubicBezTo>
                    <a:pt x="10631" y="7470"/>
                    <a:pt x="11651" y="7270"/>
                    <a:pt x="12185" y="6846"/>
                  </a:cubicBezTo>
                  <a:cubicBezTo>
                    <a:pt x="12795" y="6365"/>
                    <a:pt x="11256" y="1"/>
                    <a:pt x="5652" y="1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75"/>
            <p:cNvSpPr/>
            <p:nvPr/>
          </p:nvSpPr>
          <p:spPr>
            <a:xfrm>
              <a:off x="7897250" y="3644200"/>
              <a:ext cx="92500" cy="128400"/>
            </a:xfrm>
            <a:custGeom>
              <a:avLst/>
              <a:gdLst/>
              <a:ahLst/>
              <a:cxnLst/>
              <a:rect l="l" t="t" r="r" b="b"/>
              <a:pathLst>
                <a:path w="3700" h="5136" extrusionOk="0">
                  <a:moveTo>
                    <a:pt x="119" y="1"/>
                  </a:moveTo>
                  <a:cubicBezTo>
                    <a:pt x="89" y="1"/>
                    <a:pt x="60" y="13"/>
                    <a:pt x="39" y="38"/>
                  </a:cubicBezTo>
                  <a:cubicBezTo>
                    <a:pt x="1" y="81"/>
                    <a:pt x="6" y="147"/>
                    <a:pt x="49" y="185"/>
                  </a:cubicBezTo>
                  <a:cubicBezTo>
                    <a:pt x="77" y="208"/>
                    <a:pt x="2664" y="2471"/>
                    <a:pt x="3481" y="5057"/>
                  </a:cubicBezTo>
                  <a:cubicBezTo>
                    <a:pt x="3497" y="5102"/>
                    <a:pt x="3535" y="5135"/>
                    <a:pt x="3580" y="5135"/>
                  </a:cubicBezTo>
                  <a:cubicBezTo>
                    <a:pt x="3590" y="5135"/>
                    <a:pt x="3601" y="5130"/>
                    <a:pt x="3613" y="5130"/>
                  </a:cubicBezTo>
                  <a:cubicBezTo>
                    <a:pt x="3667" y="5113"/>
                    <a:pt x="3700" y="5052"/>
                    <a:pt x="3684" y="4998"/>
                  </a:cubicBezTo>
                  <a:cubicBezTo>
                    <a:pt x="2845" y="2350"/>
                    <a:pt x="214" y="48"/>
                    <a:pt x="186" y="26"/>
                  </a:cubicBezTo>
                  <a:cubicBezTo>
                    <a:pt x="167" y="9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75"/>
            <p:cNvSpPr/>
            <p:nvPr/>
          </p:nvSpPr>
          <p:spPr>
            <a:xfrm>
              <a:off x="7681550" y="3676250"/>
              <a:ext cx="164750" cy="108925"/>
            </a:xfrm>
            <a:custGeom>
              <a:avLst/>
              <a:gdLst/>
              <a:ahLst/>
              <a:cxnLst/>
              <a:rect l="l" t="t" r="r" b="b"/>
              <a:pathLst>
                <a:path w="6590" h="4357" extrusionOk="0">
                  <a:moveTo>
                    <a:pt x="6479" y="0"/>
                  </a:moveTo>
                  <a:cubicBezTo>
                    <a:pt x="6420" y="5"/>
                    <a:pt x="6375" y="49"/>
                    <a:pt x="6375" y="104"/>
                  </a:cubicBezTo>
                  <a:cubicBezTo>
                    <a:pt x="6375" y="132"/>
                    <a:pt x="6337" y="2657"/>
                    <a:pt x="4227" y="3710"/>
                  </a:cubicBezTo>
                  <a:cubicBezTo>
                    <a:pt x="3583" y="4032"/>
                    <a:pt x="2957" y="4145"/>
                    <a:pt x="2398" y="4145"/>
                  </a:cubicBezTo>
                  <a:cubicBezTo>
                    <a:pt x="1122" y="4145"/>
                    <a:pt x="193" y="3559"/>
                    <a:pt x="183" y="3552"/>
                  </a:cubicBezTo>
                  <a:cubicBezTo>
                    <a:pt x="165" y="3540"/>
                    <a:pt x="145" y="3535"/>
                    <a:pt x="125" y="3535"/>
                  </a:cubicBezTo>
                  <a:cubicBezTo>
                    <a:pt x="90" y="3535"/>
                    <a:pt x="55" y="3553"/>
                    <a:pt x="34" y="3585"/>
                  </a:cubicBezTo>
                  <a:cubicBezTo>
                    <a:pt x="1" y="3633"/>
                    <a:pt x="18" y="3699"/>
                    <a:pt x="67" y="3727"/>
                  </a:cubicBezTo>
                  <a:cubicBezTo>
                    <a:pt x="79" y="3737"/>
                    <a:pt x="1060" y="4357"/>
                    <a:pt x="2402" y="4357"/>
                  </a:cubicBezTo>
                  <a:cubicBezTo>
                    <a:pt x="2988" y="4357"/>
                    <a:pt x="3646" y="4236"/>
                    <a:pt x="4321" y="3902"/>
                  </a:cubicBezTo>
                  <a:cubicBezTo>
                    <a:pt x="6552" y="2789"/>
                    <a:pt x="6590" y="137"/>
                    <a:pt x="6590" y="109"/>
                  </a:cubicBezTo>
                  <a:cubicBezTo>
                    <a:pt x="6590" y="49"/>
                    <a:pt x="6540" y="0"/>
                    <a:pt x="6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75"/>
            <p:cNvSpPr/>
            <p:nvPr/>
          </p:nvSpPr>
          <p:spPr>
            <a:xfrm>
              <a:off x="7609775" y="3754750"/>
              <a:ext cx="24675" cy="174425"/>
            </a:xfrm>
            <a:custGeom>
              <a:avLst/>
              <a:gdLst/>
              <a:ahLst/>
              <a:cxnLst/>
              <a:rect l="l" t="t" r="r" b="b"/>
              <a:pathLst>
                <a:path w="987" h="6977" extrusionOk="0">
                  <a:moveTo>
                    <a:pt x="872" y="1"/>
                  </a:moveTo>
                  <a:cubicBezTo>
                    <a:pt x="825" y="1"/>
                    <a:pt x="786" y="28"/>
                    <a:pt x="767" y="76"/>
                  </a:cubicBezTo>
                  <a:cubicBezTo>
                    <a:pt x="762" y="99"/>
                    <a:pt x="0" y="2499"/>
                    <a:pt x="702" y="6884"/>
                  </a:cubicBezTo>
                  <a:cubicBezTo>
                    <a:pt x="713" y="6939"/>
                    <a:pt x="757" y="6977"/>
                    <a:pt x="807" y="6977"/>
                  </a:cubicBezTo>
                  <a:cubicBezTo>
                    <a:pt x="812" y="6977"/>
                    <a:pt x="817" y="6972"/>
                    <a:pt x="823" y="6972"/>
                  </a:cubicBezTo>
                  <a:cubicBezTo>
                    <a:pt x="883" y="6966"/>
                    <a:pt x="921" y="6911"/>
                    <a:pt x="911" y="6851"/>
                  </a:cubicBezTo>
                  <a:cubicBezTo>
                    <a:pt x="220" y="2522"/>
                    <a:pt x="965" y="165"/>
                    <a:pt x="971" y="142"/>
                  </a:cubicBezTo>
                  <a:cubicBezTo>
                    <a:pt x="987" y="83"/>
                    <a:pt x="959" y="28"/>
                    <a:pt x="905" y="5"/>
                  </a:cubicBezTo>
                  <a:cubicBezTo>
                    <a:pt x="894" y="2"/>
                    <a:pt x="883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75"/>
            <p:cNvSpPr/>
            <p:nvPr/>
          </p:nvSpPr>
          <p:spPr>
            <a:xfrm>
              <a:off x="7305025" y="3106825"/>
              <a:ext cx="654300" cy="551925"/>
            </a:xfrm>
            <a:custGeom>
              <a:avLst/>
              <a:gdLst/>
              <a:ahLst/>
              <a:cxnLst/>
              <a:rect l="l" t="t" r="r" b="b"/>
              <a:pathLst>
                <a:path w="26172" h="22077" extrusionOk="0">
                  <a:moveTo>
                    <a:pt x="13876" y="1"/>
                  </a:moveTo>
                  <a:cubicBezTo>
                    <a:pt x="11889" y="1"/>
                    <a:pt x="9691" y="659"/>
                    <a:pt x="7346" y="2152"/>
                  </a:cubicBezTo>
                  <a:cubicBezTo>
                    <a:pt x="1" y="6821"/>
                    <a:pt x="2692" y="13547"/>
                    <a:pt x="2692" y="13547"/>
                  </a:cubicBezTo>
                  <a:cubicBezTo>
                    <a:pt x="2692" y="13547"/>
                    <a:pt x="4800" y="22077"/>
                    <a:pt x="11779" y="22077"/>
                  </a:cubicBezTo>
                  <a:cubicBezTo>
                    <a:pt x="12146" y="22077"/>
                    <a:pt x="12526" y="22053"/>
                    <a:pt x="12919" y="22004"/>
                  </a:cubicBezTo>
                  <a:cubicBezTo>
                    <a:pt x="20806" y="21007"/>
                    <a:pt x="26172" y="14933"/>
                    <a:pt x="23103" y="7271"/>
                  </a:cubicBezTo>
                  <a:cubicBezTo>
                    <a:pt x="21384" y="2987"/>
                    <a:pt x="18107" y="1"/>
                    <a:pt x="138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75"/>
            <p:cNvSpPr/>
            <p:nvPr/>
          </p:nvSpPr>
          <p:spPr>
            <a:xfrm>
              <a:off x="7344500" y="3221700"/>
              <a:ext cx="570275" cy="460850"/>
            </a:xfrm>
            <a:custGeom>
              <a:avLst/>
              <a:gdLst/>
              <a:ahLst/>
              <a:cxnLst/>
              <a:rect l="l" t="t" r="r" b="b"/>
              <a:pathLst>
                <a:path w="22811" h="18434" extrusionOk="0">
                  <a:moveTo>
                    <a:pt x="10971" y="0"/>
                  </a:moveTo>
                  <a:cubicBezTo>
                    <a:pt x="9289" y="0"/>
                    <a:pt x="7404" y="504"/>
                    <a:pt x="5383" y="1871"/>
                  </a:cubicBezTo>
                  <a:cubicBezTo>
                    <a:pt x="422" y="5231"/>
                    <a:pt x="0" y="16121"/>
                    <a:pt x="9022" y="18241"/>
                  </a:cubicBezTo>
                  <a:cubicBezTo>
                    <a:pt x="9576" y="18372"/>
                    <a:pt x="10129" y="18434"/>
                    <a:pt x="10677" y="18434"/>
                  </a:cubicBezTo>
                  <a:cubicBezTo>
                    <a:pt x="17108" y="18434"/>
                    <a:pt x="22811" y="9925"/>
                    <a:pt x="18817" y="3981"/>
                  </a:cubicBezTo>
                  <a:cubicBezTo>
                    <a:pt x="18817" y="3981"/>
                    <a:pt x="15698" y="0"/>
                    <a:pt x="10971" y="0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75"/>
            <p:cNvSpPr/>
            <p:nvPr/>
          </p:nvSpPr>
          <p:spPr>
            <a:xfrm>
              <a:off x="7678450" y="3570325"/>
              <a:ext cx="155100" cy="185900"/>
            </a:xfrm>
            <a:custGeom>
              <a:avLst/>
              <a:gdLst/>
              <a:ahLst/>
              <a:cxnLst/>
              <a:rect l="l" t="t" r="r" b="b"/>
              <a:pathLst>
                <a:path w="6204" h="7436" extrusionOk="0">
                  <a:moveTo>
                    <a:pt x="2844" y="0"/>
                  </a:moveTo>
                  <a:lnTo>
                    <a:pt x="334" y="1956"/>
                  </a:lnTo>
                  <a:lnTo>
                    <a:pt x="1217" y="5520"/>
                  </a:lnTo>
                  <a:lnTo>
                    <a:pt x="0" y="6150"/>
                  </a:lnTo>
                  <a:cubicBezTo>
                    <a:pt x="0" y="6150"/>
                    <a:pt x="132" y="7436"/>
                    <a:pt x="2196" y="7436"/>
                  </a:cubicBezTo>
                  <a:cubicBezTo>
                    <a:pt x="2391" y="7436"/>
                    <a:pt x="2603" y="7425"/>
                    <a:pt x="2833" y="7399"/>
                  </a:cubicBezTo>
                  <a:cubicBezTo>
                    <a:pt x="6203" y="7032"/>
                    <a:pt x="6067" y="3009"/>
                    <a:pt x="6067" y="3009"/>
                  </a:cubicBezTo>
                  <a:lnTo>
                    <a:pt x="6067" y="3009"/>
                  </a:lnTo>
                  <a:lnTo>
                    <a:pt x="4751" y="3580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75"/>
            <p:cNvSpPr/>
            <p:nvPr/>
          </p:nvSpPr>
          <p:spPr>
            <a:xfrm>
              <a:off x="7548375" y="3516825"/>
              <a:ext cx="89800" cy="67750"/>
            </a:xfrm>
            <a:custGeom>
              <a:avLst/>
              <a:gdLst/>
              <a:ahLst/>
              <a:cxnLst/>
              <a:rect l="l" t="t" r="r" b="b"/>
              <a:pathLst>
                <a:path w="3592" h="2710" extrusionOk="0">
                  <a:moveTo>
                    <a:pt x="3313" y="1"/>
                  </a:moveTo>
                  <a:cubicBezTo>
                    <a:pt x="3308" y="1"/>
                    <a:pt x="3302" y="1"/>
                    <a:pt x="3296" y="3"/>
                  </a:cubicBezTo>
                  <a:cubicBezTo>
                    <a:pt x="3235" y="8"/>
                    <a:pt x="3190" y="63"/>
                    <a:pt x="3202" y="117"/>
                  </a:cubicBezTo>
                  <a:cubicBezTo>
                    <a:pt x="3202" y="134"/>
                    <a:pt x="3372" y="1516"/>
                    <a:pt x="2851" y="2168"/>
                  </a:cubicBezTo>
                  <a:cubicBezTo>
                    <a:pt x="2697" y="2359"/>
                    <a:pt x="2500" y="2464"/>
                    <a:pt x="2259" y="2490"/>
                  </a:cubicBezTo>
                  <a:cubicBezTo>
                    <a:pt x="2204" y="2496"/>
                    <a:pt x="2150" y="2498"/>
                    <a:pt x="2097" y="2498"/>
                  </a:cubicBezTo>
                  <a:cubicBezTo>
                    <a:pt x="942" y="2498"/>
                    <a:pt x="220" y="1295"/>
                    <a:pt x="215" y="1280"/>
                  </a:cubicBezTo>
                  <a:cubicBezTo>
                    <a:pt x="194" y="1248"/>
                    <a:pt x="159" y="1230"/>
                    <a:pt x="124" y="1230"/>
                  </a:cubicBezTo>
                  <a:cubicBezTo>
                    <a:pt x="104" y="1230"/>
                    <a:pt x="84" y="1235"/>
                    <a:pt x="66" y="1247"/>
                  </a:cubicBezTo>
                  <a:cubicBezTo>
                    <a:pt x="18" y="1273"/>
                    <a:pt x="1" y="1339"/>
                    <a:pt x="28" y="1389"/>
                  </a:cubicBezTo>
                  <a:cubicBezTo>
                    <a:pt x="61" y="1444"/>
                    <a:pt x="817" y="2710"/>
                    <a:pt x="2089" y="2710"/>
                  </a:cubicBezTo>
                  <a:cubicBezTo>
                    <a:pt x="2150" y="2710"/>
                    <a:pt x="2216" y="2705"/>
                    <a:pt x="2281" y="2699"/>
                  </a:cubicBezTo>
                  <a:cubicBezTo>
                    <a:pt x="2577" y="2672"/>
                    <a:pt x="2823" y="2535"/>
                    <a:pt x="3015" y="2299"/>
                  </a:cubicBezTo>
                  <a:cubicBezTo>
                    <a:pt x="3592" y="1581"/>
                    <a:pt x="3415" y="150"/>
                    <a:pt x="3410" y="90"/>
                  </a:cubicBezTo>
                  <a:cubicBezTo>
                    <a:pt x="3405" y="42"/>
                    <a:pt x="3361" y="1"/>
                    <a:pt x="3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75"/>
            <p:cNvSpPr/>
            <p:nvPr/>
          </p:nvSpPr>
          <p:spPr>
            <a:xfrm>
              <a:off x="7675150" y="3446300"/>
              <a:ext cx="94575" cy="93900"/>
            </a:xfrm>
            <a:custGeom>
              <a:avLst/>
              <a:gdLst/>
              <a:ahLst/>
              <a:cxnLst/>
              <a:rect l="l" t="t" r="r" b="b"/>
              <a:pathLst>
                <a:path w="3783" h="3756" extrusionOk="0">
                  <a:moveTo>
                    <a:pt x="1894" y="1"/>
                  </a:moveTo>
                  <a:cubicBezTo>
                    <a:pt x="866" y="1"/>
                    <a:pt x="27" y="824"/>
                    <a:pt x="11" y="1858"/>
                  </a:cubicBezTo>
                  <a:cubicBezTo>
                    <a:pt x="0" y="2895"/>
                    <a:pt x="833" y="3745"/>
                    <a:pt x="1868" y="3755"/>
                  </a:cubicBezTo>
                  <a:cubicBezTo>
                    <a:pt x="1879" y="3755"/>
                    <a:pt x="1889" y="3755"/>
                    <a:pt x="1900" y="3755"/>
                  </a:cubicBezTo>
                  <a:cubicBezTo>
                    <a:pt x="2922" y="3755"/>
                    <a:pt x="3755" y="2928"/>
                    <a:pt x="3770" y="1903"/>
                  </a:cubicBezTo>
                  <a:cubicBezTo>
                    <a:pt x="3782" y="866"/>
                    <a:pt x="2948" y="11"/>
                    <a:pt x="1913" y="1"/>
                  </a:cubicBezTo>
                  <a:cubicBezTo>
                    <a:pt x="1907" y="1"/>
                    <a:pt x="1900" y="1"/>
                    <a:pt x="1894" y="1"/>
                  </a:cubicBezTo>
                  <a:close/>
                </a:path>
              </a:pathLst>
            </a:custGeom>
            <a:solidFill>
              <a:srgbClr val="AC5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75"/>
            <p:cNvSpPr/>
            <p:nvPr/>
          </p:nvSpPr>
          <p:spPr>
            <a:xfrm>
              <a:off x="7443825" y="3514425"/>
              <a:ext cx="94450" cy="94000"/>
            </a:xfrm>
            <a:custGeom>
              <a:avLst/>
              <a:gdLst/>
              <a:ahLst/>
              <a:cxnLst/>
              <a:rect l="l" t="t" r="r" b="b"/>
              <a:pathLst>
                <a:path w="3778" h="3760" extrusionOk="0">
                  <a:moveTo>
                    <a:pt x="1892" y="0"/>
                  </a:moveTo>
                  <a:cubicBezTo>
                    <a:pt x="866" y="0"/>
                    <a:pt x="23" y="830"/>
                    <a:pt x="13" y="1857"/>
                  </a:cubicBezTo>
                  <a:cubicBezTo>
                    <a:pt x="1" y="2894"/>
                    <a:pt x="828" y="3744"/>
                    <a:pt x="1865" y="3760"/>
                  </a:cubicBezTo>
                  <a:cubicBezTo>
                    <a:pt x="1871" y="3760"/>
                    <a:pt x="1878" y="3760"/>
                    <a:pt x="1884" y="3760"/>
                  </a:cubicBezTo>
                  <a:cubicBezTo>
                    <a:pt x="2917" y="3760"/>
                    <a:pt x="3755" y="2931"/>
                    <a:pt x="3767" y="1902"/>
                  </a:cubicBezTo>
                  <a:cubicBezTo>
                    <a:pt x="3777" y="866"/>
                    <a:pt x="2950" y="16"/>
                    <a:pt x="1913" y="0"/>
                  </a:cubicBezTo>
                  <a:cubicBezTo>
                    <a:pt x="1906" y="0"/>
                    <a:pt x="1899" y="0"/>
                    <a:pt x="1892" y="0"/>
                  </a:cubicBezTo>
                  <a:close/>
                </a:path>
              </a:pathLst>
            </a:custGeom>
            <a:solidFill>
              <a:srgbClr val="AC5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75"/>
            <p:cNvSpPr/>
            <p:nvPr/>
          </p:nvSpPr>
          <p:spPr>
            <a:xfrm>
              <a:off x="7628825" y="3412875"/>
              <a:ext cx="47825" cy="47575"/>
            </a:xfrm>
            <a:custGeom>
              <a:avLst/>
              <a:gdLst/>
              <a:ahLst/>
              <a:cxnLst/>
              <a:rect l="l" t="t" r="r" b="b"/>
              <a:pathLst>
                <a:path w="1913" h="1903" extrusionOk="0">
                  <a:moveTo>
                    <a:pt x="961" y="0"/>
                  </a:moveTo>
                  <a:cubicBezTo>
                    <a:pt x="439" y="0"/>
                    <a:pt x="12" y="420"/>
                    <a:pt x="5" y="943"/>
                  </a:cubicBezTo>
                  <a:cubicBezTo>
                    <a:pt x="0" y="1469"/>
                    <a:pt x="422" y="1897"/>
                    <a:pt x="948" y="1902"/>
                  </a:cubicBezTo>
                  <a:cubicBezTo>
                    <a:pt x="952" y="1902"/>
                    <a:pt x="955" y="1902"/>
                    <a:pt x="958" y="1902"/>
                  </a:cubicBezTo>
                  <a:cubicBezTo>
                    <a:pt x="1475" y="1902"/>
                    <a:pt x="1902" y="1489"/>
                    <a:pt x="1907" y="966"/>
                  </a:cubicBezTo>
                  <a:cubicBezTo>
                    <a:pt x="1913" y="440"/>
                    <a:pt x="1497" y="5"/>
                    <a:pt x="971" y="0"/>
                  </a:cubicBezTo>
                  <a:cubicBezTo>
                    <a:pt x="968" y="0"/>
                    <a:pt x="964" y="0"/>
                    <a:pt x="9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75"/>
            <p:cNvSpPr/>
            <p:nvPr/>
          </p:nvSpPr>
          <p:spPr>
            <a:xfrm>
              <a:off x="7468100" y="3455900"/>
              <a:ext cx="47850" cy="47550"/>
            </a:xfrm>
            <a:custGeom>
              <a:avLst/>
              <a:gdLst/>
              <a:ahLst/>
              <a:cxnLst/>
              <a:rect l="l" t="t" r="r" b="b"/>
              <a:pathLst>
                <a:path w="1914" h="1902" extrusionOk="0">
                  <a:moveTo>
                    <a:pt x="949" y="1"/>
                  </a:moveTo>
                  <a:cubicBezTo>
                    <a:pt x="432" y="1"/>
                    <a:pt x="11" y="419"/>
                    <a:pt x="6" y="938"/>
                  </a:cubicBezTo>
                  <a:cubicBezTo>
                    <a:pt x="1" y="1464"/>
                    <a:pt x="423" y="1891"/>
                    <a:pt x="949" y="1902"/>
                  </a:cubicBezTo>
                  <a:cubicBezTo>
                    <a:pt x="953" y="1902"/>
                    <a:pt x="957" y="1902"/>
                    <a:pt x="961" y="1902"/>
                  </a:cubicBezTo>
                  <a:cubicBezTo>
                    <a:pt x="1482" y="1902"/>
                    <a:pt x="1903" y="1482"/>
                    <a:pt x="1908" y="960"/>
                  </a:cubicBezTo>
                  <a:cubicBezTo>
                    <a:pt x="1913" y="434"/>
                    <a:pt x="1496" y="6"/>
                    <a:pt x="970" y="1"/>
                  </a:cubicBezTo>
                  <a:cubicBezTo>
                    <a:pt x="963" y="1"/>
                    <a:pt x="956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75"/>
            <p:cNvSpPr/>
            <p:nvPr/>
          </p:nvSpPr>
          <p:spPr>
            <a:xfrm>
              <a:off x="7697350" y="3608400"/>
              <a:ext cx="90300" cy="79500"/>
            </a:xfrm>
            <a:custGeom>
              <a:avLst/>
              <a:gdLst/>
              <a:ahLst/>
              <a:cxnLst/>
              <a:rect l="l" t="t" r="r" b="b"/>
              <a:pathLst>
                <a:path w="3612" h="3180" extrusionOk="0">
                  <a:moveTo>
                    <a:pt x="2976" y="1"/>
                  </a:moveTo>
                  <a:cubicBezTo>
                    <a:pt x="1802" y="1245"/>
                    <a:pt x="0" y="2160"/>
                    <a:pt x="0" y="2160"/>
                  </a:cubicBezTo>
                  <a:lnTo>
                    <a:pt x="252" y="3180"/>
                  </a:lnTo>
                  <a:lnTo>
                    <a:pt x="3611" y="1359"/>
                  </a:lnTo>
                  <a:lnTo>
                    <a:pt x="2976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75"/>
            <p:cNvSpPr/>
            <p:nvPr/>
          </p:nvSpPr>
          <p:spPr>
            <a:xfrm>
              <a:off x="7794900" y="3415550"/>
              <a:ext cx="149500" cy="132800"/>
            </a:xfrm>
            <a:custGeom>
              <a:avLst/>
              <a:gdLst/>
              <a:ahLst/>
              <a:cxnLst/>
              <a:rect l="l" t="t" r="r" b="b"/>
              <a:pathLst>
                <a:path w="5980" h="5312" extrusionOk="0">
                  <a:moveTo>
                    <a:pt x="2050" y="1"/>
                  </a:moveTo>
                  <a:cubicBezTo>
                    <a:pt x="687" y="1"/>
                    <a:pt x="252" y="2777"/>
                    <a:pt x="252" y="2777"/>
                  </a:cubicBezTo>
                  <a:cubicBezTo>
                    <a:pt x="252" y="2777"/>
                    <a:pt x="1" y="5312"/>
                    <a:pt x="1390" y="5312"/>
                  </a:cubicBezTo>
                  <a:cubicBezTo>
                    <a:pt x="1435" y="5312"/>
                    <a:pt x="1481" y="5309"/>
                    <a:pt x="1530" y="5303"/>
                  </a:cubicBezTo>
                  <a:cubicBezTo>
                    <a:pt x="3081" y="5122"/>
                    <a:pt x="5980" y="3012"/>
                    <a:pt x="3174" y="535"/>
                  </a:cubicBezTo>
                  <a:cubicBezTo>
                    <a:pt x="2743" y="155"/>
                    <a:pt x="2371" y="1"/>
                    <a:pt x="2050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75"/>
            <p:cNvSpPr/>
            <p:nvPr/>
          </p:nvSpPr>
          <p:spPr>
            <a:xfrm>
              <a:off x="7537425" y="3459325"/>
              <a:ext cx="49350" cy="80600"/>
            </a:xfrm>
            <a:custGeom>
              <a:avLst/>
              <a:gdLst/>
              <a:ahLst/>
              <a:cxnLst/>
              <a:rect l="l" t="t" r="r" b="b"/>
              <a:pathLst>
                <a:path w="1974" h="3224" extrusionOk="0">
                  <a:moveTo>
                    <a:pt x="1393" y="0"/>
                  </a:moveTo>
                  <a:cubicBezTo>
                    <a:pt x="1389" y="0"/>
                    <a:pt x="1385" y="1"/>
                    <a:pt x="1382" y="1"/>
                  </a:cubicBezTo>
                  <a:cubicBezTo>
                    <a:pt x="1326" y="11"/>
                    <a:pt x="1288" y="67"/>
                    <a:pt x="1300" y="127"/>
                  </a:cubicBezTo>
                  <a:lnTo>
                    <a:pt x="1596" y="1810"/>
                  </a:lnTo>
                  <a:lnTo>
                    <a:pt x="104" y="1952"/>
                  </a:lnTo>
                  <a:cubicBezTo>
                    <a:pt x="56" y="1957"/>
                    <a:pt x="23" y="1990"/>
                    <a:pt x="11" y="2034"/>
                  </a:cubicBezTo>
                  <a:cubicBezTo>
                    <a:pt x="1" y="2078"/>
                    <a:pt x="23" y="2127"/>
                    <a:pt x="61" y="2149"/>
                  </a:cubicBezTo>
                  <a:lnTo>
                    <a:pt x="1799" y="3206"/>
                  </a:lnTo>
                  <a:cubicBezTo>
                    <a:pt x="1820" y="3218"/>
                    <a:pt x="1837" y="3224"/>
                    <a:pt x="1853" y="3224"/>
                  </a:cubicBezTo>
                  <a:cubicBezTo>
                    <a:pt x="1892" y="3224"/>
                    <a:pt x="1925" y="3206"/>
                    <a:pt x="1946" y="3174"/>
                  </a:cubicBezTo>
                  <a:cubicBezTo>
                    <a:pt x="1974" y="3125"/>
                    <a:pt x="1963" y="3059"/>
                    <a:pt x="1913" y="3026"/>
                  </a:cubicBezTo>
                  <a:lnTo>
                    <a:pt x="439" y="2133"/>
                  </a:lnTo>
                  <a:lnTo>
                    <a:pt x="1733" y="2007"/>
                  </a:lnTo>
                  <a:cubicBezTo>
                    <a:pt x="1761" y="2007"/>
                    <a:pt x="1787" y="1990"/>
                    <a:pt x="1804" y="1969"/>
                  </a:cubicBezTo>
                  <a:cubicBezTo>
                    <a:pt x="1820" y="1941"/>
                    <a:pt x="1832" y="1913"/>
                    <a:pt x="1826" y="1886"/>
                  </a:cubicBezTo>
                  <a:lnTo>
                    <a:pt x="1508" y="88"/>
                  </a:lnTo>
                  <a:cubicBezTo>
                    <a:pt x="1498" y="37"/>
                    <a:pt x="1449" y="0"/>
                    <a:pt x="1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75"/>
            <p:cNvSpPr/>
            <p:nvPr/>
          </p:nvSpPr>
          <p:spPr>
            <a:xfrm>
              <a:off x="7750625" y="3265275"/>
              <a:ext cx="128500" cy="205350"/>
            </a:xfrm>
            <a:custGeom>
              <a:avLst/>
              <a:gdLst/>
              <a:ahLst/>
              <a:cxnLst/>
              <a:rect l="l" t="t" r="r" b="b"/>
              <a:pathLst>
                <a:path w="5140" h="8214" extrusionOk="0">
                  <a:moveTo>
                    <a:pt x="1351" y="1"/>
                  </a:moveTo>
                  <a:cubicBezTo>
                    <a:pt x="676" y="1"/>
                    <a:pt x="143" y="518"/>
                    <a:pt x="0" y="2024"/>
                  </a:cubicBezTo>
                  <a:cubicBezTo>
                    <a:pt x="0" y="2024"/>
                    <a:pt x="2401" y="4217"/>
                    <a:pt x="2972" y="8113"/>
                  </a:cubicBezTo>
                  <a:cubicBezTo>
                    <a:pt x="2982" y="8182"/>
                    <a:pt x="3002" y="8214"/>
                    <a:pt x="3029" y="8214"/>
                  </a:cubicBezTo>
                  <a:cubicBezTo>
                    <a:pt x="3396" y="8214"/>
                    <a:pt x="5139" y="2341"/>
                    <a:pt x="3630" y="1136"/>
                  </a:cubicBezTo>
                  <a:cubicBezTo>
                    <a:pt x="2898" y="551"/>
                    <a:pt x="2048" y="1"/>
                    <a:pt x="1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75"/>
            <p:cNvSpPr/>
            <p:nvPr/>
          </p:nvSpPr>
          <p:spPr>
            <a:xfrm>
              <a:off x="7506325" y="3164525"/>
              <a:ext cx="319750" cy="186800"/>
            </a:xfrm>
            <a:custGeom>
              <a:avLst/>
              <a:gdLst/>
              <a:ahLst/>
              <a:cxnLst/>
              <a:rect l="l" t="t" r="r" b="b"/>
              <a:pathLst>
                <a:path w="12790" h="7472" extrusionOk="0">
                  <a:moveTo>
                    <a:pt x="5646" y="1"/>
                  </a:moveTo>
                  <a:cubicBezTo>
                    <a:pt x="4094" y="1"/>
                    <a:pt x="2229" y="489"/>
                    <a:pt x="12" y="1725"/>
                  </a:cubicBezTo>
                  <a:cubicBezTo>
                    <a:pt x="12" y="1725"/>
                    <a:pt x="0" y="2738"/>
                    <a:pt x="2570" y="5287"/>
                  </a:cubicBezTo>
                  <a:cubicBezTo>
                    <a:pt x="3984" y="6685"/>
                    <a:pt x="7062" y="7472"/>
                    <a:pt x="9435" y="7472"/>
                  </a:cubicBezTo>
                  <a:cubicBezTo>
                    <a:pt x="10633" y="7472"/>
                    <a:pt x="11651" y="7271"/>
                    <a:pt x="12185" y="6848"/>
                  </a:cubicBezTo>
                  <a:cubicBezTo>
                    <a:pt x="12790" y="6368"/>
                    <a:pt x="11254" y="1"/>
                    <a:pt x="5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75"/>
            <p:cNvSpPr/>
            <p:nvPr/>
          </p:nvSpPr>
          <p:spPr>
            <a:xfrm>
              <a:off x="7322250" y="3207625"/>
              <a:ext cx="207250" cy="254425"/>
            </a:xfrm>
            <a:custGeom>
              <a:avLst/>
              <a:gdLst/>
              <a:ahLst/>
              <a:cxnLst/>
              <a:rect l="l" t="t" r="r" b="b"/>
              <a:pathLst>
                <a:path w="8290" h="10177" extrusionOk="0">
                  <a:moveTo>
                    <a:pt x="7375" y="1"/>
                  </a:moveTo>
                  <a:cubicBezTo>
                    <a:pt x="0" y="1413"/>
                    <a:pt x="1195" y="10177"/>
                    <a:pt x="2572" y="10177"/>
                  </a:cubicBezTo>
                  <a:cubicBezTo>
                    <a:pt x="2589" y="10177"/>
                    <a:pt x="2606" y="10175"/>
                    <a:pt x="2622" y="10173"/>
                  </a:cubicBezTo>
                  <a:cubicBezTo>
                    <a:pt x="4026" y="9948"/>
                    <a:pt x="7418" y="5969"/>
                    <a:pt x="7851" y="3113"/>
                  </a:cubicBezTo>
                  <a:cubicBezTo>
                    <a:pt x="8289" y="264"/>
                    <a:pt x="7375" y="1"/>
                    <a:pt x="7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75"/>
            <p:cNvSpPr/>
            <p:nvPr/>
          </p:nvSpPr>
          <p:spPr>
            <a:xfrm>
              <a:off x="7822825" y="3454925"/>
              <a:ext cx="50475" cy="59650"/>
            </a:xfrm>
            <a:custGeom>
              <a:avLst/>
              <a:gdLst/>
              <a:ahLst/>
              <a:cxnLst/>
              <a:rect l="l" t="t" r="r" b="b"/>
              <a:pathLst>
                <a:path w="2019" h="2386" extrusionOk="0">
                  <a:moveTo>
                    <a:pt x="1829" y="1"/>
                  </a:moveTo>
                  <a:cubicBezTo>
                    <a:pt x="1566" y="1"/>
                    <a:pt x="841" y="213"/>
                    <a:pt x="23" y="2243"/>
                  </a:cubicBezTo>
                  <a:cubicBezTo>
                    <a:pt x="1" y="2297"/>
                    <a:pt x="29" y="2358"/>
                    <a:pt x="84" y="2380"/>
                  </a:cubicBezTo>
                  <a:cubicBezTo>
                    <a:pt x="94" y="2385"/>
                    <a:pt x="111" y="2385"/>
                    <a:pt x="122" y="2385"/>
                  </a:cubicBezTo>
                  <a:cubicBezTo>
                    <a:pt x="165" y="2385"/>
                    <a:pt x="204" y="2363"/>
                    <a:pt x="221" y="2320"/>
                  </a:cubicBezTo>
                  <a:cubicBezTo>
                    <a:pt x="1019" y="336"/>
                    <a:pt x="1699" y="213"/>
                    <a:pt x="1846" y="213"/>
                  </a:cubicBezTo>
                  <a:cubicBezTo>
                    <a:pt x="1864" y="213"/>
                    <a:pt x="1874" y="214"/>
                    <a:pt x="1875" y="215"/>
                  </a:cubicBezTo>
                  <a:cubicBezTo>
                    <a:pt x="1882" y="216"/>
                    <a:pt x="1889" y="217"/>
                    <a:pt x="1896" y="217"/>
                  </a:cubicBezTo>
                  <a:cubicBezTo>
                    <a:pt x="1944" y="217"/>
                    <a:pt x="1988" y="186"/>
                    <a:pt x="2002" y="139"/>
                  </a:cubicBezTo>
                  <a:cubicBezTo>
                    <a:pt x="2019" y="83"/>
                    <a:pt x="1986" y="23"/>
                    <a:pt x="1925" y="12"/>
                  </a:cubicBezTo>
                  <a:cubicBezTo>
                    <a:pt x="1911" y="8"/>
                    <a:pt x="1878" y="1"/>
                    <a:pt x="1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75"/>
            <p:cNvSpPr/>
            <p:nvPr/>
          </p:nvSpPr>
          <p:spPr>
            <a:xfrm>
              <a:off x="8118400" y="4064600"/>
              <a:ext cx="87300" cy="68350"/>
            </a:xfrm>
            <a:custGeom>
              <a:avLst/>
              <a:gdLst/>
              <a:ahLst/>
              <a:cxnLst/>
              <a:rect l="l" t="t" r="r" b="b"/>
              <a:pathLst>
                <a:path w="3492" h="2734" extrusionOk="0">
                  <a:moveTo>
                    <a:pt x="122" y="1"/>
                  </a:moveTo>
                  <a:cubicBezTo>
                    <a:pt x="98" y="1"/>
                    <a:pt x="74" y="9"/>
                    <a:pt x="55" y="26"/>
                  </a:cubicBezTo>
                  <a:cubicBezTo>
                    <a:pt x="11" y="64"/>
                    <a:pt x="1" y="130"/>
                    <a:pt x="39" y="173"/>
                  </a:cubicBezTo>
                  <a:cubicBezTo>
                    <a:pt x="55" y="191"/>
                    <a:pt x="1425" y="1851"/>
                    <a:pt x="3328" y="2723"/>
                  </a:cubicBezTo>
                  <a:cubicBezTo>
                    <a:pt x="3343" y="2728"/>
                    <a:pt x="3360" y="2733"/>
                    <a:pt x="3376" y="2733"/>
                  </a:cubicBezTo>
                  <a:cubicBezTo>
                    <a:pt x="3416" y="2733"/>
                    <a:pt x="3454" y="2711"/>
                    <a:pt x="3470" y="2667"/>
                  </a:cubicBezTo>
                  <a:cubicBezTo>
                    <a:pt x="3492" y="2619"/>
                    <a:pt x="3470" y="2553"/>
                    <a:pt x="3421" y="2531"/>
                  </a:cubicBezTo>
                  <a:cubicBezTo>
                    <a:pt x="1562" y="1681"/>
                    <a:pt x="219" y="59"/>
                    <a:pt x="203" y="42"/>
                  </a:cubicBezTo>
                  <a:cubicBezTo>
                    <a:pt x="182" y="15"/>
                    <a:pt x="152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75"/>
            <p:cNvSpPr/>
            <p:nvPr/>
          </p:nvSpPr>
          <p:spPr>
            <a:xfrm>
              <a:off x="8098950" y="4114675"/>
              <a:ext cx="106900" cy="138425"/>
            </a:xfrm>
            <a:custGeom>
              <a:avLst/>
              <a:gdLst/>
              <a:ahLst/>
              <a:cxnLst/>
              <a:rect l="l" t="t" r="r" b="b"/>
              <a:pathLst>
                <a:path w="4276" h="5537" extrusionOk="0">
                  <a:moveTo>
                    <a:pt x="4154" y="0"/>
                  </a:moveTo>
                  <a:cubicBezTo>
                    <a:pt x="4119" y="0"/>
                    <a:pt x="4083" y="19"/>
                    <a:pt x="4062" y="50"/>
                  </a:cubicBezTo>
                  <a:cubicBezTo>
                    <a:pt x="2259" y="2845"/>
                    <a:pt x="61" y="5334"/>
                    <a:pt x="38" y="5357"/>
                  </a:cubicBezTo>
                  <a:cubicBezTo>
                    <a:pt x="0" y="5400"/>
                    <a:pt x="5" y="5471"/>
                    <a:pt x="44" y="5509"/>
                  </a:cubicBezTo>
                  <a:cubicBezTo>
                    <a:pt x="66" y="5526"/>
                    <a:pt x="94" y="5537"/>
                    <a:pt x="116" y="5537"/>
                  </a:cubicBezTo>
                  <a:cubicBezTo>
                    <a:pt x="149" y="5537"/>
                    <a:pt x="175" y="5521"/>
                    <a:pt x="197" y="5499"/>
                  </a:cubicBezTo>
                  <a:cubicBezTo>
                    <a:pt x="220" y="5471"/>
                    <a:pt x="2428" y="2977"/>
                    <a:pt x="4242" y="166"/>
                  </a:cubicBezTo>
                  <a:cubicBezTo>
                    <a:pt x="4275" y="116"/>
                    <a:pt x="4259" y="50"/>
                    <a:pt x="4209" y="17"/>
                  </a:cubicBezTo>
                  <a:cubicBezTo>
                    <a:pt x="4192" y="6"/>
                    <a:pt x="4173" y="0"/>
                    <a:pt x="4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75"/>
            <p:cNvSpPr/>
            <p:nvPr/>
          </p:nvSpPr>
          <p:spPr>
            <a:xfrm>
              <a:off x="7769700" y="4319625"/>
              <a:ext cx="206625" cy="52000"/>
            </a:xfrm>
            <a:custGeom>
              <a:avLst/>
              <a:gdLst/>
              <a:ahLst/>
              <a:cxnLst/>
              <a:rect l="l" t="t" r="r" b="b"/>
              <a:pathLst>
                <a:path w="8265" h="2080" extrusionOk="0">
                  <a:moveTo>
                    <a:pt x="8144" y="1"/>
                  </a:moveTo>
                  <a:cubicBezTo>
                    <a:pt x="8131" y="1"/>
                    <a:pt x="8118" y="3"/>
                    <a:pt x="8106" y="8"/>
                  </a:cubicBezTo>
                  <a:cubicBezTo>
                    <a:pt x="4828" y="1236"/>
                    <a:pt x="148" y="1866"/>
                    <a:pt x="99" y="1872"/>
                  </a:cubicBezTo>
                  <a:cubicBezTo>
                    <a:pt x="44" y="1882"/>
                    <a:pt x="0" y="1932"/>
                    <a:pt x="11" y="1993"/>
                  </a:cubicBezTo>
                  <a:cubicBezTo>
                    <a:pt x="16" y="2041"/>
                    <a:pt x="59" y="2079"/>
                    <a:pt x="115" y="2079"/>
                  </a:cubicBezTo>
                  <a:lnTo>
                    <a:pt x="132" y="2079"/>
                  </a:lnTo>
                  <a:cubicBezTo>
                    <a:pt x="175" y="2074"/>
                    <a:pt x="4878" y="1439"/>
                    <a:pt x="8182" y="205"/>
                  </a:cubicBezTo>
                  <a:cubicBezTo>
                    <a:pt x="8237" y="184"/>
                    <a:pt x="8265" y="123"/>
                    <a:pt x="8243" y="68"/>
                  </a:cubicBezTo>
                  <a:cubicBezTo>
                    <a:pt x="8226" y="27"/>
                    <a:pt x="8187" y="1"/>
                    <a:pt x="8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75"/>
            <p:cNvSpPr/>
            <p:nvPr/>
          </p:nvSpPr>
          <p:spPr>
            <a:xfrm>
              <a:off x="7754900" y="4247700"/>
              <a:ext cx="45225" cy="147375"/>
            </a:xfrm>
            <a:custGeom>
              <a:avLst/>
              <a:gdLst/>
              <a:ahLst/>
              <a:cxnLst/>
              <a:rect l="l" t="t" r="r" b="b"/>
              <a:pathLst>
                <a:path w="1809" h="5895" extrusionOk="0">
                  <a:moveTo>
                    <a:pt x="112" y="1"/>
                  </a:moveTo>
                  <a:cubicBezTo>
                    <a:pt x="106" y="1"/>
                    <a:pt x="99" y="1"/>
                    <a:pt x="92" y="3"/>
                  </a:cubicBezTo>
                  <a:cubicBezTo>
                    <a:pt x="38" y="13"/>
                    <a:pt x="0" y="68"/>
                    <a:pt x="11" y="129"/>
                  </a:cubicBezTo>
                  <a:cubicBezTo>
                    <a:pt x="44" y="314"/>
                    <a:pt x="871" y="4754"/>
                    <a:pt x="1600" y="5844"/>
                  </a:cubicBezTo>
                  <a:cubicBezTo>
                    <a:pt x="1622" y="5877"/>
                    <a:pt x="1655" y="5894"/>
                    <a:pt x="1688" y="5894"/>
                  </a:cubicBezTo>
                  <a:cubicBezTo>
                    <a:pt x="1710" y="5894"/>
                    <a:pt x="1731" y="5889"/>
                    <a:pt x="1749" y="5877"/>
                  </a:cubicBezTo>
                  <a:cubicBezTo>
                    <a:pt x="1797" y="5844"/>
                    <a:pt x="1809" y="5779"/>
                    <a:pt x="1776" y="5730"/>
                  </a:cubicBezTo>
                  <a:cubicBezTo>
                    <a:pt x="1068" y="4672"/>
                    <a:pt x="224" y="134"/>
                    <a:pt x="213" y="89"/>
                  </a:cubicBezTo>
                  <a:cubicBezTo>
                    <a:pt x="209" y="37"/>
                    <a:pt x="161" y="1"/>
                    <a:pt x="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53" name="Google Shape;4453;p75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4" name="Google Shape;4454;p75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5" name="Google Shape;4455;p75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6" name="Google Shape;4456;p75">
            <a:hlinkClick r:id="rId3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9" name="Google Shape;4359;p74"/>
          <p:cNvSpPr txBox="1">
            <a:spLocks noGrp="1"/>
          </p:cNvSpPr>
          <p:nvPr>
            <p:ph type="title"/>
          </p:nvPr>
        </p:nvSpPr>
        <p:spPr>
          <a:xfrm>
            <a:off x="7147972" y="73580"/>
            <a:ext cx="1974379" cy="54089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000" dirty="0" err="1"/>
              <a:t>vocabulary</a:t>
            </a:r>
            <a:endParaRPr sz="4000" dirty="0"/>
          </a:p>
        </p:txBody>
      </p:sp>
      <p:pic>
        <p:nvPicPr>
          <p:cNvPr id="4361" name="Google Shape;4361;p74"/>
          <p:cNvPicPr preferRelativeResize="0"/>
          <p:nvPr/>
        </p:nvPicPr>
        <p:blipFill>
          <a:blip r:embed="rId3"/>
          <a:srcRect l="12066" r="12066"/>
          <a:stretch/>
        </p:blipFill>
        <p:spPr>
          <a:xfrm>
            <a:off x="714275" y="540449"/>
            <a:ext cx="2735400" cy="4063500"/>
          </a:xfrm>
          <a:prstGeom prst="roundRect">
            <a:avLst>
              <a:gd name="adj" fmla="val 7568"/>
            </a:avLst>
          </a:prstGeom>
          <a:noFill/>
          <a:ln>
            <a:noFill/>
          </a:ln>
        </p:spPr>
      </p:pic>
      <p:grpSp>
        <p:nvGrpSpPr>
          <p:cNvPr id="4362" name="Google Shape;4362;p74"/>
          <p:cNvGrpSpPr/>
          <p:nvPr/>
        </p:nvGrpSpPr>
        <p:grpSpPr>
          <a:xfrm>
            <a:off x="366050" y="334979"/>
            <a:ext cx="8430646" cy="4424890"/>
            <a:chOff x="366050" y="334979"/>
            <a:chExt cx="8430646" cy="4424890"/>
          </a:xfrm>
        </p:grpSpPr>
        <p:sp>
          <p:nvSpPr>
            <p:cNvPr id="4363" name="Google Shape;4363;p74"/>
            <p:cNvSpPr/>
            <p:nvPr/>
          </p:nvSpPr>
          <p:spPr>
            <a:xfrm rot="-1812374" flipH="1">
              <a:off x="349702" y="667863"/>
              <a:ext cx="1408331" cy="315091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74"/>
            <p:cNvSpPr/>
            <p:nvPr/>
          </p:nvSpPr>
          <p:spPr>
            <a:xfrm rot="-1277648" flipH="1">
              <a:off x="7379310" y="4199845"/>
              <a:ext cx="1408248" cy="315072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5" name="Google Shape;4365;p74"/>
          <p:cNvSpPr/>
          <p:nvPr/>
        </p:nvSpPr>
        <p:spPr>
          <a:xfrm rot="-5863143">
            <a:off x="7302403" y="-61171"/>
            <a:ext cx="2593430" cy="1773143"/>
          </a:xfrm>
          <a:custGeom>
            <a:avLst/>
            <a:gdLst/>
            <a:ahLst/>
            <a:cxnLst/>
            <a:rect l="l" t="t" r="r" b="b"/>
            <a:pathLst>
              <a:path w="50649" h="34629" extrusionOk="0">
                <a:moveTo>
                  <a:pt x="32733" y="0"/>
                </a:moveTo>
                <a:cubicBezTo>
                  <a:pt x="32447" y="7"/>
                  <a:pt x="32162" y="12"/>
                  <a:pt x="31883" y="28"/>
                </a:cubicBezTo>
                <a:cubicBezTo>
                  <a:pt x="31822" y="28"/>
                  <a:pt x="31779" y="78"/>
                  <a:pt x="31784" y="139"/>
                </a:cubicBezTo>
                <a:cubicBezTo>
                  <a:pt x="31784" y="193"/>
                  <a:pt x="31833" y="237"/>
                  <a:pt x="31888" y="237"/>
                </a:cubicBezTo>
                <a:lnTo>
                  <a:pt x="31893" y="237"/>
                </a:lnTo>
                <a:cubicBezTo>
                  <a:pt x="32167" y="225"/>
                  <a:pt x="32453" y="215"/>
                  <a:pt x="32733" y="215"/>
                </a:cubicBezTo>
                <a:cubicBezTo>
                  <a:pt x="32792" y="210"/>
                  <a:pt x="32842" y="165"/>
                  <a:pt x="32837" y="106"/>
                </a:cubicBezTo>
                <a:cubicBezTo>
                  <a:pt x="32837" y="45"/>
                  <a:pt x="32792" y="0"/>
                  <a:pt x="32733" y="0"/>
                </a:cubicBezTo>
                <a:close/>
                <a:moveTo>
                  <a:pt x="33581" y="7"/>
                </a:moveTo>
                <a:cubicBezTo>
                  <a:pt x="33527" y="7"/>
                  <a:pt x="33472" y="50"/>
                  <a:pt x="33472" y="111"/>
                </a:cubicBezTo>
                <a:cubicBezTo>
                  <a:pt x="33472" y="171"/>
                  <a:pt x="33515" y="220"/>
                  <a:pt x="33576" y="220"/>
                </a:cubicBezTo>
                <a:cubicBezTo>
                  <a:pt x="33851" y="225"/>
                  <a:pt x="34135" y="237"/>
                  <a:pt x="34415" y="258"/>
                </a:cubicBezTo>
                <a:lnTo>
                  <a:pt x="34426" y="258"/>
                </a:lnTo>
                <a:cubicBezTo>
                  <a:pt x="34481" y="258"/>
                  <a:pt x="34524" y="215"/>
                  <a:pt x="34530" y="160"/>
                </a:cubicBezTo>
                <a:cubicBezTo>
                  <a:pt x="34530" y="99"/>
                  <a:pt x="34486" y="50"/>
                  <a:pt x="34431" y="45"/>
                </a:cubicBezTo>
                <a:cubicBezTo>
                  <a:pt x="34147" y="28"/>
                  <a:pt x="33861" y="18"/>
                  <a:pt x="33581" y="7"/>
                </a:cubicBezTo>
                <a:close/>
                <a:moveTo>
                  <a:pt x="31042" y="88"/>
                </a:moveTo>
                <a:cubicBezTo>
                  <a:pt x="31039" y="88"/>
                  <a:pt x="31036" y="88"/>
                  <a:pt x="31033" y="89"/>
                </a:cubicBezTo>
                <a:cubicBezTo>
                  <a:pt x="30753" y="116"/>
                  <a:pt x="30469" y="149"/>
                  <a:pt x="30189" y="187"/>
                </a:cubicBezTo>
                <a:cubicBezTo>
                  <a:pt x="30135" y="198"/>
                  <a:pt x="30090" y="248"/>
                  <a:pt x="30102" y="308"/>
                </a:cubicBezTo>
                <a:cubicBezTo>
                  <a:pt x="30107" y="362"/>
                  <a:pt x="30156" y="395"/>
                  <a:pt x="30206" y="395"/>
                </a:cubicBezTo>
                <a:lnTo>
                  <a:pt x="30222" y="395"/>
                </a:lnTo>
                <a:cubicBezTo>
                  <a:pt x="30496" y="357"/>
                  <a:pt x="30775" y="324"/>
                  <a:pt x="31056" y="296"/>
                </a:cubicBezTo>
                <a:cubicBezTo>
                  <a:pt x="31115" y="291"/>
                  <a:pt x="31154" y="243"/>
                  <a:pt x="31148" y="182"/>
                </a:cubicBezTo>
                <a:cubicBezTo>
                  <a:pt x="31143" y="130"/>
                  <a:pt x="31094" y="88"/>
                  <a:pt x="31042" y="88"/>
                </a:cubicBezTo>
                <a:close/>
                <a:moveTo>
                  <a:pt x="35275" y="111"/>
                </a:moveTo>
                <a:cubicBezTo>
                  <a:pt x="35215" y="111"/>
                  <a:pt x="35166" y="149"/>
                  <a:pt x="35160" y="204"/>
                </a:cubicBezTo>
                <a:cubicBezTo>
                  <a:pt x="35154" y="264"/>
                  <a:pt x="35199" y="314"/>
                  <a:pt x="35258" y="319"/>
                </a:cubicBezTo>
                <a:cubicBezTo>
                  <a:pt x="35538" y="346"/>
                  <a:pt x="35817" y="379"/>
                  <a:pt x="36098" y="412"/>
                </a:cubicBezTo>
                <a:lnTo>
                  <a:pt x="36108" y="412"/>
                </a:lnTo>
                <a:cubicBezTo>
                  <a:pt x="36163" y="412"/>
                  <a:pt x="36207" y="374"/>
                  <a:pt x="36212" y="319"/>
                </a:cubicBezTo>
                <a:cubicBezTo>
                  <a:pt x="36219" y="264"/>
                  <a:pt x="36179" y="210"/>
                  <a:pt x="36120" y="204"/>
                </a:cubicBezTo>
                <a:cubicBezTo>
                  <a:pt x="35840" y="165"/>
                  <a:pt x="35561" y="139"/>
                  <a:pt x="35275" y="111"/>
                </a:cubicBezTo>
                <a:close/>
                <a:moveTo>
                  <a:pt x="36946" y="317"/>
                </a:moveTo>
                <a:cubicBezTo>
                  <a:pt x="36897" y="317"/>
                  <a:pt x="36848" y="357"/>
                  <a:pt x="36843" y="407"/>
                </a:cubicBezTo>
                <a:cubicBezTo>
                  <a:pt x="36831" y="467"/>
                  <a:pt x="36870" y="516"/>
                  <a:pt x="36930" y="527"/>
                </a:cubicBezTo>
                <a:cubicBezTo>
                  <a:pt x="37210" y="571"/>
                  <a:pt x="37484" y="615"/>
                  <a:pt x="37758" y="665"/>
                </a:cubicBezTo>
                <a:lnTo>
                  <a:pt x="37780" y="665"/>
                </a:lnTo>
                <a:cubicBezTo>
                  <a:pt x="37830" y="665"/>
                  <a:pt x="37873" y="632"/>
                  <a:pt x="37884" y="577"/>
                </a:cubicBezTo>
                <a:cubicBezTo>
                  <a:pt x="37896" y="521"/>
                  <a:pt x="37856" y="467"/>
                  <a:pt x="37797" y="456"/>
                </a:cubicBezTo>
                <a:cubicBezTo>
                  <a:pt x="37517" y="407"/>
                  <a:pt x="37243" y="362"/>
                  <a:pt x="36963" y="319"/>
                </a:cubicBezTo>
                <a:cubicBezTo>
                  <a:pt x="36958" y="318"/>
                  <a:pt x="36952" y="317"/>
                  <a:pt x="36946" y="317"/>
                </a:cubicBezTo>
                <a:close/>
                <a:moveTo>
                  <a:pt x="29371" y="328"/>
                </a:moveTo>
                <a:cubicBezTo>
                  <a:pt x="29364" y="328"/>
                  <a:pt x="29358" y="328"/>
                  <a:pt x="29351" y="329"/>
                </a:cubicBezTo>
                <a:cubicBezTo>
                  <a:pt x="29071" y="385"/>
                  <a:pt x="28792" y="445"/>
                  <a:pt x="28523" y="516"/>
                </a:cubicBezTo>
                <a:cubicBezTo>
                  <a:pt x="28463" y="527"/>
                  <a:pt x="28430" y="587"/>
                  <a:pt x="28446" y="642"/>
                </a:cubicBezTo>
                <a:cubicBezTo>
                  <a:pt x="28458" y="691"/>
                  <a:pt x="28501" y="724"/>
                  <a:pt x="28544" y="724"/>
                </a:cubicBezTo>
                <a:cubicBezTo>
                  <a:pt x="28556" y="724"/>
                  <a:pt x="28567" y="719"/>
                  <a:pt x="28572" y="719"/>
                </a:cubicBezTo>
                <a:cubicBezTo>
                  <a:pt x="28835" y="653"/>
                  <a:pt x="29115" y="592"/>
                  <a:pt x="29394" y="538"/>
                </a:cubicBezTo>
                <a:cubicBezTo>
                  <a:pt x="29449" y="527"/>
                  <a:pt x="29488" y="473"/>
                  <a:pt x="29477" y="412"/>
                </a:cubicBezTo>
                <a:cubicBezTo>
                  <a:pt x="29467" y="363"/>
                  <a:pt x="29423" y="328"/>
                  <a:pt x="29371" y="328"/>
                </a:cubicBezTo>
                <a:close/>
                <a:moveTo>
                  <a:pt x="38611" y="613"/>
                </a:moveTo>
                <a:cubicBezTo>
                  <a:pt x="38563" y="613"/>
                  <a:pt x="38519" y="649"/>
                  <a:pt x="38503" y="698"/>
                </a:cubicBezTo>
                <a:cubicBezTo>
                  <a:pt x="38493" y="757"/>
                  <a:pt x="38531" y="812"/>
                  <a:pt x="38586" y="823"/>
                </a:cubicBezTo>
                <a:cubicBezTo>
                  <a:pt x="38865" y="878"/>
                  <a:pt x="39139" y="938"/>
                  <a:pt x="39414" y="999"/>
                </a:cubicBezTo>
                <a:cubicBezTo>
                  <a:pt x="39419" y="1004"/>
                  <a:pt x="39429" y="1004"/>
                  <a:pt x="39435" y="1004"/>
                </a:cubicBezTo>
                <a:cubicBezTo>
                  <a:pt x="39485" y="1004"/>
                  <a:pt x="39528" y="971"/>
                  <a:pt x="39540" y="921"/>
                </a:cubicBezTo>
                <a:cubicBezTo>
                  <a:pt x="39550" y="862"/>
                  <a:pt x="39518" y="807"/>
                  <a:pt x="39457" y="796"/>
                </a:cubicBezTo>
                <a:cubicBezTo>
                  <a:pt x="39183" y="731"/>
                  <a:pt x="38909" y="670"/>
                  <a:pt x="38630" y="615"/>
                </a:cubicBezTo>
                <a:cubicBezTo>
                  <a:pt x="38623" y="614"/>
                  <a:pt x="38617" y="613"/>
                  <a:pt x="38611" y="613"/>
                </a:cubicBezTo>
                <a:close/>
                <a:moveTo>
                  <a:pt x="27734" y="742"/>
                </a:moveTo>
                <a:cubicBezTo>
                  <a:pt x="27724" y="742"/>
                  <a:pt x="27713" y="743"/>
                  <a:pt x="27701" y="746"/>
                </a:cubicBezTo>
                <a:cubicBezTo>
                  <a:pt x="27432" y="834"/>
                  <a:pt x="27163" y="928"/>
                  <a:pt x="26900" y="1026"/>
                </a:cubicBezTo>
                <a:cubicBezTo>
                  <a:pt x="26846" y="1048"/>
                  <a:pt x="26819" y="1108"/>
                  <a:pt x="26840" y="1163"/>
                </a:cubicBezTo>
                <a:cubicBezTo>
                  <a:pt x="26857" y="1207"/>
                  <a:pt x="26895" y="1234"/>
                  <a:pt x="26938" y="1234"/>
                </a:cubicBezTo>
                <a:cubicBezTo>
                  <a:pt x="26950" y="1234"/>
                  <a:pt x="26961" y="1229"/>
                  <a:pt x="26978" y="1224"/>
                </a:cubicBezTo>
                <a:cubicBezTo>
                  <a:pt x="27234" y="1125"/>
                  <a:pt x="27497" y="1032"/>
                  <a:pt x="27767" y="949"/>
                </a:cubicBezTo>
                <a:cubicBezTo>
                  <a:pt x="27821" y="928"/>
                  <a:pt x="27854" y="873"/>
                  <a:pt x="27833" y="817"/>
                </a:cubicBezTo>
                <a:cubicBezTo>
                  <a:pt x="27819" y="768"/>
                  <a:pt x="27780" y="742"/>
                  <a:pt x="27734" y="742"/>
                </a:cubicBezTo>
                <a:close/>
                <a:moveTo>
                  <a:pt x="40255" y="989"/>
                </a:moveTo>
                <a:cubicBezTo>
                  <a:pt x="40210" y="989"/>
                  <a:pt x="40168" y="1020"/>
                  <a:pt x="40158" y="1070"/>
                </a:cubicBezTo>
                <a:cubicBezTo>
                  <a:pt x="40142" y="1125"/>
                  <a:pt x="40175" y="1179"/>
                  <a:pt x="40236" y="1196"/>
                </a:cubicBezTo>
                <a:cubicBezTo>
                  <a:pt x="40509" y="1267"/>
                  <a:pt x="40778" y="1338"/>
                  <a:pt x="41053" y="1409"/>
                </a:cubicBezTo>
                <a:cubicBezTo>
                  <a:pt x="41058" y="1409"/>
                  <a:pt x="41068" y="1415"/>
                  <a:pt x="41079" y="1415"/>
                </a:cubicBezTo>
                <a:cubicBezTo>
                  <a:pt x="41124" y="1415"/>
                  <a:pt x="41167" y="1382"/>
                  <a:pt x="41178" y="1333"/>
                </a:cubicBezTo>
                <a:cubicBezTo>
                  <a:pt x="41195" y="1278"/>
                  <a:pt x="41162" y="1217"/>
                  <a:pt x="41107" y="1207"/>
                </a:cubicBezTo>
                <a:cubicBezTo>
                  <a:pt x="40833" y="1130"/>
                  <a:pt x="40559" y="1059"/>
                  <a:pt x="40284" y="994"/>
                </a:cubicBezTo>
                <a:cubicBezTo>
                  <a:pt x="40275" y="991"/>
                  <a:pt x="40265" y="989"/>
                  <a:pt x="40255" y="989"/>
                </a:cubicBezTo>
                <a:close/>
                <a:moveTo>
                  <a:pt x="41893" y="1433"/>
                </a:moveTo>
                <a:cubicBezTo>
                  <a:pt x="41846" y="1433"/>
                  <a:pt x="41806" y="1463"/>
                  <a:pt x="41792" y="1508"/>
                </a:cubicBezTo>
                <a:cubicBezTo>
                  <a:pt x="41776" y="1563"/>
                  <a:pt x="41809" y="1624"/>
                  <a:pt x="41863" y="1639"/>
                </a:cubicBezTo>
                <a:cubicBezTo>
                  <a:pt x="42138" y="1717"/>
                  <a:pt x="42406" y="1799"/>
                  <a:pt x="42669" y="1882"/>
                </a:cubicBezTo>
                <a:cubicBezTo>
                  <a:pt x="42680" y="1887"/>
                  <a:pt x="42690" y="1887"/>
                  <a:pt x="42702" y="1887"/>
                </a:cubicBezTo>
                <a:cubicBezTo>
                  <a:pt x="42746" y="1887"/>
                  <a:pt x="42789" y="1859"/>
                  <a:pt x="42801" y="1816"/>
                </a:cubicBezTo>
                <a:cubicBezTo>
                  <a:pt x="42817" y="1760"/>
                  <a:pt x="42789" y="1700"/>
                  <a:pt x="42735" y="1684"/>
                </a:cubicBezTo>
                <a:cubicBezTo>
                  <a:pt x="42467" y="1596"/>
                  <a:pt x="42197" y="1513"/>
                  <a:pt x="41923" y="1437"/>
                </a:cubicBezTo>
                <a:cubicBezTo>
                  <a:pt x="41913" y="1434"/>
                  <a:pt x="41903" y="1433"/>
                  <a:pt x="41893" y="1433"/>
                </a:cubicBezTo>
                <a:close/>
                <a:moveTo>
                  <a:pt x="26163" y="1349"/>
                </a:moveTo>
                <a:cubicBezTo>
                  <a:pt x="26147" y="1349"/>
                  <a:pt x="26131" y="1353"/>
                  <a:pt x="26116" y="1361"/>
                </a:cubicBezTo>
                <a:cubicBezTo>
                  <a:pt x="25848" y="1475"/>
                  <a:pt x="25597" y="1596"/>
                  <a:pt x="25349" y="1717"/>
                </a:cubicBezTo>
                <a:cubicBezTo>
                  <a:pt x="25294" y="1743"/>
                  <a:pt x="25273" y="1804"/>
                  <a:pt x="25301" y="1859"/>
                </a:cubicBezTo>
                <a:cubicBezTo>
                  <a:pt x="25316" y="1897"/>
                  <a:pt x="25355" y="1920"/>
                  <a:pt x="25393" y="1920"/>
                </a:cubicBezTo>
                <a:cubicBezTo>
                  <a:pt x="25410" y="1920"/>
                  <a:pt x="25426" y="1914"/>
                  <a:pt x="25437" y="1908"/>
                </a:cubicBezTo>
                <a:cubicBezTo>
                  <a:pt x="25683" y="1788"/>
                  <a:pt x="25941" y="1667"/>
                  <a:pt x="26199" y="1553"/>
                </a:cubicBezTo>
                <a:cubicBezTo>
                  <a:pt x="26254" y="1525"/>
                  <a:pt x="26275" y="1465"/>
                  <a:pt x="26254" y="1409"/>
                </a:cubicBezTo>
                <a:cubicBezTo>
                  <a:pt x="26238" y="1371"/>
                  <a:pt x="26201" y="1349"/>
                  <a:pt x="26163" y="1349"/>
                </a:cubicBezTo>
                <a:close/>
                <a:moveTo>
                  <a:pt x="43509" y="1936"/>
                </a:moveTo>
                <a:cubicBezTo>
                  <a:pt x="43465" y="1936"/>
                  <a:pt x="43422" y="1963"/>
                  <a:pt x="43409" y="2006"/>
                </a:cubicBezTo>
                <a:cubicBezTo>
                  <a:pt x="43387" y="2067"/>
                  <a:pt x="43420" y="2122"/>
                  <a:pt x="43474" y="2145"/>
                </a:cubicBezTo>
                <a:cubicBezTo>
                  <a:pt x="43743" y="2231"/>
                  <a:pt x="44012" y="2325"/>
                  <a:pt x="44269" y="2418"/>
                </a:cubicBezTo>
                <a:cubicBezTo>
                  <a:pt x="44286" y="2418"/>
                  <a:pt x="44296" y="2423"/>
                  <a:pt x="44308" y="2423"/>
                </a:cubicBezTo>
                <a:cubicBezTo>
                  <a:pt x="44352" y="2423"/>
                  <a:pt x="44390" y="2396"/>
                  <a:pt x="44407" y="2352"/>
                </a:cubicBezTo>
                <a:cubicBezTo>
                  <a:pt x="44428" y="2297"/>
                  <a:pt x="44395" y="2237"/>
                  <a:pt x="44341" y="2216"/>
                </a:cubicBezTo>
                <a:cubicBezTo>
                  <a:pt x="44078" y="2127"/>
                  <a:pt x="43815" y="2034"/>
                  <a:pt x="43540" y="1941"/>
                </a:cubicBezTo>
                <a:cubicBezTo>
                  <a:pt x="43530" y="1938"/>
                  <a:pt x="43519" y="1936"/>
                  <a:pt x="43509" y="1936"/>
                </a:cubicBezTo>
                <a:close/>
                <a:moveTo>
                  <a:pt x="24643" y="2093"/>
                </a:moveTo>
                <a:cubicBezTo>
                  <a:pt x="24626" y="2093"/>
                  <a:pt x="24609" y="2097"/>
                  <a:pt x="24593" y="2105"/>
                </a:cubicBezTo>
                <a:cubicBezTo>
                  <a:pt x="24340" y="2237"/>
                  <a:pt x="24094" y="2380"/>
                  <a:pt x="23854" y="2522"/>
                </a:cubicBezTo>
                <a:cubicBezTo>
                  <a:pt x="23804" y="2550"/>
                  <a:pt x="23788" y="2615"/>
                  <a:pt x="23814" y="2664"/>
                </a:cubicBezTo>
                <a:cubicBezTo>
                  <a:pt x="23837" y="2697"/>
                  <a:pt x="23869" y="2714"/>
                  <a:pt x="23908" y="2714"/>
                </a:cubicBezTo>
                <a:cubicBezTo>
                  <a:pt x="23925" y="2714"/>
                  <a:pt x="23941" y="2714"/>
                  <a:pt x="23963" y="2704"/>
                </a:cubicBezTo>
                <a:cubicBezTo>
                  <a:pt x="24198" y="2560"/>
                  <a:pt x="24446" y="2423"/>
                  <a:pt x="24692" y="2292"/>
                </a:cubicBezTo>
                <a:cubicBezTo>
                  <a:pt x="24742" y="2264"/>
                  <a:pt x="24763" y="2199"/>
                  <a:pt x="24735" y="2150"/>
                </a:cubicBezTo>
                <a:cubicBezTo>
                  <a:pt x="24717" y="2112"/>
                  <a:pt x="24681" y="2093"/>
                  <a:pt x="24643" y="2093"/>
                </a:cubicBezTo>
                <a:close/>
                <a:moveTo>
                  <a:pt x="45101" y="2499"/>
                </a:moveTo>
                <a:cubicBezTo>
                  <a:pt x="45059" y="2499"/>
                  <a:pt x="45020" y="2524"/>
                  <a:pt x="45004" y="2566"/>
                </a:cubicBezTo>
                <a:cubicBezTo>
                  <a:pt x="44982" y="2621"/>
                  <a:pt x="45009" y="2681"/>
                  <a:pt x="45065" y="2704"/>
                </a:cubicBezTo>
                <a:cubicBezTo>
                  <a:pt x="45338" y="2802"/>
                  <a:pt x="45601" y="2906"/>
                  <a:pt x="45854" y="3005"/>
                </a:cubicBezTo>
                <a:cubicBezTo>
                  <a:pt x="45870" y="3010"/>
                  <a:pt x="45880" y="3010"/>
                  <a:pt x="45892" y="3010"/>
                </a:cubicBezTo>
                <a:cubicBezTo>
                  <a:pt x="45935" y="3010"/>
                  <a:pt x="45974" y="2982"/>
                  <a:pt x="45991" y="2944"/>
                </a:cubicBezTo>
                <a:cubicBezTo>
                  <a:pt x="46012" y="2889"/>
                  <a:pt x="45985" y="2829"/>
                  <a:pt x="45930" y="2808"/>
                </a:cubicBezTo>
                <a:cubicBezTo>
                  <a:pt x="45678" y="2709"/>
                  <a:pt x="45409" y="2605"/>
                  <a:pt x="45141" y="2506"/>
                </a:cubicBezTo>
                <a:cubicBezTo>
                  <a:pt x="45128" y="2501"/>
                  <a:pt x="45114" y="2499"/>
                  <a:pt x="45101" y="2499"/>
                </a:cubicBezTo>
                <a:close/>
                <a:moveTo>
                  <a:pt x="23187" y="2949"/>
                </a:moveTo>
                <a:cubicBezTo>
                  <a:pt x="23167" y="2949"/>
                  <a:pt x="23148" y="2955"/>
                  <a:pt x="23130" y="2967"/>
                </a:cubicBezTo>
                <a:cubicBezTo>
                  <a:pt x="22893" y="3119"/>
                  <a:pt x="22658" y="3278"/>
                  <a:pt x="22428" y="3443"/>
                </a:cubicBezTo>
                <a:cubicBezTo>
                  <a:pt x="22379" y="3476"/>
                  <a:pt x="22367" y="3542"/>
                  <a:pt x="22407" y="3592"/>
                </a:cubicBezTo>
                <a:cubicBezTo>
                  <a:pt x="22423" y="3618"/>
                  <a:pt x="22455" y="3635"/>
                  <a:pt x="22488" y="3635"/>
                </a:cubicBezTo>
                <a:cubicBezTo>
                  <a:pt x="22511" y="3635"/>
                  <a:pt x="22532" y="3630"/>
                  <a:pt x="22554" y="3613"/>
                </a:cubicBezTo>
                <a:cubicBezTo>
                  <a:pt x="22779" y="3453"/>
                  <a:pt x="23014" y="3296"/>
                  <a:pt x="23245" y="3142"/>
                </a:cubicBezTo>
                <a:cubicBezTo>
                  <a:pt x="23295" y="3109"/>
                  <a:pt x="23310" y="3043"/>
                  <a:pt x="23278" y="3000"/>
                </a:cubicBezTo>
                <a:cubicBezTo>
                  <a:pt x="23256" y="2967"/>
                  <a:pt x="23222" y="2949"/>
                  <a:pt x="23187" y="2949"/>
                </a:cubicBezTo>
                <a:close/>
                <a:moveTo>
                  <a:pt x="46681" y="3112"/>
                </a:moveTo>
                <a:cubicBezTo>
                  <a:pt x="46638" y="3112"/>
                  <a:pt x="46599" y="3137"/>
                  <a:pt x="46583" y="3180"/>
                </a:cubicBezTo>
                <a:cubicBezTo>
                  <a:pt x="46560" y="3235"/>
                  <a:pt x="46588" y="3296"/>
                  <a:pt x="46643" y="3317"/>
                </a:cubicBezTo>
                <a:cubicBezTo>
                  <a:pt x="46911" y="3427"/>
                  <a:pt x="47175" y="3536"/>
                  <a:pt x="47421" y="3640"/>
                </a:cubicBezTo>
                <a:cubicBezTo>
                  <a:pt x="47432" y="3645"/>
                  <a:pt x="47448" y="3651"/>
                  <a:pt x="47459" y="3651"/>
                </a:cubicBezTo>
                <a:cubicBezTo>
                  <a:pt x="47503" y="3651"/>
                  <a:pt x="47542" y="3624"/>
                  <a:pt x="47557" y="3585"/>
                </a:cubicBezTo>
                <a:cubicBezTo>
                  <a:pt x="47580" y="3531"/>
                  <a:pt x="47557" y="3471"/>
                  <a:pt x="47503" y="3448"/>
                </a:cubicBezTo>
                <a:cubicBezTo>
                  <a:pt x="47256" y="3339"/>
                  <a:pt x="46993" y="3235"/>
                  <a:pt x="46719" y="3119"/>
                </a:cubicBezTo>
                <a:cubicBezTo>
                  <a:pt x="46707" y="3114"/>
                  <a:pt x="46693" y="3112"/>
                  <a:pt x="46681" y="3112"/>
                </a:cubicBezTo>
                <a:close/>
                <a:moveTo>
                  <a:pt x="48236" y="3778"/>
                </a:moveTo>
                <a:cubicBezTo>
                  <a:pt x="48196" y="3778"/>
                  <a:pt x="48159" y="3802"/>
                  <a:pt x="48139" y="3838"/>
                </a:cubicBezTo>
                <a:cubicBezTo>
                  <a:pt x="48116" y="3893"/>
                  <a:pt x="48139" y="3959"/>
                  <a:pt x="48194" y="3980"/>
                </a:cubicBezTo>
                <a:cubicBezTo>
                  <a:pt x="48473" y="4106"/>
                  <a:pt x="48731" y="4222"/>
                  <a:pt x="48961" y="4331"/>
                </a:cubicBezTo>
                <a:cubicBezTo>
                  <a:pt x="48978" y="4336"/>
                  <a:pt x="48994" y="4341"/>
                  <a:pt x="49004" y="4341"/>
                </a:cubicBezTo>
                <a:cubicBezTo>
                  <a:pt x="49049" y="4341"/>
                  <a:pt x="49087" y="4320"/>
                  <a:pt x="49103" y="4282"/>
                </a:cubicBezTo>
                <a:cubicBezTo>
                  <a:pt x="49125" y="4227"/>
                  <a:pt x="49103" y="4166"/>
                  <a:pt x="49054" y="4139"/>
                </a:cubicBezTo>
                <a:cubicBezTo>
                  <a:pt x="48819" y="4030"/>
                  <a:pt x="48561" y="3914"/>
                  <a:pt x="48281" y="3789"/>
                </a:cubicBezTo>
                <a:cubicBezTo>
                  <a:pt x="48266" y="3781"/>
                  <a:pt x="48251" y="3778"/>
                  <a:pt x="48236" y="3778"/>
                </a:cubicBezTo>
                <a:close/>
                <a:moveTo>
                  <a:pt x="21815" y="3929"/>
                </a:moveTo>
                <a:cubicBezTo>
                  <a:pt x="21793" y="3929"/>
                  <a:pt x="21769" y="3937"/>
                  <a:pt x="21749" y="3953"/>
                </a:cubicBezTo>
                <a:cubicBezTo>
                  <a:pt x="21529" y="4128"/>
                  <a:pt x="21310" y="4308"/>
                  <a:pt x="21097" y="4495"/>
                </a:cubicBezTo>
                <a:cubicBezTo>
                  <a:pt x="21052" y="4533"/>
                  <a:pt x="21047" y="4599"/>
                  <a:pt x="21085" y="4644"/>
                </a:cubicBezTo>
                <a:cubicBezTo>
                  <a:pt x="21107" y="4670"/>
                  <a:pt x="21140" y="4682"/>
                  <a:pt x="21168" y="4682"/>
                </a:cubicBezTo>
                <a:cubicBezTo>
                  <a:pt x="21190" y="4682"/>
                  <a:pt x="21216" y="4670"/>
                  <a:pt x="21239" y="4654"/>
                </a:cubicBezTo>
                <a:cubicBezTo>
                  <a:pt x="21446" y="4473"/>
                  <a:pt x="21661" y="4293"/>
                  <a:pt x="21881" y="4118"/>
                </a:cubicBezTo>
                <a:cubicBezTo>
                  <a:pt x="21929" y="4085"/>
                  <a:pt x="21935" y="4019"/>
                  <a:pt x="21896" y="3969"/>
                </a:cubicBezTo>
                <a:cubicBezTo>
                  <a:pt x="21877" y="3944"/>
                  <a:pt x="21847" y="3929"/>
                  <a:pt x="21815" y="3929"/>
                </a:cubicBezTo>
                <a:close/>
                <a:moveTo>
                  <a:pt x="49771" y="4494"/>
                </a:moveTo>
                <a:cubicBezTo>
                  <a:pt x="49732" y="4494"/>
                  <a:pt x="49693" y="4516"/>
                  <a:pt x="49674" y="4556"/>
                </a:cubicBezTo>
                <a:cubicBezTo>
                  <a:pt x="49651" y="4604"/>
                  <a:pt x="49674" y="4670"/>
                  <a:pt x="49722" y="4698"/>
                </a:cubicBezTo>
                <a:cubicBezTo>
                  <a:pt x="50205" y="4933"/>
                  <a:pt x="50474" y="5077"/>
                  <a:pt x="50479" y="5082"/>
                </a:cubicBezTo>
                <a:cubicBezTo>
                  <a:pt x="50496" y="5087"/>
                  <a:pt x="50512" y="5092"/>
                  <a:pt x="50529" y="5092"/>
                </a:cubicBezTo>
                <a:cubicBezTo>
                  <a:pt x="50567" y="5092"/>
                  <a:pt x="50600" y="5071"/>
                  <a:pt x="50622" y="5038"/>
                </a:cubicBezTo>
                <a:cubicBezTo>
                  <a:pt x="50649" y="4988"/>
                  <a:pt x="50627" y="4923"/>
                  <a:pt x="50578" y="4895"/>
                </a:cubicBezTo>
                <a:cubicBezTo>
                  <a:pt x="50578" y="4890"/>
                  <a:pt x="50304" y="4748"/>
                  <a:pt x="49816" y="4506"/>
                </a:cubicBezTo>
                <a:cubicBezTo>
                  <a:pt x="49802" y="4498"/>
                  <a:pt x="49786" y="4494"/>
                  <a:pt x="49771" y="4494"/>
                </a:cubicBezTo>
                <a:close/>
                <a:moveTo>
                  <a:pt x="20546" y="5042"/>
                </a:moveTo>
                <a:cubicBezTo>
                  <a:pt x="20519" y="5042"/>
                  <a:pt x="20493" y="5052"/>
                  <a:pt x="20472" y="5071"/>
                </a:cubicBezTo>
                <a:cubicBezTo>
                  <a:pt x="20269" y="5269"/>
                  <a:pt x="20072" y="5476"/>
                  <a:pt x="19880" y="5679"/>
                </a:cubicBezTo>
                <a:cubicBezTo>
                  <a:pt x="19842" y="5722"/>
                  <a:pt x="19842" y="5788"/>
                  <a:pt x="19885" y="5828"/>
                </a:cubicBezTo>
                <a:cubicBezTo>
                  <a:pt x="19907" y="5849"/>
                  <a:pt x="19929" y="5854"/>
                  <a:pt x="19956" y="5854"/>
                </a:cubicBezTo>
                <a:cubicBezTo>
                  <a:pt x="19984" y="5854"/>
                  <a:pt x="20011" y="5843"/>
                  <a:pt x="20032" y="5821"/>
                </a:cubicBezTo>
                <a:cubicBezTo>
                  <a:pt x="20219" y="5619"/>
                  <a:pt x="20417" y="5416"/>
                  <a:pt x="20619" y="5224"/>
                </a:cubicBezTo>
                <a:cubicBezTo>
                  <a:pt x="20664" y="5181"/>
                  <a:pt x="20664" y="5115"/>
                  <a:pt x="20624" y="5077"/>
                </a:cubicBezTo>
                <a:cubicBezTo>
                  <a:pt x="20602" y="5054"/>
                  <a:pt x="20574" y="5042"/>
                  <a:pt x="20546" y="5042"/>
                </a:cubicBezTo>
                <a:close/>
                <a:moveTo>
                  <a:pt x="19395" y="6278"/>
                </a:moveTo>
                <a:cubicBezTo>
                  <a:pt x="19366" y="6278"/>
                  <a:pt x="19336" y="6291"/>
                  <a:pt x="19316" y="6314"/>
                </a:cubicBezTo>
                <a:cubicBezTo>
                  <a:pt x="19134" y="6524"/>
                  <a:pt x="18964" y="6742"/>
                  <a:pt x="18778" y="6972"/>
                </a:cubicBezTo>
                <a:cubicBezTo>
                  <a:pt x="18745" y="7022"/>
                  <a:pt x="18750" y="7088"/>
                  <a:pt x="18800" y="7121"/>
                </a:cubicBezTo>
                <a:cubicBezTo>
                  <a:pt x="18816" y="7137"/>
                  <a:pt x="18843" y="7143"/>
                  <a:pt x="18866" y="7143"/>
                </a:cubicBezTo>
                <a:cubicBezTo>
                  <a:pt x="18893" y="7143"/>
                  <a:pt x="18926" y="7131"/>
                  <a:pt x="18947" y="7104"/>
                </a:cubicBezTo>
                <a:cubicBezTo>
                  <a:pt x="19129" y="6873"/>
                  <a:pt x="19298" y="6660"/>
                  <a:pt x="19473" y="6453"/>
                </a:cubicBezTo>
                <a:cubicBezTo>
                  <a:pt x="19513" y="6408"/>
                  <a:pt x="19506" y="6337"/>
                  <a:pt x="19463" y="6304"/>
                </a:cubicBezTo>
                <a:cubicBezTo>
                  <a:pt x="19443" y="6287"/>
                  <a:pt x="19419" y="6278"/>
                  <a:pt x="19395" y="6278"/>
                </a:cubicBezTo>
                <a:close/>
                <a:moveTo>
                  <a:pt x="11915" y="7714"/>
                </a:moveTo>
                <a:cubicBezTo>
                  <a:pt x="11869" y="7714"/>
                  <a:pt x="11823" y="7715"/>
                  <a:pt x="11778" y="7718"/>
                </a:cubicBezTo>
                <a:cubicBezTo>
                  <a:pt x="11719" y="7723"/>
                  <a:pt x="11674" y="7773"/>
                  <a:pt x="11680" y="7834"/>
                </a:cubicBezTo>
                <a:cubicBezTo>
                  <a:pt x="11680" y="7888"/>
                  <a:pt x="11730" y="7932"/>
                  <a:pt x="11790" y="7932"/>
                </a:cubicBezTo>
                <a:cubicBezTo>
                  <a:pt x="11838" y="7929"/>
                  <a:pt x="11887" y="7927"/>
                  <a:pt x="11937" y="7927"/>
                </a:cubicBezTo>
                <a:cubicBezTo>
                  <a:pt x="12147" y="7927"/>
                  <a:pt x="12370" y="7956"/>
                  <a:pt x="12595" y="8014"/>
                </a:cubicBezTo>
                <a:cubicBezTo>
                  <a:pt x="12600" y="8019"/>
                  <a:pt x="12612" y="8019"/>
                  <a:pt x="12623" y="8019"/>
                </a:cubicBezTo>
                <a:cubicBezTo>
                  <a:pt x="12666" y="8019"/>
                  <a:pt x="12711" y="7986"/>
                  <a:pt x="12721" y="7938"/>
                </a:cubicBezTo>
                <a:cubicBezTo>
                  <a:pt x="12738" y="7882"/>
                  <a:pt x="12706" y="7827"/>
                  <a:pt x="12650" y="7811"/>
                </a:cubicBezTo>
                <a:cubicBezTo>
                  <a:pt x="12398" y="7748"/>
                  <a:pt x="12150" y="7714"/>
                  <a:pt x="11915" y="7714"/>
                </a:cubicBezTo>
                <a:close/>
                <a:moveTo>
                  <a:pt x="18356" y="7607"/>
                </a:moveTo>
                <a:cubicBezTo>
                  <a:pt x="18324" y="7607"/>
                  <a:pt x="18291" y="7623"/>
                  <a:pt x="18268" y="7652"/>
                </a:cubicBezTo>
                <a:cubicBezTo>
                  <a:pt x="18099" y="7888"/>
                  <a:pt x="17934" y="8118"/>
                  <a:pt x="17775" y="8338"/>
                </a:cubicBezTo>
                <a:cubicBezTo>
                  <a:pt x="17742" y="8386"/>
                  <a:pt x="17753" y="8452"/>
                  <a:pt x="17803" y="8485"/>
                </a:cubicBezTo>
                <a:cubicBezTo>
                  <a:pt x="17819" y="8497"/>
                  <a:pt x="17841" y="8502"/>
                  <a:pt x="17862" y="8502"/>
                </a:cubicBezTo>
                <a:cubicBezTo>
                  <a:pt x="17895" y="8502"/>
                  <a:pt x="17928" y="8491"/>
                  <a:pt x="17950" y="8459"/>
                </a:cubicBezTo>
                <a:cubicBezTo>
                  <a:pt x="18104" y="8239"/>
                  <a:pt x="18268" y="8009"/>
                  <a:pt x="18438" y="7773"/>
                </a:cubicBezTo>
                <a:cubicBezTo>
                  <a:pt x="18476" y="7728"/>
                  <a:pt x="18466" y="7663"/>
                  <a:pt x="18416" y="7630"/>
                </a:cubicBezTo>
                <a:cubicBezTo>
                  <a:pt x="18398" y="7614"/>
                  <a:pt x="18377" y="7607"/>
                  <a:pt x="18356" y="7607"/>
                </a:cubicBezTo>
                <a:close/>
                <a:moveTo>
                  <a:pt x="10973" y="7941"/>
                </a:moveTo>
                <a:cubicBezTo>
                  <a:pt x="10956" y="7941"/>
                  <a:pt x="10940" y="7945"/>
                  <a:pt x="10923" y="7953"/>
                </a:cubicBezTo>
                <a:cubicBezTo>
                  <a:pt x="10660" y="8102"/>
                  <a:pt x="10430" y="8305"/>
                  <a:pt x="10266" y="8551"/>
                </a:cubicBezTo>
                <a:cubicBezTo>
                  <a:pt x="10239" y="8601"/>
                  <a:pt x="10250" y="8666"/>
                  <a:pt x="10298" y="8699"/>
                </a:cubicBezTo>
                <a:cubicBezTo>
                  <a:pt x="10316" y="8710"/>
                  <a:pt x="10338" y="8715"/>
                  <a:pt x="10359" y="8715"/>
                </a:cubicBezTo>
                <a:cubicBezTo>
                  <a:pt x="10392" y="8715"/>
                  <a:pt x="10425" y="8699"/>
                  <a:pt x="10447" y="8672"/>
                </a:cubicBezTo>
                <a:cubicBezTo>
                  <a:pt x="10589" y="8452"/>
                  <a:pt x="10786" y="8272"/>
                  <a:pt x="11028" y="8140"/>
                </a:cubicBezTo>
                <a:cubicBezTo>
                  <a:pt x="11077" y="8113"/>
                  <a:pt x="11099" y="8052"/>
                  <a:pt x="11072" y="7998"/>
                </a:cubicBezTo>
                <a:cubicBezTo>
                  <a:pt x="11049" y="7963"/>
                  <a:pt x="11012" y="7941"/>
                  <a:pt x="10973" y="7941"/>
                </a:cubicBezTo>
                <a:close/>
                <a:moveTo>
                  <a:pt x="13405" y="8118"/>
                </a:moveTo>
                <a:cubicBezTo>
                  <a:pt x="13369" y="8118"/>
                  <a:pt x="13334" y="8136"/>
                  <a:pt x="13313" y="8168"/>
                </a:cubicBezTo>
                <a:cubicBezTo>
                  <a:pt x="13286" y="8216"/>
                  <a:pt x="13298" y="8282"/>
                  <a:pt x="13351" y="8315"/>
                </a:cubicBezTo>
                <a:cubicBezTo>
                  <a:pt x="13544" y="8431"/>
                  <a:pt x="13736" y="8616"/>
                  <a:pt x="13916" y="8874"/>
                </a:cubicBezTo>
                <a:cubicBezTo>
                  <a:pt x="13938" y="8902"/>
                  <a:pt x="13971" y="8919"/>
                  <a:pt x="14004" y="8919"/>
                </a:cubicBezTo>
                <a:cubicBezTo>
                  <a:pt x="14026" y="8919"/>
                  <a:pt x="14047" y="8907"/>
                  <a:pt x="14064" y="8897"/>
                </a:cubicBezTo>
                <a:cubicBezTo>
                  <a:pt x="14113" y="8864"/>
                  <a:pt x="14125" y="8798"/>
                  <a:pt x="14092" y="8748"/>
                </a:cubicBezTo>
                <a:cubicBezTo>
                  <a:pt x="13889" y="8474"/>
                  <a:pt x="13675" y="8266"/>
                  <a:pt x="13462" y="8135"/>
                </a:cubicBezTo>
                <a:cubicBezTo>
                  <a:pt x="13444" y="8123"/>
                  <a:pt x="13424" y="8118"/>
                  <a:pt x="13405" y="8118"/>
                </a:cubicBezTo>
                <a:close/>
                <a:moveTo>
                  <a:pt x="17368" y="8977"/>
                </a:moveTo>
                <a:cubicBezTo>
                  <a:pt x="17337" y="8977"/>
                  <a:pt x="17305" y="8993"/>
                  <a:pt x="17282" y="9023"/>
                </a:cubicBezTo>
                <a:cubicBezTo>
                  <a:pt x="17090" y="9286"/>
                  <a:pt x="16925" y="9499"/>
                  <a:pt x="16772" y="9686"/>
                </a:cubicBezTo>
                <a:cubicBezTo>
                  <a:pt x="16733" y="9729"/>
                  <a:pt x="16739" y="9795"/>
                  <a:pt x="16783" y="9833"/>
                </a:cubicBezTo>
                <a:cubicBezTo>
                  <a:pt x="16804" y="9850"/>
                  <a:pt x="16827" y="9855"/>
                  <a:pt x="16854" y="9855"/>
                </a:cubicBezTo>
                <a:cubicBezTo>
                  <a:pt x="16882" y="9855"/>
                  <a:pt x="16915" y="9845"/>
                  <a:pt x="16931" y="9817"/>
                </a:cubicBezTo>
                <a:cubicBezTo>
                  <a:pt x="17090" y="9631"/>
                  <a:pt x="17254" y="9417"/>
                  <a:pt x="17452" y="9149"/>
                </a:cubicBezTo>
                <a:cubicBezTo>
                  <a:pt x="17490" y="9099"/>
                  <a:pt x="17479" y="9033"/>
                  <a:pt x="17429" y="9000"/>
                </a:cubicBezTo>
                <a:cubicBezTo>
                  <a:pt x="17412" y="8985"/>
                  <a:pt x="17390" y="8977"/>
                  <a:pt x="17368" y="8977"/>
                </a:cubicBezTo>
                <a:close/>
                <a:moveTo>
                  <a:pt x="10092" y="9296"/>
                </a:moveTo>
                <a:cubicBezTo>
                  <a:pt x="10037" y="9296"/>
                  <a:pt x="9992" y="9343"/>
                  <a:pt x="9992" y="9400"/>
                </a:cubicBezTo>
                <a:cubicBezTo>
                  <a:pt x="9987" y="9428"/>
                  <a:pt x="9987" y="9456"/>
                  <a:pt x="9987" y="9483"/>
                </a:cubicBezTo>
                <a:cubicBezTo>
                  <a:pt x="9987" y="9757"/>
                  <a:pt x="10052" y="10020"/>
                  <a:pt x="10184" y="10267"/>
                </a:cubicBezTo>
                <a:cubicBezTo>
                  <a:pt x="10200" y="10305"/>
                  <a:pt x="10239" y="10326"/>
                  <a:pt x="10277" y="10326"/>
                </a:cubicBezTo>
                <a:cubicBezTo>
                  <a:pt x="10293" y="10326"/>
                  <a:pt x="10310" y="10321"/>
                  <a:pt x="10326" y="10316"/>
                </a:cubicBezTo>
                <a:cubicBezTo>
                  <a:pt x="10376" y="10288"/>
                  <a:pt x="10397" y="10222"/>
                  <a:pt x="10371" y="10174"/>
                </a:cubicBezTo>
                <a:cubicBezTo>
                  <a:pt x="10255" y="9954"/>
                  <a:pt x="10200" y="9724"/>
                  <a:pt x="10200" y="9483"/>
                </a:cubicBezTo>
                <a:lnTo>
                  <a:pt x="10200" y="9412"/>
                </a:lnTo>
                <a:cubicBezTo>
                  <a:pt x="10206" y="9352"/>
                  <a:pt x="10162" y="9302"/>
                  <a:pt x="10101" y="9296"/>
                </a:cubicBezTo>
                <a:cubicBezTo>
                  <a:pt x="10098" y="9296"/>
                  <a:pt x="10095" y="9296"/>
                  <a:pt x="10092" y="9296"/>
                </a:cubicBezTo>
                <a:close/>
                <a:moveTo>
                  <a:pt x="14431" y="9433"/>
                </a:moveTo>
                <a:cubicBezTo>
                  <a:pt x="14415" y="9433"/>
                  <a:pt x="14399" y="9437"/>
                  <a:pt x="14383" y="9445"/>
                </a:cubicBezTo>
                <a:cubicBezTo>
                  <a:pt x="14333" y="9471"/>
                  <a:pt x="14310" y="9532"/>
                  <a:pt x="14333" y="9587"/>
                </a:cubicBezTo>
                <a:cubicBezTo>
                  <a:pt x="14449" y="9817"/>
                  <a:pt x="14552" y="10075"/>
                  <a:pt x="14651" y="10354"/>
                </a:cubicBezTo>
                <a:cubicBezTo>
                  <a:pt x="14667" y="10399"/>
                  <a:pt x="14705" y="10425"/>
                  <a:pt x="14750" y="10425"/>
                </a:cubicBezTo>
                <a:cubicBezTo>
                  <a:pt x="14760" y="10425"/>
                  <a:pt x="14771" y="10425"/>
                  <a:pt x="14783" y="10420"/>
                </a:cubicBezTo>
                <a:cubicBezTo>
                  <a:pt x="14837" y="10404"/>
                  <a:pt x="14869" y="10343"/>
                  <a:pt x="14848" y="10288"/>
                </a:cubicBezTo>
                <a:cubicBezTo>
                  <a:pt x="14750" y="9998"/>
                  <a:pt x="14639" y="9734"/>
                  <a:pt x="14525" y="9494"/>
                </a:cubicBezTo>
                <a:cubicBezTo>
                  <a:pt x="14505" y="9455"/>
                  <a:pt x="14470" y="9433"/>
                  <a:pt x="14431" y="9433"/>
                </a:cubicBezTo>
                <a:close/>
                <a:moveTo>
                  <a:pt x="16281" y="10268"/>
                </a:moveTo>
                <a:cubicBezTo>
                  <a:pt x="16255" y="10268"/>
                  <a:pt x="16228" y="10278"/>
                  <a:pt x="16207" y="10300"/>
                </a:cubicBezTo>
                <a:cubicBezTo>
                  <a:pt x="15994" y="10503"/>
                  <a:pt x="15785" y="10672"/>
                  <a:pt x="15567" y="10814"/>
                </a:cubicBezTo>
                <a:cubicBezTo>
                  <a:pt x="15522" y="10847"/>
                  <a:pt x="15506" y="10913"/>
                  <a:pt x="15539" y="10958"/>
                </a:cubicBezTo>
                <a:cubicBezTo>
                  <a:pt x="15560" y="10991"/>
                  <a:pt x="15593" y="11006"/>
                  <a:pt x="15626" y="11006"/>
                </a:cubicBezTo>
                <a:cubicBezTo>
                  <a:pt x="15648" y="11006"/>
                  <a:pt x="15665" y="11001"/>
                  <a:pt x="15686" y="10991"/>
                </a:cubicBezTo>
                <a:cubicBezTo>
                  <a:pt x="15911" y="10842"/>
                  <a:pt x="16131" y="10662"/>
                  <a:pt x="16356" y="10447"/>
                </a:cubicBezTo>
                <a:cubicBezTo>
                  <a:pt x="16399" y="10409"/>
                  <a:pt x="16399" y="10343"/>
                  <a:pt x="16356" y="10300"/>
                </a:cubicBezTo>
                <a:cubicBezTo>
                  <a:pt x="16336" y="10280"/>
                  <a:pt x="16308" y="10268"/>
                  <a:pt x="16281" y="10268"/>
                </a:cubicBezTo>
                <a:close/>
                <a:moveTo>
                  <a:pt x="10823" y="10750"/>
                </a:moveTo>
                <a:cubicBezTo>
                  <a:pt x="10792" y="10750"/>
                  <a:pt x="10760" y="10764"/>
                  <a:pt x="10738" y="10793"/>
                </a:cubicBezTo>
                <a:cubicBezTo>
                  <a:pt x="10705" y="10837"/>
                  <a:pt x="10710" y="10903"/>
                  <a:pt x="10759" y="10941"/>
                </a:cubicBezTo>
                <a:cubicBezTo>
                  <a:pt x="10973" y="11105"/>
                  <a:pt x="11231" y="11247"/>
                  <a:pt x="11527" y="11352"/>
                </a:cubicBezTo>
                <a:cubicBezTo>
                  <a:pt x="11538" y="11358"/>
                  <a:pt x="11548" y="11358"/>
                  <a:pt x="11565" y="11358"/>
                </a:cubicBezTo>
                <a:cubicBezTo>
                  <a:pt x="11603" y="11358"/>
                  <a:pt x="11647" y="11335"/>
                  <a:pt x="11664" y="11292"/>
                </a:cubicBezTo>
                <a:cubicBezTo>
                  <a:pt x="11680" y="11237"/>
                  <a:pt x="11653" y="11176"/>
                  <a:pt x="11598" y="11155"/>
                </a:cubicBezTo>
                <a:cubicBezTo>
                  <a:pt x="11324" y="11056"/>
                  <a:pt x="11088" y="10925"/>
                  <a:pt x="10885" y="10771"/>
                </a:cubicBezTo>
                <a:cubicBezTo>
                  <a:pt x="10867" y="10757"/>
                  <a:pt x="10845" y="10750"/>
                  <a:pt x="10823" y="10750"/>
                </a:cubicBezTo>
                <a:close/>
                <a:moveTo>
                  <a:pt x="12376" y="11356"/>
                </a:moveTo>
                <a:cubicBezTo>
                  <a:pt x="12325" y="11356"/>
                  <a:pt x="12283" y="11392"/>
                  <a:pt x="12278" y="11444"/>
                </a:cubicBezTo>
                <a:cubicBezTo>
                  <a:pt x="12266" y="11500"/>
                  <a:pt x="12304" y="11555"/>
                  <a:pt x="12365" y="11566"/>
                </a:cubicBezTo>
                <a:cubicBezTo>
                  <a:pt x="12628" y="11609"/>
                  <a:pt x="12919" y="11631"/>
                  <a:pt x="13220" y="11637"/>
                </a:cubicBezTo>
                <a:cubicBezTo>
                  <a:pt x="13280" y="11637"/>
                  <a:pt x="13324" y="11588"/>
                  <a:pt x="13330" y="11533"/>
                </a:cubicBezTo>
                <a:cubicBezTo>
                  <a:pt x="13330" y="11472"/>
                  <a:pt x="13280" y="11423"/>
                  <a:pt x="13225" y="11423"/>
                </a:cubicBezTo>
                <a:cubicBezTo>
                  <a:pt x="12929" y="11418"/>
                  <a:pt x="12656" y="11396"/>
                  <a:pt x="12398" y="11358"/>
                </a:cubicBezTo>
                <a:cubicBezTo>
                  <a:pt x="12391" y="11356"/>
                  <a:pt x="12383" y="11356"/>
                  <a:pt x="12376" y="11356"/>
                </a:cubicBezTo>
                <a:close/>
                <a:moveTo>
                  <a:pt x="15000" y="11024"/>
                </a:moveTo>
                <a:cubicBezTo>
                  <a:pt x="14989" y="11024"/>
                  <a:pt x="14979" y="11026"/>
                  <a:pt x="14968" y="11029"/>
                </a:cubicBezTo>
                <a:cubicBezTo>
                  <a:pt x="14914" y="11045"/>
                  <a:pt x="14881" y="11100"/>
                  <a:pt x="14897" y="11155"/>
                </a:cubicBezTo>
                <a:cubicBezTo>
                  <a:pt x="14897" y="11166"/>
                  <a:pt x="14897" y="11171"/>
                  <a:pt x="14902" y="11176"/>
                </a:cubicBezTo>
                <a:cubicBezTo>
                  <a:pt x="14894" y="11174"/>
                  <a:pt x="14885" y="11173"/>
                  <a:pt x="14876" y="11173"/>
                </a:cubicBezTo>
                <a:cubicBezTo>
                  <a:pt x="14864" y="11173"/>
                  <a:pt x="14852" y="11175"/>
                  <a:pt x="14843" y="11181"/>
                </a:cubicBezTo>
                <a:cubicBezTo>
                  <a:pt x="14591" y="11275"/>
                  <a:pt x="14333" y="11335"/>
                  <a:pt x="14047" y="11379"/>
                </a:cubicBezTo>
                <a:cubicBezTo>
                  <a:pt x="13988" y="11385"/>
                  <a:pt x="13949" y="11439"/>
                  <a:pt x="13961" y="11494"/>
                </a:cubicBezTo>
                <a:cubicBezTo>
                  <a:pt x="13965" y="11551"/>
                  <a:pt x="14014" y="11588"/>
                  <a:pt x="14065" y="11588"/>
                </a:cubicBezTo>
                <a:cubicBezTo>
                  <a:pt x="14068" y="11588"/>
                  <a:pt x="14072" y="11588"/>
                  <a:pt x="14075" y="11588"/>
                </a:cubicBezTo>
                <a:cubicBezTo>
                  <a:pt x="14371" y="11543"/>
                  <a:pt x="14651" y="11472"/>
                  <a:pt x="14914" y="11379"/>
                </a:cubicBezTo>
                <a:cubicBezTo>
                  <a:pt x="14925" y="11373"/>
                  <a:pt x="14935" y="11368"/>
                  <a:pt x="14947" y="11358"/>
                </a:cubicBezTo>
                <a:cubicBezTo>
                  <a:pt x="14996" y="11560"/>
                  <a:pt x="15040" y="11763"/>
                  <a:pt x="15084" y="11971"/>
                </a:cubicBezTo>
                <a:cubicBezTo>
                  <a:pt x="15094" y="12026"/>
                  <a:pt x="15139" y="12059"/>
                  <a:pt x="15188" y="12059"/>
                </a:cubicBezTo>
                <a:lnTo>
                  <a:pt x="15210" y="12059"/>
                </a:lnTo>
                <a:cubicBezTo>
                  <a:pt x="15264" y="12043"/>
                  <a:pt x="15304" y="11988"/>
                  <a:pt x="15292" y="11932"/>
                </a:cubicBezTo>
                <a:cubicBezTo>
                  <a:pt x="15231" y="11648"/>
                  <a:pt x="15172" y="11368"/>
                  <a:pt x="15100" y="11105"/>
                </a:cubicBezTo>
                <a:cubicBezTo>
                  <a:pt x="15087" y="11055"/>
                  <a:pt x="15047" y="11024"/>
                  <a:pt x="15000" y="11024"/>
                </a:cubicBezTo>
                <a:close/>
                <a:moveTo>
                  <a:pt x="15334" y="12682"/>
                </a:moveTo>
                <a:cubicBezTo>
                  <a:pt x="15327" y="12682"/>
                  <a:pt x="15321" y="12682"/>
                  <a:pt x="15314" y="12684"/>
                </a:cubicBezTo>
                <a:cubicBezTo>
                  <a:pt x="15259" y="12689"/>
                  <a:pt x="15221" y="12744"/>
                  <a:pt x="15226" y="12799"/>
                </a:cubicBezTo>
                <a:cubicBezTo>
                  <a:pt x="15264" y="13073"/>
                  <a:pt x="15304" y="13352"/>
                  <a:pt x="15330" y="13637"/>
                </a:cubicBezTo>
                <a:cubicBezTo>
                  <a:pt x="15336" y="13693"/>
                  <a:pt x="15380" y="13731"/>
                  <a:pt x="15435" y="13731"/>
                </a:cubicBezTo>
                <a:lnTo>
                  <a:pt x="15446" y="13731"/>
                </a:lnTo>
                <a:cubicBezTo>
                  <a:pt x="15501" y="13725"/>
                  <a:pt x="15544" y="13670"/>
                  <a:pt x="15539" y="13615"/>
                </a:cubicBezTo>
                <a:cubicBezTo>
                  <a:pt x="15511" y="13331"/>
                  <a:pt x="15478" y="13045"/>
                  <a:pt x="15435" y="12772"/>
                </a:cubicBezTo>
                <a:cubicBezTo>
                  <a:pt x="15429" y="12718"/>
                  <a:pt x="15386" y="12682"/>
                  <a:pt x="15334" y="12682"/>
                </a:cubicBezTo>
                <a:close/>
                <a:moveTo>
                  <a:pt x="15502" y="14360"/>
                </a:moveTo>
                <a:cubicBezTo>
                  <a:pt x="15500" y="14360"/>
                  <a:pt x="15497" y="14360"/>
                  <a:pt x="15494" y="14361"/>
                </a:cubicBezTo>
                <a:cubicBezTo>
                  <a:pt x="15435" y="14366"/>
                  <a:pt x="15390" y="14416"/>
                  <a:pt x="15396" y="14476"/>
                </a:cubicBezTo>
                <a:cubicBezTo>
                  <a:pt x="15407" y="14750"/>
                  <a:pt x="15418" y="15029"/>
                  <a:pt x="15423" y="15314"/>
                </a:cubicBezTo>
                <a:cubicBezTo>
                  <a:pt x="15423" y="15375"/>
                  <a:pt x="15473" y="15418"/>
                  <a:pt x="15527" y="15418"/>
                </a:cubicBezTo>
                <a:lnTo>
                  <a:pt x="15534" y="15418"/>
                </a:lnTo>
                <a:cubicBezTo>
                  <a:pt x="15588" y="15418"/>
                  <a:pt x="15638" y="15370"/>
                  <a:pt x="15638" y="15309"/>
                </a:cubicBezTo>
                <a:cubicBezTo>
                  <a:pt x="15632" y="15024"/>
                  <a:pt x="15621" y="14740"/>
                  <a:pt x="15605" y="14459"/>
                </a:cubicBezTo>
                <a:cubicBezTo>
                  <a:pt x="15600" y="14407"/>
                  <a:pt x="15554" y="14360"/>
                  <a:pt x="15502" y="14360"/>
                </a:cubicBezTo>
                <a:close/>
                <a:moveTo>
                  <a:pt x="15527" y="16055"/>
                </a:moveTo>
                <a:cubicBezTo>
                  <a:pt x="15468" y="16060"/>
                  <a:pt x="15423" y="16098"/>
                  <a:pt x="15418" y="16154"/>
                </a:cubicBezTo>
                <a:cubicBezTo>
                  <a:pt x="15413" y="16432"/>
                  <a:pt x="15402" y="16718"/>
                  <a:pt x="15385" y="16997"/>
                </a:cubicBezTo>
                <a:cubicBezTo>
                  <a:pt x="15380" y="17057"/>
                  <a:pt x="15423" y="17107"/>
                  <a:pt x="15484" y="17107"/>
                </a:cubicBezTo>
                <a:lnTo>
                  <a:pt x="15489" y="17107"/>
                </a:lnTo>
                <a:cubicBezTo>
                  <a:pt x="15544" y="17107"/>
                  <a:pt x="15593" y="17068"/>
                  <a:pt x="15593" y="17009"/>
                </a:cubicBezTo>
                <a:cubicBezTo>
                  <a:pt x="15615" y="16728"/>
                  <a:pt x="15626" y="16443"/>
                  <a:pt x="15632" y="16159"/>
                </a:cubicBezTo>
                <a:cubicBezTo>
                  <a:pt x="15632" y="16104"/>
                  <a:pt x="15588" y="16055"/>
                  <a:pt x="15527" y="16055"/>
                </a:cubicBezTo>
                <a:close/>
                <a:moveTo>
                  <a:pt x="15417" y="17741"/>
                </a:moveTo>
                <a:cubicBezTo>
                  <a:pt x="15365" y="17741"/>
                  <a:pt x="15324" y="17782"/>
                  <a:pt x="15319" y="17836"/>
                </a:cubicBezTo>
                <a:cubicBezTo>
                  <a:pt x="15292" y="18115"/>
                  <a:pt x="15259" y="18395"/>
                  <a:pt x="15221" y="18669"/>
                </a:cubicBezTo>
                <a:cubicBezTo>
                  <a:pt x="15210" y="18729"/>
                  <a:pt x="15254" y="18784"/>
                  <a:pt x="15309" y="18790"/>
                </a:cubicBezTo>
                <a:lnTo>
                  <a:pt x="15325" y="18790"/>
                </a:lnTo>
                <a:cubicBezTo>
                  <a:pt x="15375" y="18790"/>
                  <a:pt x="15423" y="18752"/>
                  <a:pt x="15428" y="18702"/>
                </a:cubicBezTo>
                <a:cubicBezTo>
                  <a:pt x="15468" y="18423"/>
                  <a:pt x="15501" y="18137"/>
                  <a:pt x="15527" y="17857"/>
                </a:cubicBezTo>
                <a:cubicBezTo>
                  <a:pt x="15534" y="17798"/>
                  <a:pt x="15489" y="17748"/>
                  <a:pt x="15435" y="17743"/>
                </a:cubicBezTo>
                <a:cubicBezTo>
                  <a:pt x="15429" y="17742"/>
                  <a:pt x="15423" y="17741"/>
                  <a:pt x="15417" y="17741"/>
                </a:cubicBezTo>
                <a:close/>
                <a:moveTo>
                  <a:pt x="15186" y="19416"/>
                </a:moveTo>
                <a:cubicBezTo>
                  <a:pt x="15140" y="19416"/>
                  <a:pt x="15098" y="19455"/>
                  <a:pt x="15089" y="19501"/>
                </a:cubicBezTo>
                <a:cubicBezTo>
                  <a:pt x="15040" y="19782"/>
                  <a:pt x="14985" y="20055"/>
                  <a:pt x="14925" y="20330"/>
                </a:cubicBezTo>
                <a:cubicBezTo>
                  <a:pt x="14914" y="20384"/>
                  <a:pt x="14952" y="20444"/>
                  <a:pt x="15008" y="20455"/>
                </a:cubicBezTo>
                <a:lnTo>
                  <a:pt x="15029" y="20455"/>
                </a:lnTo>
                <a:cubicBezTo>
                  <a:pt x="15079" y="20455"/>
                  <a:pt x="15122" y="20422"/>
                  <a:pt x="15133" y="20373"/>
                </a:cubicBezTo>
                <a:cubicBezTo>
                  <a:pt x="15193" y="20100"/>
                  <a:pt x="15248" y="19820"/>
                  <a:pt x="15297" y="19541"/>
                </a:cubicBezTo>
                <a:cubicBezTo>
                  <a:pt x="15309" y="19480"/>
                  <a:pt x="15271" y="19425"/>
                  <a:pt x="15210" y="19420"/>
                </a:cubicBezTo>
                <a:cubicBezTo>
                  <a:pt x="15202" y="19417"/>
                  <a:pt x="15194" y="19416"/>
                  <a:pt x="15186" y="19416"/>
                </a:cubicBezTo>
                <a:close/>
                <a:moveTo>
                  <a:pt x="14842" y="21067"/>
                </a:moveTo>
                <a:cubicBezTo>
                  <a:pt x="14791" y="21067"/>
                  <a:pt x="14748" y="21098"/>
                  <a:pt x="14733" y="21146"/>
                </a:cubicBezTo>
                <a:cubicBezTo>
                  <a:pt x="14662" y="21415"/>
                  <a:pt x="14591" y="21689"/>
                  <a:pt x="14508" y="21957"/>
                </a:cubicBezTo>
                <a:cubicBezTo>
                  <a:pt x="14492" y="22012"/>
                  <a:pt x="14525" y="22073"/>
                  <a:pt x="14580" y="22089"/>
                </a:cubicBezTo>
                <a:cubicBezTo>
                  <a:pt x="14591" y="22094"/>
                  <a:pt x="14601" y="22094"/>
                  <a:pt x="14606" y="22094"/>
                </a:cubicBezTo>
                <a:cubicBezTo>
                  <a:pt x="14656" y="22094"/>
                  <a:pt x="14695" y="22066"/>
                  <a:pt x="14712" y="22018"/>
                </a:cubicBezTo>
                <a:cubicBezTo>
                  <a:pt x="14793" y="21749"/>
                  <a:pt x="14869" y="21474"/>
                  <a:pt x="14935" y="21201"/>
                </a:cubicBezTo>
                <a:cubicBezTo>
                  <a:pt x="14952" y="21146"/>
                  <a:pt x="14919" y="21086"/>
                  <a:pt x="14864" y="21069"/>
                </a:cubicBezTo>
                <a:cubicBezTo>
                  <a:pt x="14857" y="21068"/>
                  <a:pt x="14849" y="21067"/>
                  <a:pt x="14842" y="21067"/>
                </a:cubicBezTo>
                <a:close/>
                <a:moveTo>
                  <a:pt x="14351" y="22687"/>
                </a:moveTo>
                <a:cubicBezTo>
                  <a:pt x="14306" y="22687"/>
                  <a:pt x="14264" y="22713"/>
                  <a:pt x="14251" y="22757"/>
                </a:cubicBezTo>
                <a:cubicBezTo>
                  <a:pt x="14158" y="23020"/>
                  <a:pt x="14059" y="23290"/>
                  <a:pt x="13955" y="23546"/>
                </a:cubicBezTo>
                <a:cubicBezTo>
                  <a:pt x="13938" y="23601"/>
                  <a:pt x="13961" y="23662"/>
                  <a:pt x="14014" y="23684"/>
                </a:cubicBezTo>
                <a:cubicBezTo>
                  <a:pt x="14032" y="23690"/>
                  <a:pt x="14042" y="23690"/>
                  <a:pt x="14054" y="23690"/>
                </a:cubicBezTo>
                <a:cubicBezTo>
                  <a:pt x="14097" y="23690"/>
                  <a:pt x="14135" y="23667"/>
                  <a:pt x="14153" y="23624"/>
                </a:cubicBezTo>
                <a:cubicBezTo>
                  <a:pt x="14256" y="23361"/>
                  <a:pt x="14355" y="23098"/>
                  <a:pt x="14449" y="22829"/>
                </a:cubicBezTo>
                <a:cubicBezTo>
                  <a:pt x="14470" y="22774"/>
                  <a:pt x="14437" y="22714"/>
                  <a:pt x="14383" y="22691"/>
                </a:cubicBezTo>
                <a:cubicBezTo>
                  <a:pt x="14372" y="22688"/>
                  <a:pt x="14362" y="22687"/>
                  <a:pt x="14351" y="22687"/>
                </a:cubicBezTo>
                <a:close/>
                <a:moveTo>
                  <a:pt x="13728" y="24259"/>
                </a:moveTo>
                <a:cubicBezTo>
                  <a:pt x="13686" y="24259"/>
                  <a:pt x="13647" y="24283"/>
                  <a:pt x="13632" y="24320"/>
                </a:cubicBezTo>
                <a:cubicBezTo>
                  <a:pt x="13516" y="24577"/>
                  <a:pt x="13396" y="24835"/>
                  <a:pt x="13275" y="25081"/>
                </a:cubicBezTo>
                <a:cubicBezTo>
                  <a:pt x="13248" y="25137"/>
                  <a:pt x="13270" y="25197"/>
                  <a:pt x="13319" y="25223"/>
                </a:cubicBezTo>
                <a:cubicBezTo>
                  <a:pt x="13336" y="25230"/>
                  <a:pt x="13351" y="25235"/>
                  <a:pt x="13369" y="25235"/>
                </a:cubicBezTo>
                <a:cubicBezTo>
                  <a:pt x="13407" y="25235"/>
                  <a:pt x="13445" y="25213"/>
                  <a:pt x="13462" y="25175"/>
                </a:cubicBezTo>
                <a:cubicBezTo>
                  <a:pt x="13587" y="24927"/>
                  <a:pt x="13708" y="24671"/>
                  <a:pt x="13824" y="24408"/>
                </a:cubicBezTo>
                <a:cubicBezTo>
                  <a:pt x="13850" y="24353"/>
                  <a:pt x="13824" y="24292"/>
                  <a:pt x="13774" y="24270"/>
                </a:cubicBezTo>
                <a:cubicBezTo>
                  <a:pt x="13759" y="24263"/>
                  <a:pt x="13743" y="24259"/>
                  <a:pt x="13728" y="24259"/>
                </a:cubicBezTo>
                <a:close/>
                <a:moveTo>
                  <a:pt x="12972" y="25770"/>
                </a:moveTo>
                <a:cubicBezTo>
                  <a:pt x="12936" y="25770"/>
                  <a:pt x="12899" y="25788"/>
                  <a:pt x="12881" y="25822"/>
                </a:cubicBezTo>
                <a:cubicBezTo>
                  <a:pt x="12744" y="26068"/>
                  <a:pt x="12595" y="26309"/>
                  <a:pt x="12453" y="26545"/>
                </a:cubicBezTo>
                <a:cubicBezTo>
                  <a:pt x="12420" y="26594"/>
                  <a:pt x="12436" y="26660"/>
                  <a:pt x="12486" y="26693"/>
                </a:cubicBezTo>
                <a:cubicBezTo>
                  <a:pt x="12502" y="26703"/>
                  <a:pt x="12519" y="26710"/>
                  <a:pt x="12541" y="26710"/>
                </a:cubicBezTo>
                <a:cubicBezTo>
                  <a:pt x="12574" y="26710"/>
                  <a:pt x="12612" y="26693"/>
                  <a:pt x="12628" y="26660"/>
                </a:cubicBezTo>
                <a:cubicBezTo>
                  <a:pt x="12777" y="26419"/>
                  <a:pt x="12924" y="26172"/>
                  <a:pt x="13061" y="25926"/>
                </a:cubicBezTo>
                <a:cubicBezTo>
                  <a:pt x="13094" y="25876"/>
                  <a:pt x="13073" y="25810"/>
                  <a:pt x="13023" y="25782"/>
                </a:cubicBezTo>
                <a:cubicBezTo>
                  <a:pt x="13007" y="25774"/>
                  <a:pt x="12989" y="25770"/>
                  <a:pt x="12972" y="25770"/>
                </a:cubicBezTo>
                <a:close/>
                <a:moveTo>
                  <a:pt x="12074" y="27200"/>
                </a:moveTo>
                <a:cubicBezTo>
                  <a:pt x="12040" y="27200"/>
                  <a:pt x="12008" y="27216"/>
                  <a:pt x="11987" y="27246"/>
                </a:cubicBezTo>
                <a:cubicBezTo>
                  <a:pt x="11828" y="27477"/>
                  <a:pt x="11664" y="27707"/>
                  <a:pt x="11494" y="27926"/>
                </a:cubicBezTo>
                <a:cubicBezTo>
                  <a:pt x="11456" y="27970"/>
                  <a:pt x="11466" y="28036"/>
                  <a:pt x="11510" y="28074"/>
                </a:cubicBezTo>
                <a:cubicBezTo>
                  <a:pt x="11532" y="28084"/>
                  <a:pt x="11555" y="28096"/>
                  <a:pt x="11576" y="28096"/>
                </a:cubicBezTo>
                <a:cubicBezTo>
                  <a:pt x="11609" y="28096"/>
                  <a:pt x="11636" y="28079"/>
                  <a:pt x="11659" y="28051"/>
                </a:cubicBezTo>
                <a:cubicBezTo>
                  <a:pt x="11833" y="27833"/>
                  <a:pt x="11998" y="27603"/>
                  <a:pt x="12162" y="27367"/>
                </a:cubicBezTo>
                <a:cubicBezTo>
                  <a:pt x="12195" y="27317"/>
                  <a:pt x="12185" y="27252"/>
                  <a:pt x="12135" y="27219"/>
                </a:cubicBezTo>
                <a:cubicBezTo>
                  <a:pt x="12116" y="27206"/>
                  <a:pt x="12095" y="27200"/>
                  <a:pt x="12074" y="27200"/>
                </a:cubicBezTo>
                <a:close/>
                <a:moveTo>
                  <a:pt x="11044" y="28537"/>
                </a:moveTo>
                <a:cubicBezTo>
                  <a:pt x="11014" y="28537"/>
                  <a:pt x="10984" y="28550"/>
                  <a:pt x="10963" y="28578"/>
                </a:cubicBezTo>
                <a:cubicBezTo>
                  <a:pt x="10781" y="28787"/>
                  <a:pt x="10594" y="28995"/>
                  <a:pt x="10397" y="29197"/>
                </a:cubicBezTo>
                <a:cubicBezTo>
                  <a:pt x="10359" y="29242"/>
                  <a:pt x="10359" y="29308"/>
                  <a:pt x="10404" y="29346"/>
                </a:cubicBezTo>
                <a:cubicBezTo>
                  <a:pt x="10425" y="29367"/>
                  <a:pt x="10452" y="29379"/>
                  <a:pt x="10475" y="29379"/>
                </a:cubicBezTo>
                <a:cubicBezTo>
                  <a:pt x="10508" y="29379"/>
                  <a:pt x="10535" y="29367"/>
                  <a:pt x="10551" y="29346"/>
                </a:cubicBezTo>
                <a:cubicBezTo>
                  <a:pt x="10748" y="29137"/>
                  <a:pt x="10940" y="28929"/>
                  <a:pt x="11121" y="28716"/>
                </a:cubicBezTo>
                <a:cubicBezTo>
                  <a:pt x="11160" y="28666"/>
                  <a:pt x="11153" y="28600"/>
                  <a:pt x="11110" y="28562"/>
                </a:cubicBezTo>
                <a:cubicBezTo>
                  <a:pt x="11091" y="28545"/>
                  <a:pt x="11068" y="28537"/>
                  <a:pt x="11044" y="28537"/>
                </a:cubicBezTo>
                <a:close/>
                <a:moveTo>
                  <a:pt x="9879" y="29761"/>
                </a:moveTo>
                <a:cubicBezTo>
                  <a:pt x="9853" y="29761"/>
                  <a:pt x="9827" y="29771"/>
                  <a:pt x="9805" y="29789"/>
                </a:cubicBezTo>
                <a:cubicBezTo>
                  <a:pt x="9608" y="29981"/>
                  <a:pt x="9395" y="30168"/>
                  <a:pt x="9180" y="30353"/>
                </a:cubicBezTo>
                <a:cubicBezTo>
                  <a:pt x="9137" y="30393"/>
                  <a:pt x="9132" y="30459"/>
                  <a:pt x="9170" y="30502"/>
                </a:cubicBezTo>
                <a:cubicBezTo>
                  <a:pt x="9192" y="30530"/>
                  <a:pt x="9225" y="30540"/>
                  <a:pt x="9253" y="30540"/>
                </a:cubicBezTo>
                <a:cubicBezTo>
                  <a:pt x="9274" y="30540"/>
                  <a:pt x="9301" y="30530"/>
                  <a:pt x="9318" y="30513"/>
                </a:cubicBezTo>
                <a:cubicBezTo>
                  <a:pt x="9537" y="30327"/>
                  <a:pt x="9751" y="30135"/>
                  <a:pt x="9954" y="29943"/>
                </a:cubicBezTo>
                <a:cubicBezTo>
                  <a:pt x="9992" y="29905"/>
                  <a:pt x="9997" y="29839"/>
                  <a:pt x="9954" y="29794"/>
                </a:cubicBezTo>
                <a:cubicBezTo>
                  <a:pt x="9934" y="29772"/>
                  <a:pt x="9907" y="29761"/>
                  <a:pt x="9879" y="29761"/>
                </a:cubicBezTo>
                <a:close/>
                <a:moveTo>
                  <a:pt x="8596" y="30859"/>
                </a:moveTo>
                <a:cubicBezTo>
                  <a:pt x="8574" y="30859"/>
                  <a:pt x="8552" y="30866"/>
                  <a:pt x="8534" y="30880"/>
                </a:cubicBezTo>
                <a:cubicBezTo>
                  <a:pt x="8310" y="31051"/>
                  <a:pt x="8085" y="31215"/>
                  <a:pt x="7854" y="31373"/>
                </a:cubicBezTo>
                <a:cubicBezTo>
                  <a:pt x="7806" y="31406"/>
                  <a:pt x="7794" y="31471"/>
                  <a:pt x="7827" y="31521"/>
                </a:cubicBezTo>
                <a:cubicBezTo>
                  <a:pt x="7849" y="31554"/>
                  <a:pt x="7882" y="31570"/>
                  <a:pt x="7915" y="31570"/>
                </a:cubicBezTo>
                <a:cubicBezTo>
                  <a:pt x="7937" y="31570"/>
                  <a:pt x="7953" y="31560"/>
                  <a:pt x="7975" y="31549"/>
                </a:cubicBezTo>
                <a:cubicBezTo>
                  <a:pt x="8206" y="31390"/>
                  <a:pt x="8436" y="31220"/>
                  <a:pt x="8661" y="31051"/>
                </a:cubicBezTo>
                <a:cubicBezTo>
                  <a:pt x="8704" y="31011"/>
                  <a:pt x="8715" y="30945"/>
                  <a:pt x="8682" y="30902"/>
                </a:cubicBezTo>
                <a:cubicBezTo>
                  <a:pt x="8659" y="30873"/>
                  <a:pt x="8627" y="30859"/>
                  <a:pt x="8596" y="30859"/>
                </a:cubicBezTo>
                <a:close/>
                <a:moveTo>
                  <a:pt x="7207" y="31819"/>
                </a:moveTo>
                <a:cubicBezTo>
                  <a:pt x="7189" y="31819"/>
                  <a:pt x="7170" y="31824"/>
                  <a:pt x="7153" y="31833"/>
                </a:cubicBezTo>
                <a:cubicBezTo>
                  <a:pt x="6911" y="31982"/>
                  <a:pt x="6671" y="32124"/>
                  <a:pt x="6430" y="32261"/>
                </a:cubicBezTo>
                <a:cubicBezTo>
                  <a:pt x="6375" y="32288"/>
                  <a:pt x="6359" y="32349"/>
                  <a:pt x="6385" y="32404"/>
                </a:cubicBezTo>
                <a:cubicBezTo>
                  <a:pt x="6407" y="32437"/>
                  <a:pt x="6440" y="32458"/>
                  <a:pt x="6478" y="32458"/>
                </a:cubicBezTo>
                <a:cubicBezTo>
                  <a:pt x="6496" y="32458"/>
                  <a:pt x="6511" y="32453"/>
                  <a:pt x="6528" y="32442"/>
                </a:cubicBezTo>
                <a:cubicBezTo>
                  <a:pt x="6774" y="32311"/>
                  <a:pt x="7022" y="32162"/>
                  <a:pt x="7262" y="32015"/>
                </a:cubicBezTo>
                <a:cubicBezTo>
                  <a:pt x="7312" y="31982"/>
                  <a:pt x="7328" y="31921"/>
                  <a:pt x="7295" y="31873"/>
                </a:cubicBezTo>
                <a:cubicBezTo>
                  <a:pt x="7277" y="31836"/>
                  <a:pt x="7243" y="31819"/>
                  <a:pt x="7207" y="31819"/>
                </a:cubicBezTo>
                <a:close/>
                <a:moveTo>
                  <a:pt x="5731" y="32638"/>
                </a:moveTo>
                <a:cubicBezTo>
                  <a:pt x="5715" y="32638"/>
                  <a:pt x="5699" y="32642"/>
                  <a:pt x="5684" y="32650"/>
                </a:cubicBezTo>
                <a:cubicBezTo>
                  <a:pt x="5431" y="32771"/>
                  <a:pt x="5180" y="32892"/>
                  <a:pt x="4922" y="33001"/>
                </a:cubicBezTo>
                <a:cubicBezTo>
                  <a:pt x="4867" y="33024"/>
                  <a:pt x="4846" y="33089"/>
                  <a:pt x="4867" y="33138"/>
                </a:cubicBezTo>
                <a:cubicBezTo>
                  <a:pt x="4884" y="33182"/>
                  <a:pt x="4922" y="33204"/>
                  <a:pt x="4966" y="33204"/>
                </a:cubicBezTo>
                <a:cubicBezTo>
                  <a:pt x="4978" y="33204"/>
                  <a:pt x="4993" y="33199"/>
                  <a:pt x="5004" y="33193"/>
                </a:cubicBezTo>
                <a:cubicBezTo>
                  <a:pt x="5267" y="33083"/>
                  <a:pt x="5525" y="32963"/>
                  <a:pt x="5777" y="32837"/>
                </a:cubicBezTo>
                <a:cubicBezTo>
                  <a:pt x="5826" y="32809"/>
                  <a:pt x="5848" y="32749"/>
                  <a:pt x="5826" y="32695"/>
                </a:cubicBezTo>
                <a:cubicBezTo>
                  <a:pt x="5807" y="32660"/>
                  <a:pt x="5769" y="32638"/>
                  <a:pt x="5731" y="32638"/>
                </a:cubicBezTo>
                <a:close/>
                <a:moveTo>
                  <a:pt x="4183" y="33312"/>
                </a:moveTo>
                <a:cubicBezTo>
                  <a:pt x="4170" y="33312"/>
                  <a:pt x="4157" y="33314"/>
                  <a:pt x="4144" y="33320"/>
                </a:cubicBezTo>
                <a:cubicBezTo>
                  <a:pt x="3886" y="33418"/>
                  <a:pt x="3617" y="33517"/>
                  <a:pt x="3354" y="33604"/>
                </a:cubicBezTo>
                <a:cubicBezTo>
                  <a:pt x="3300" y="33621"/>
                  <a:pt x="3268" y="33681"/>
                  <a:pt x="3289" y="33735"/>
                </a:cubicBezTo>
                <a:cubicBezTo>
                  <a:pt x="3300" y="33780"/>
                  <a:pt x="3344" y="33813"/>
                  <a:pt x="3387" y="33813"/>
                </a:cubicBezTo>
                <a:cubicBezTo>
                  <a:pt x="3399" y="33813"/>
                  <a:pt x="3410" y="33806"/>
                  <a:pt x="3420" y="33801"/>
                </a:cubicBezTo>
                <a:cubicBezTo>
                  <a:pt x="3688" y="33714"/>
                  <a:pt x="3958" y="33616"/>
                  <a:pt x="4221" y="33517"/>
                </a:cubicBezTo>
                <a:cubicBezTo>
                  <a:pt x="4275" y="33495"/>
                  <a:pt x="4303" y="33434"/>
                  <a:pt x="4280" y="33379"/>
                </a:cubicBezTo>
                <a:cubicBezTo>
                  <a:pt x="4264" y="33338"/>
                  <a:pt x="4225" y="33312"/>
                  <a:pt x="4183" y="33312"/>
                </a:cubicBezTo>
                <a:close/>
                <a:moveTo>
                  <a:pt x="2585" y="33852"/>
                </a:moveTo>
                <a:cubicBezTo>
                  <a:pt x="2575" y="33852"/>
                  <a:pt x="2565" y="33853"/>
                  <a:pt x="2555" y="33856"/>
                </a:cubicBezTo>
                <a:cubicBezTo>
                  <a:pt x="2286" y="33933"/>
                  <a:pt x="2011" y="34004"/>
                  <a:pt x="1743" y="34076"/>
                </a:cubicBezTo>
                <a:cubicBezTo>
                  <a:pt x="1682" y="34087"/>
                  <a:pt x="1650" y="34147"/>
                  <a:pt x="1667" y="34201"/>
                </a:cubicBezTo>
                <a:cubicBezTo>
                  <a:pt x="1677" y="34251"/>
                  <a:pt x="1722" y="34284"/>
                  <a:pt x="1765" y="34284"/>
                </a:cubicBezTo>
                <a:cubicBezTo>
                  <a:pt x="1776" y="34284"/>
                  <a:pt x="1781" y="34284"/>
                  <a:pt x="1793" y="34279"/>
                </a:cubicBezTo>
                <a:cubicBezTo>
                  <a:pt x="2067" y="34213"/>
                  <a:pt x="2340" y="34135"/>
                  <a:pt x="2610" y="34059"/>
                </a:cubicBezTo>
                <a:cubicBezTo>
                  <a:pt x="2669" y="34043"/>
                  <a:pt x="2702" y="33983"/>
                  <a:pt x="2686" y="33927"/>
                </a:cubicBezTo>
                <a:cubicBezTo>
                  <a:pt x="2672" y="33882"/>
                  <a:pt x="2630" y="33852"/>
                  <a:pt x="2585" y="33852"/>
                </a:cubicBezTo>
                <a:close/>
                <a:moveTo>
                  <a:pt x="941" y="34260"/>
                </a:moveTo>
                <a:cubicBezTo>
                  <a:pt x="934" y="34260"/>
                  <a:pt x="928" y="34260"/>
                  <a:pt x="921" y="34261"/>
                </a:cubicBezTo>
                <a:cubicBezTo>
                  <a:pt x="647" y="34322"/>
                  <a:pt x="374" y="34372"/>
                  <a:pt x="93" y="34421"/>
                </a:cubicBezTo>
                <a:cubicBezTo>
                  <a:pt x="38" y="34431"/>
                  <a:pt x="0" y="34486"/>
                  <a:pt x="12" y="34542"/>
                </a:cubicBezTo>
                <a:cubicBezTo>
                  <a:pt x="17" y="34596"/>
                  <a:pt x="66" y="34628"/>
                  <a:pt x="116" y="34628"/>
                </a:cubicBezTo>
                <a:lnTo>
                  <a:pt x="132" y="34628"/>
                </a:lnTo>
                <a:cubicBezTo>
                  <a:pt x="412" y="34580"/>
                  <a:pt x="691" y="34525"/>
                  <a:pt x="966" y="34471"/>
                </a:cubicBezTo>
                <a:cubicBezTo>
                  <a:pt x="1025" y="34459"/>
                  <a:pt x="1058" y="34398"/>
                  <a:pt x="1047" y="34344"/>
                </a:cubicBezTo>
                <a:cubicBezTo>
                  <a:pt x="1038" y="34295"/>
                  <a:pt x="993" y="34260"/>
                  <a:pt x="941" y="342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6" name="Google Shape;4366;p74"/>
          <p:cNvSpPr/>
          <p:nvPr/>
        </p:nvSpPr>
        <p:spPr>
          <a:xfrm>
            <a:off x="465750" y="4124211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7" name="Google Shape;4367;p74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8" name="Google Shape;4368;p74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9" name="Google Shape;4369;p74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0" name="Google Shape;4370;p74">
            <a:hlinkClick r:id="rId4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62;g111ea7f8aa0_0_0">
            <a:extLst>
              <a:ext uri="{FF2B5EF4-FFF2-40B4-BE49-F238E27FC236}">
                <a16:creationId xmlns:a16="http://schemas.microsoft.com/office/drawing/2014/main" id="{F3400514-B9AE-7E49-AFD5-5D6BDD22C773}"/>
              </a:ext>
            </a:extLst>
          </p:cNvPr>
          <p:cNvSpPr txBox="1"/>
          <p:nvPr/>
        </p:nvSpPr>
        <p:spPr>
          <a:xfrm>
            <a:off x="3795609" y="2296934"/>
            <a:ext cx="4287825" cy="56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8109" indent="-108109" algn="ctr">
              <a:defRPr sz="3300">
                <a:solidFill>
                  <a:srgbClr val="0FB7B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en-US" sz="2800" dirty="0">
                <a:solidFill>
                  <a:schemeClr val="dk1"/>
                </a:solidFill>
                <a:latin typeface="Nunito"/>
                <a:cs typeface="Arial"/>
                <a:sym typeface="Calibri"/>
              </a:rPr>
              <a:t>/</a:t>
            </a:r>
            <a:r>
              <a:rPr lang="en-US" sz="2800" dirty="0" err="1">
                <a:solidFill>
                  <a:schemeClr val="dk1"/>
                </a:solidFill>
                <a:latin typeface="Nunito"/>
                <a:cs typeface="Arial"/>
                <a:sym typeface="Calibri"/>
              </a:rPr>
              <a:t>mɪəl</a:t>
            </a:r>
            <a:r>
              <a:rPr lang="en-US" sz="2800" dirty="0">
                <a:solidFill>
                  <a:schemeClr val="dk1"/>
                </a:solidFill>
                <a:latin typeface="Nunito"/>
                <a:cs typeface="Arial"/>
                <a:sym typeface="Calibri"/>
              </a:rPr>
              <a:t>/</a:t>
            </a:r>
            <a:endParaRPr sz="2800" dirty="0">
              <a:sym typeface="Calibri"/>
            </a:endParaRPr>
          </a:p>
        </p:txBody>
      </p:sp>
      <p:sp>
        <p:nvSpPr>
          <p:cNvPr id="16" name="Google Shape;163;g111ea7f8aa0_0_0">
            <a:extLst>
              <a:ext uri="{FF2B5EF4-FFF2-40B4-BE49-F238E27FC236}">
                <a16:creationId xmlns:a16="http://schemas.microsoft.com/office/drawing/2014/main" id="{9D9F2840-5279-6047-90B1-E539AEA72EA2}"/>
              </a:ext>
            </a:extLst>
          </p:cNvPr>
          <p:cNvSpPr txBox="1"/>
          <p:nvPr/>
        </p:nvSpPr>
        <p:spPr>
          <a:xfrm>
            <a:off x="3795609" y="3048536"/>
            <a:ext cx="4287825" cy="56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108109" indent="-108109" algn="ctr"/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bữa</a:t>
            </a:r>
            <a:r>
              <a:rPr lang="en-US" sz="2800" dirty="0">
                <a:solidFill>
                  <a:schemeClr val="dk1"/>
                </a:solidFill>
                <a:latin typeface="Nunito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ăn</a:t>
            </a:r>
            <a:endParaRPr sz="2800" dirty="0">
              <a:solidFill>
                <a:schemeClr val="dk1"/>
              </a:solidFill>
              <a:latin typeface="Nunito"/>
              <a:sym typeface="Calibri"/>
            </a:endParaRPr>
          </a:p>
        </p:txBody>
      </p:sp>
      <p:sp>
        <p:nvSpPr>
          <p:cNvPr id="17" name="Google Shape;164;g111ea7f8aa0_0_0">
            <a:extLst>
              <a:ext uri="{FF2B5EF4-FFF2-40B4-BE49-F238E27FC236}">
                <a16:creationId xmlns:a16="http://schemas.microsoft.com/office/drawing/2014/main" id="{81CE729E-A34E-8242-AFA4-B28A26086549}"/>
              </a:ext>
            </a:extLst>
          </p:cNvPr>
          <p:cNvSpPr txBox="1"/>
          <p:nvPr/>
        </p:nvSpPr>
        <p:spPr>
          <a:xfrm>
            <a:off x="4036904" y="1051715"/>
            <a:ext cx="4246650" cy="136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lnSpc>
                <a:spcPct val="200000"/>
              </a:lnSpc>
              <a:buClr>
                <a:schemeClr val="dk1"/>
              </a:buClr>
              <a:buSzPts val="1400"/>
            </a:pPr>
            <a:r>
              <a:rPr lang="en-US" sz="4000" b="1" dirty="0">
                <a:solidFill>
                  <a:srgbClr val="E63812"/>
                </a:solidFill>
                <a:latin typeface="Nunito"/>
                <a:sym typeface="Calibri"/>
              </a:rPr>
              <a:t>meal (n)</a:t>
            </a:r>
            <a:endParaRPr sz="4000" b="1" dirty="0">
              <a:solidFill>
                <a:srgbClr val="E63812"/>
              </a:solidFill>
              <a:latin typeface="Nunito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9" name="Google Shape;4359;p74"/>
          <p:cNvSpPr txBox="1">
            <a:spLocks noGrp="1"/>
          </p:cNvSpPr>
          <p:nvPr>
            <p:ph type="title"/>
          </p:nvPr>
        </p:nvSpPr>
        <p:spPr>
          <a:xfrm>
            <a:off x="7147972" y="73580"/>
            <a:ext cx="1974379" cy="54089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000" dirty="0" err="1"/>
              <a:t>vocabulary</a:t>
            </a:r>
            <a:endParaRPr sz="4000" dirty="0"/>
          </a:p>
        </p:txBody>
      </p:sp>
      <p:pic>
        <p:nvPicPr>
          <p:cNvPr id="4361" name="Google Shape;4361;p74"/>
          <p:cNvPicPr preferRelativeResize="0"/>
          <p:nvPr/>
        </p:nvPicPr>
        <p:blipFill>
          <a:blip r:embed="rId3"/>
          <a:srcRect l="16342" r="16342"/>
          <a:stretch/>
        </p:blipFill>
        <p:spPr>
          <a:xfrm>
            <a:off x="714275" y="540449"/>
            <a:ext cx="2735400" cy="4063500"/>
          </a:xfrm>
          <a:prstGeom prst="roundRect">
            <a:avLst>
              <a:gd name="adj" fmla="val 7568"/>
            </a:avLst>
          </a:prstGeom>
          <a:noFill/>
          <a:ln>
            <a:noFill/>
          </a:ln>
        </p:spPr>
      </p:pic>
      <p:grpSp>
        <p:nvGrpSpPr>
          <p:cNvPr id="4362" name="Google Shape;4362;p74"/>
          <p:cNvGrpSpPr/>
          <p:nvPr/>
        </p:nvGrpSpPr>
        <p:grpSpPr>
          <a:xfrm>
            <a:off x="366050" y="334979"/>
            <a:ext cx="8430646" cy="4424890"/>
            <a:chOff x="366050" y="334979"/>
            <a:chExt cx="8430646" cy="4424890"/>
          </a:xfrm>
        </p:grpSpPr>
        <p:sp>
          <p:nvSpPr>
            <p:cNvPr id="4363" name="Google Shape;4363;p74"/>
            <p:cNvSpPr/>
            <p:nvPr/>
          </p:nvSpPr>
          <p:spPr>
            <a:xfrm rot="-1812374" flipH="1">
              <a:off x="349702" y="667863"/>
              <a:ext cx="1408331" cy="315091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74"/>
            <p:cNvSpPr/>
            <p:nvPr/>
          </p:nvSpPr>
          <p:spPr>
            <a:xfrm rot="-1277648" flipH="1">
              <a:off x="7379310" y="4199845"/>
              <a:ext cx="1408248" cy="315072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5" name="Google Shape;4365;p74"/>
          <p:cNvSpPr/>
          <p:nvPr/>
        </p:nvSpPr>
        <p:spPr>
          <a:xfrm rot="-5863143">
            <a:off x="7302403" y="-61171"/>
            <a:ext cx="2593430" cy="1773143"/>
          </a:xfrm>
          <a:custGeom>
            <a:avLst/>
            <a:gdLst/>
            <a:ahLst/>
            <a:cxnLst/>
            <a:rect l="l" t="t" r="r" b="b"/>
            <a:pathLst>
              <a:path w="50649" h="34629" extrusionOk="0">
                <a:moveTo>
                  <a:pt x="32733" y="0"/>
                </a:moveTo>
                <a:cubicBezTo>
                  <a:pt x="32447" y="7"/>
                  <a:pt x="32162" y="12"/>
                  <a:pt x="31883" y="28"/>
                </a:cubicBezTo>
                <a:cubicBezTo>
                  <a:pt x="31822" y="28"/>
                  <a:pt x="31779" y="78"/>
                  <a:pt x="31784" y="139"/>
                </a:cubicBezTo>
                <a:cubicBezTo>
                  <a:pt x="31784" y="193"/>
                  <a:pt x="31833" y="237"/>
                  <a:pt x="31888" y="237"/>
                </a:cubicBezTo>
                <a:lnTo>
                  <a:pt x="31893" y="237"/>
                </a:lnTo>
                <a:cubicBezTo>
                  <a:pt x="32167" y="225"/>
                  <a:pt x="32453" y="215"/>
                  <a:pt x="32733" y="215"/>
                </a:cubicBezTo>
                <a:cubicBezTo>
                  <a:pt x="32792" y="210"/>
                  <a:pt x="32842" y="165"/>
                  <a:pt x="32837" y="106"/>
                </a:cubicBezTo>
                <a:cubicBezTo>
                  <a:pt x="32837" y="45"/>
                  <a:pt x="32792" y="0"/>
                  <a:pt x="32733" y="0"/>
                </a:cubicBezTo>
                <a:close/>
                <a:moveTo>
                  <a:pt x="33581" y="7"/>
                </a:moveTo>
                <a:cubicBezTo>
                  <a:pt x="33527" y="7"/>
                  <a:pt x="33472" y="50"/>
                  <a:pt x="33472" y="111"/>
                </a:cubicBezTo>
                <a:cubicBezTo>
                  <a:pt x="33472" y="171"/>
                  <a:pt x="33515" y="220"/>
                  <a:pt x="33576" y="220"/>
                </a:cubicBezTo>
                <a:cubicBezTo>
                  <a:pt x="33851" y="225"/>
                  <a:pt x="34135" y="237"/>
                  <a:pt x="34415" y="258"/>
                </a:cubicBezTo>
                <a:lnTo>
                  <a:pt x="34426" y="258"/>
                </a:lnTo>
                <a:cubicBezTo>
                  <a:pt x="34481" y="258"/>
                  <a:pt x="34524" y="215"/>
                  <a:pt x="34530" y="160"/>
                </a:cubicBezTo>
                <a:cubicBezTo>
                  <a:pt x="34530" y="99"/>
                  <a:pt x="34486" y="50"/>
                  <a:pt x="34431" y="45"/>
                </a:cubicBezTo>
                <a:cubicBezTo>
                  <a:pt x="34147" y="28"/>
                  <a:pt x="33861" y="18"/>
                  <a:pt x="33581" y="7"/>
                </a:cubicBezTo>
                <a:close/>
                <a:moveTo>
                  <a:pt x="31042" y="88"/>
                </a:moveTo>
                <a:cubicBezTo>
                  <a:pt x="31039" y="88"/>
                  <a:pt x="31036" y="88"/>
                  <a:pt x="31033" y="89"/>
                </a:cubicBezTo>
                <a:cubicBezTo>
                  <a:pt x="30753" y="116"/>
                  <a:pt x="30469" y="149"/>
                  <a:pt x="30189" y="187"/>
                </a:cubicBezTo>
                <a:cubicBezTo>
                  <a:pt x="30135" y="198"/>
                  <a:pt x="30090" y="248"/>
                  <a:pt x="30102" y="308"/>
                </a:cubicBezTo>
                <a:cubicBezTo>
                  <a:pt x="30107" y="362"/>
                  <a:pt x="30156" y="395"/>
                  <a:pt x="30206" y="395"/>
                </a:cubicBezTo>
                <a:lnTo>
                  <a:pt x="30222" y="395"/>
                </a:lnTo>
                <a:cubicBezTo>
                  <a:pt x="30496" y="357"/>
                  <a:pt x="30775" y="324"/>
                  <a:pt x="31056" y="296"/>
                </a:cubicBezTo>
                <a:cubicBezTo>
                  <a:pt x="31115" y="291"/>
                  <a:pt x="31154" y="243"/>
                  <a:pt x="31148" y="182"/>
                </a:cubicBezTo>
                <a:cubicBezTo>
                  <a:pt x="31143" y="130"/>
                  <a:pt x="31094" y="88"/>
                  <a:pt x="31042" y="88"/>
                </a:cubicBezTo>
                <a:close/>
                <a:moveTo>
                  <a:pt x="35275" y="111"/>
                </a:moveTo>
                <a:cubicBezTo>
                  <a:pt x="35215" y="111"/>
                  <a:pt x="35166" y="149"/>
                  <a:pt x="35160" y="204"/>
                </a:cubicBezTo>
                <a:cubicBezTo>
                  <a:pt x="35154" y="264"/>
                  <a:pt x="35199" y="314"/>
                  <a:pt x="35258" y="319"/>
                </a:cubicBezTo>
                <a:cubicBezTo>
                  <a:pt x="35538" y="346"/>
                  <a:pt x="35817" y="379"/>
                  <a:pt x="36098" y="412"/>
                </a:cubicBezTo>
                <a:lnTo>
                  <a:pt x="36108" y="412"/>
                </a:lnTo>
                <a:cubicBezTo>
                  <a:pt x="36163" y="412"/>
                  <a:pt x="36207" y="374"/>
                  <a:pt x="36212" y="319"/>
                </a:cubicBezTo>
                <a:cubicBezTo>
                  <a:pt x="36219" y="264"/>
                  <a:pt x="36179" y="210"/>
                  <a:pt x="36120" y="204"/>
                </a:cubicBezTo>
                <a:cubicBezTo>
                  <a:pt x="35840" y="165"/>
                  <a:pt x="35561" y="139"/>
                  <a:pt x="35275" y="111"/>
                </a:cubicBezTo>
                <a:close/>
                <a:moveTo>
                  <a:pt x="36946" y="317"/>
                </a:moveTo>
                <a:cubicBezTo>
                  <a:pt x="36897" y="317"/>
                  <a:pt x="36848" y="357"/>
                  <a:pt x="36843" y="407"/>
                </a:cubicBezTo>
                <a:cubicBezTo>
                  <a:pt x="36831" y="467"/>
                  <a:pt x="36870" y="516"/>
                  <a:pt x="36930" y="527"/>
                </a:cubicBezTo>
                <a:cubicBezTo>
                  <a:pt x="37210" y="571"/>
                  <a:pt x="37484" y="615"/>
                  <a:pt x="37758" y="665"/>
                </a:cubicBezTo>
                <a:lnTo>
                  <a:pt x="37780" y="665"/>
                </a:lnTo>
                <a:cubicBezTo>
                  <a:pt x="37830" y="665"/>
                  <a:pt x="37873" y="632"/>
                  <a:pt x="37884" y="577"/>
                </a:cubicBezTo>
                <a:cubicBezTo>
                  <a:pt x="37896" y="521"/>
                  <a:pt x="37856" y="467"/>
                  <a:pt x="37797" y="456"/>
                </a:cubicBezTo>
                <a:cubicBezTo>
                  <a:pt x="37517" y="407"/>
                  <a:pt x="37243" y="362"/>
                  <a:pt x="36963" y="319"/>
                </a:cubicBezTo>
                <a:cubicBezTo>
                  <a:pt x="36958" y="318"/>
                  <a:pt x="36952" y="317"/>
                  <a:pt x="36946" y="317"/>
                </a:cubicBezTo>
                <a:close/>
                <a:moveTo>
                  <a:pt x="29371" y="328"/>
                </a:moveTo>
                <a:cubicBezTo>
                  <a:pt x="29364" y="328"/>
                  <a:pt x="29358" y="328"/>
                  <a:pt x="29351" y="329"/>
                </a:cubicBezTo>
                <a:cubicBezTo>
                  <a:pt x="29071" y="385"/>
                  <a:pt x="28792" y="445"/>
                  <a:pt x="28523" y="516"/>
                </a:cubicBezTo>
                <a:cubicBezTo>
                  <a:pt x="28463" y="527"/>
                  <a:pt x="28430" y="587"/>
                  <a:pt x="28446" y="642"/>
                </a:cubicBezTo>
                <a:cubicBezTo>
                  <a:pt x="28458" y="691"/>
                  <a:pt x="28501" y="724"/>
                  <a:pt x="28544" y="724"/>
                </a:cubicBezTo>
                <a:cubicBezTo>
                  <a:pt x="28556" y="724"/>
                  <a:pt x="28567" y="719"/>
                  <a:pt x="28572" y="719"/>
                </a:cubicBezTo>
                <a:cubicBezTo>
                  <a:pt x="28835" y="653"/>
                  <a:pt x="29115" y="592"/>
                  <a:pt x="29394" y="538"/>
                </a:cubicBezTo>
                <a:cubicBezTo>
                  <a:pt x="29449" y="527"/>
                  <a:pt x="29488" y="473"/>
                  <a:pt x="29477" y="412"/>
                </a:cubicBezTo>
                <a:cubicBezTo>
                  <a:pt x="29467" y="363"/>
                  <a:pt x="29423" y="328"/>
                  <a:pt x="29371" y="328"/>
                </a:cubicBezTo>
                <a:close/>
                <a:moveTo>
                  <a:pt x="38611" y="613"/>
                </a:moveTo>
                <a:cubicBezTo>
                  <a:pt x="38563" y="613"/>
                  <a:pt x="38519" y="649"/>
                  <a:pt x="38503" y="698"/>
                </a:cubicBezTo>
                <a:cubicBezTo>
                  <a:pt x="38493" y="757"/>
                  <a:pt x="38531" y="812"/>
                  <a:pt x="38586" y="823"/>
                </a:cubicBezTo>
                <a:cubicBezTo>
                  <a:pt x="38865" y="878"/>
                  <a:pt x="39139" y="938"/>
                  <a:pt x="39414" y="999"/>
                </a:cubicBezTo>
                <a:cubicBezTo>
                  <a:pt x="39419" y="1004"/>
                  <a:pt x="39429" y="1004"/>
                  <a:pt x="39435" y="1004"/>
                </a:cubicBezTo>
                <a:cubicBezTo>
                  <a:pt x="39485" y="1004"/>
                  <a:pt x="39528" y="971"/>
                  <a:pt x="39540" y="921"/>
                </a:cubicBezTo>
                <a:cubicBezTo>
                  <a:pt x="39550" y="862"/>
                  <a:pt x="39518" y="807"/>
                  <a:pt x="39457" y="796"/>
                </a:cubicBezTo>
                <a:cubicBezTo>
                  <a:pt x="39183" y="731"/>
                  <a:pt x="38909" y="670"/>
                  <a:pt x="38630" y="615"/>
                </a:cubicBezTo>
                <a:cubicBezTo>
                  <a:pt x="38623" y="614"/>
                  <a:pt x="38617" y="613"/>
                  <a:pt x="38611" y="613"/>
                </a:cubicBezTo>
                <a:close/>
                <a:moveTo>
                  <a:pt x="27734" y="742"/>
                </a:moveTo>
                <a:cubicBezTo>
                  <a:pt x="27724" y="742"/>
                  <a:pt x="27713" y="743"/>
                  <a:pt x="27701" y="746"/>
                </a:cubicBezTo>
                <a:cubicBezTo>
                  <a:pt x="27432" y="834"/>
                  <a:pt x="27163" y="928"/>
                  <a:pt x="26900" y="1026"/>
                </a:cubicBezTo>
                <a:cubicBezTo>
                  <a:pt x="26846" y="1048"/>
                  <a:pt x="26819" y="1108"/>
                  <a:pt x="26840" y="1163"/>
                </a:cubicBezTo>
                <a:cubicBezTo>
                  <a:pt x="26857" y="1207"/>
                  <a:pt x="26895" y="1234"/>
                  <a:pt x="26938" y="1234"/>
                </a:cubicBezTo>
                <a:cubicBezTo>
                  <a:pt x="26950" y="1234"/>
                  <a:pt x="26961" y="1229"/>
                  <a:pt x="26978" y="1224"/>
                </a:cubicBezTo>
                <a:cubicBezTo>
                  <a:pt x="27234" y="1125"/>
                  <a:pt x="27497" y="1032"/>
                  <a:pt x="27767" y="949"/>
                </a:cubicBezTo>
                <a:cubicBezTo>
                  <a:pt x="27821" y="928"/>
                  <a:pt x="27854" y="873"/>
                  <a:pt x="27833" y="817"/>
                </a:cubicBezTo>
                <a:cubicBezTo>
                  <a:pt x="27819" y="768"/>
                  <a:pt x="27780" y="742"/>
                  <a:pt x="27734" y="742"/>
                </a:cubicBezTo>
                <a:close/>
                <a:moveTo>
                  <a:pt x="40255" y="989"/>
                </a:moveTo>
                <a:cubicBezTo>
                  <a:pt x="40210" y="989"/>
                  <a:pt x="40168" y="1020"/>
                  <a:pt x="40158" y="1070"/>
                </a:cubicBezTo>
                <a:cubicBezTo>
                  <a:pt x="40142" y="1125"/>
                  <a:pt x="40175" y="1179"/>
                  <a:pt x="40236" y="1196"/>
                </a:cubicBezTo>
                <a:cubicBezTo>
                  <a:pt x="40509" y="1267"/>
                  <a:pt x="40778" y="1338"/>
                  <a:pt x="41053" y="1409"/>
                </a:cubicBezTo>
                <a:cubicBezTo>
                  <a:pt x="41058" y="1409"/>
                  <a:pt x="41068" y="1415"/>
                  <a:pt x="41079" y="1415"/>
                </a:cubicBezTo>
                <a:cubicBezTo>
                  <a:pt x="41124" y="1415"/>
                  <a:pt x="41167" y="1382"/>
                  <a:pt x="41178" y="1333"/>
                </a:cubicBezTo>
                <a:cubicBezTo>
                  <a:pt x="41195" y="1278"/>
                  <a:pt x="41162" y="1217"/>
                  <a:pt x="41107" y="1207"/>
                </a:cubicBezTo>
                <a:cubicBezTo>
                  <a:pt x="40833" y="1130"/>
                  <a:pt x="40559" y="1059"/>
                  <a:pt x="40284" y="994"/>
                </a:cubicBezTo>
                <a:cubicBezTo>
                  <a:pt x="40275" y="991"/>
                  <a:pt x="40265" y="989"/>
                  <a:pt x="40255" y="989"/>
                </a:cubicBezTo>
                <a:close/>
                <a:moveTo>
                  <a:pt x="41893" y="1433"/>
                </a:moveTo>
                <a:cubicBezTo>
                  <a:pt x="41846" y="1433"/>
                  <a:pt x="41806" y="1463"/>
                  <a:pt x="41792" y="1508"/>
                </a:cubicBezTo>
                <a:cubicBezTo>
                  <a:pt x="41776" y="1563"/>
                  <a:pt x="41809" y="1624"/>
                  <a:pt x="41863" y="1639"/>
                </a:cubicBezTo>
                <a:cubicBezTo>
                  <a:pt x="42138" y="1717"/>
                  <a:pt x="42406" y="1799"/>
                  <a:pt x="42669" y="1882"/>
                </a:cubicBezTo>
                <a:cubicBezTo>
                  <a:pt x="42680" y="1887"/>
                  <a:pt x="42690" y="1887"/>
                  <a:pt x="42702" y="1887"/>
                </a:cubicBezTo>
                <a:cubicBezTo>
                  <a:pt x="42746" y="1887"/>
                  <a:pt x="42789" y="1859"/>
                  <a:pt x="42801" y="1816"/>
                </a:cubicBezTo>
                <a:cubicBezTo>
                  <a:pt x="42817" y="1760"/>
                  <a:pt x="42789" y="1700"/>
                  <a:pt x="42735" y="1684"/>
                </a:cubicBezTo>
                <a:cubicBezTo>
                  <a:pt x="42467" y="1596"/>
                  <a:pt x="42197" y="1513"/>
                  <a:pt x="41923" y="1437"/>
                </a:cubicBezTo>
                <a:cubicBezTo>
                  <a:pt x="41913" y="1434"/>
                  <a:pt x="41903" y="1433"/>
                  <a:pt x="41893" y="1433"/>
                </a:cubicBezTo>
                <a:close/>
                <a:moveTo>
                  <a:pt x="26163" y="1349"/>
                </a:moveTo>
                <a:cubicBezTo>
                  <a:pt x="26147" y="1349"/>
                  <a:pt x="26131" y="1353"/>
                  <a:pt x="26116" y="1361"/>
                </a:cubicBezTo>
                <a:cubicBezTo>
                  <a:pt x="25848" y="1475"/>
                  <a:pt x="25597" y="1596"/>
                  <a:pt x="25349" y="1717"/>
                </a:cubicBezTo>
                <a:cubicBezTo>
                  <a:pt x="25294" y="1743"/>
                  <a:pt x="25273" y="1804"/>
                  <a:pt x="25301" y="1859"/>
                </a:cubicBezTo>
                <a:cubicBezTo>
                  <a:pt x="25316" y="1897"/>
                  <a:pt x="25355" y="1920"/>
                  <a:pt x="25393" y="1920"/>
                </a:cubicBezTo>
                <a:cubicBezTo>
                  <a:pt x="25410" y="1920"/>
                  <a:pt x="25426" y="1914"/>
                  <a:pt x="25437" y="1908"/>
                </a:cubicBezTo>
                <a:cubicBezTo>
                  <a:pt x="25683" y="1788"/>
                  <a:pt x="25941" y="1667"/>
                  <a:pt x="26199" y="1553"/>
                </a:cubicBezTo>
                <a:cubicBezTo>
                  <a:pt x="26254" y="1525"/>
                  <a:pt x="26275" y="1465"/>
                  <a:pt x="26254" y="1409"/>
                </a:cubicBezTo>
                <a:cubicBezTo>
                  <a:pt x="26238" y="1371"/>
                  <a:pt x="26201" y="1349"/>
                  <a:pt x="26163" y="1349"/>
                </a:cubicBezTo>
                <a:close/>
                <a:moveTo>
                  <a:pt x="43509" y="1936"/>
                </a:moveTo>
                <a:cubicBezTo>
                  <a:pt x="43465" y="1936"/>
                  <a:pt x="43422" y="1963"/>
                  <a:pt x="43409" y="2006"/>
                </a:cubicBezTo>
                <a:cubicBezTo>
                  <a:pt x="43387" y="2067"/>
                  <a:pt x="43420" y="2122"/>
                  <a:pt x="43474" y="2145"/>
                </a:cubicBezTo>
                <a:cubicBezTo>
                  <a:pt x="43743" y="2231"/>
                  <a:pt x="44012" y="2325"/>
                  <a:pt x="44269" y="2418"/>
                </a:cubicBezTo>
                <a:cubicBezTo>
                  <a:pt x="44286" y="2418"/>
                  <a:pt x="44296" y="2423"/>
                  <a:pt x="44308" y="2423"/>
                </a:cubicBezTo>
                <a:cubicBezTo>
                  <a:pt x="44352" y="2423"/>
                  <a:pt x="44390" y="2396"/>
                  <a:pt x="44407" y="2352"/>
                </a:cubicBezTo>
                <a:cubicBezTo>
                  <a:pt x="44428" y="2297"/>
                  <a:pt x="44395" y="2237"/>
                  <a:pt x="44341" y="2216"/>
                </a:cubicBezTo>
                <a:cubicBezTo>
                  <a:pt x="44078" y="2127"/>
                  <a:pt x="43815" y="2034"/>
                  <a:pt x="43540" y="1941"/>
                </a:cubicBezTo>
                <a:cubicBezTo>
                  <a:pt x="43530" y="1938"/>
                  <a:pt x="43519" y="1936"/>
                  <a:pt x="43509" y="1936"/>
                </a:cubicBezTo>
                <a:close/>
                <a:moveTo>
                  <a:pt x="24643" y="2093"/>
                </a:moveTo>
                <a:cubicBezTo>
                  <a:pt x="24626" y="2093"/>
                  <a:pt x="24609" y="2097"/>
                  <a:pt x="24593" y="2105"/>
                </a:cubicBezTo>
                <a:cubicBezTo>
                  <a:pt x="24340" y="2237"/>
                  <a:pt x="24094" y="2380"/>
                  <a:pt x="23854" y="2522"/>
                </a:cubicBezTo>
                <a:cubicBezTo>
                  <a:pt x="23804" y="2550"/>
                  <a:pt x="23788" y="2615"/>
                  <a:pt x="23814" y="2664"/>
                </a:cubicBezTo>
                <a:cubicBezTo>
                  <a:pt x="23837" y="2697"/>
                  <a:pt x="23869" y="2714"/>
                  <a:pt x="23908" y="2714"/>
                </a:cubicBezTo>
                <a:cubicBezTo>
                  <a:pt x="23925" y="2714"/>
                  <a:pt x="23941" y="2714"/>
                  <a:pt x="23963" y="2704"/>
                </a:cubicBezTo>
                <a:cubicBezTo>
                  <a:pt x="24198" y="2560"/>
                  <a:pt x="24446" y="2423"/>
                  <a:pt x="24692" y="2292"/>
                </a:cubicBezTo>
                <a:cubicBezTo>
                  <a:pt x="24742" y="2264"/>
                  <a:pt x="24763" y="2199"/>
                  <a:pt x="24735" y="2150"/>
                </a:cubicBezTo>
                <a:cubicBezTo>
                  <a:pt x="24717" y="2112"/>
                  <a:pt x="24681" y="2093"/>
                  <a:pt x="24643" y="2093"/>
                </a:cubicBezTo>
                <a:close/>
                <a:moveTo>
                  <a:pt x="45101" y="2499"/>
                </a:moveTo>
                <a:cubicBezTo>
                  <a:pt x="45059" y="2499"/>
                  <a:pt x="45020" y="2524"/>
                  <a:pt x="45004" y="2566"/>
                </a:cubicBezTo>
                <a:cubicBezTo>
                  <a:pt x="44982" y="2621"/>
                  <a:pt x="45009" y="2681"/>
                  <a:pt x="45065" y="2704"/>
                </a:cubicBezTo>
                <a:cubicBezTo>
                  <a:pt x="45338" y="2802"/>
                  <a:pt x="45601" y="2906"/>
                  <a:pt x="45854" y="3005"/>
                </a:cubicBezTo>
                <a:cubicBezTo>
                  <a:pt x="45870" y="3010"/>
                  <a:pt x="45880" y="3010"/>
                  <a:pt x="45892" y="3010"/>
                </a:cubicBezTo>
                <a:cubicBezTo>
                  <a:pt x="45935" y="3010"/>
                  <a:pt x="45974" y="2982"/>
                  <a:pt x="45991" y="2944"/>
                </a:cubicBezTo>
                <a:cubicBezTo>
                  <a:pt x="46012" y="2889"/>
                  <a:pt x="45985" y="2829"/>
                  <a:pt x="45930" y="2808"/>
                </a:cubicBezTo>
                <a:cubicBezTo>
                  <a:pt x="45678" y="2709"/>
                  <a:pt x="45409" y="2605"/>
                  <a:pt x="45141" y="2506"/>
                </a:cubicBezTo>
                <a:cubicBezTo>
                  <a:pt x="45128" y="2501"/>
                  <a:pt x="45114" y="2499"/>
                  <a:pt x="45101" y="2499"/>
                </a:cubicBezTo>
                <a:close/>
                <a:moveTo>
                  <a:pt x="23187" y="2949"/>
                </a:moveTo>
                <a:cubicBezTo>
                  <a:pt x="23167" y="2949"/>
                  <a:pt x="23148" y="2955"/>
                  <a:pt x="23130" y="2967"/>
                </a:cubicBezTo>
                <a:cubicBezTo>
                  <a:pt x="22893" y="3119"/>
                  <a:pt x="22658" y="3278"/>
                  <a:pt x="22428" y="3443"/>
                </a:cubicBezTo>
                <a:cubicBezTo>
                  <a:pt x="22379" y="3476"/>
                  <a:pt x="22367" y="3542"/>
                  <a:pt x="22407" y="3592"/>
                </a:cubicBezTo>
                <a:cubicBezTo>
                  <a:pt x="22423" y="3618"/>
                  <a:pt x="22455" y="3635"/>
                  <a:pt x="22488" y="3635"/>
                </a:cubicBezTo>
                <a:cubicBezTo>
                  <a:pt x="22511" y="3635"/>
                  <a:pt x="22532" y="3630"/>
                  <a:pt x="22554" y="3613"/>
                </a:cubicBezTo>
                <a:cubicBezTo>
                  <a:pt x="22779" y="3453"/>
                  <a:pt x="23014" y="3296"/>
                  <a:pt x="23245" y="3142"/>
                </a:cubicBezTo>
                <a:cubicBezTo>
                  <a:pt x="23295" y="3109"/>
                  <a:pt x="23310" y="3043"/>
                  <a:pt x="23278" y="3000"/>
                </a:cubicBezTo>
                <a:cubicBezTo>
                  <a:pt x="23256" y="2967"/>
                  <a:pt x="23222" y="2949"/>
                  <a:pt x="23187" y="2949"/>
                </a:cubicBezTo>
                <a:close/>
                <a:moveTo>
                  <a:pt x="46681" y="3112"/>
                </a:moveTo>
                <a:cubicBezTo>
                  <a:pt x="46638" y="3112"/>
                  <a:pt x="46599" y="3137"/>
                  <a:pt x="46583" y="3180"/>
                </a:cubicBezTo>
                <a:cubicBezTo>
                  <a:pt x="46560" y="3235"/>
                  <a:pt x="46588" y="3296"/>
                  <a:pt x="46643" y="3317"/>
                </a:cubicBezTo>
                <a:cubicBezTo>
                  <a:pt x="46911" y="3427"/>
                  <a:pt x="47175" y="3536"/>
                  <a:pt x="47421" y="3640"/>
                </a:cubicBezTo>
                <a:cubicBezTo>
                  <a:pt x="47432" y="3645"/>
                  <a:pt x="47448" y="3651"/>
                  <a:pt x="47459" y="3651"/>
                </a:cubicBezTo>
                <a:cubicBezTo>
                  <a:pt x="47503" y="3651"/>
                  <a:pt x="47542" y="3624"/>
                  <a:pt x="47557" y="3585"/>
                </a:cubicBezTo>
                <a:cubicBezTo>
                  <a:pt x="47580" y="3531"/>
                  <a:pt x="47557" y="3471"/>
                  <a:pt x="47503" y="3448"/>
                </a:cubicBezTo>
                <a:cubicBezTo>
                  <a:pt x="47256" y="3339"/>
                  <a:pt x="46993" y="3235"/>
                  <a:pt x="46719" y="3119"/>
                </a:cubicBezTo>
                <a:cubicBezTo>
                  <a:pt x="46707" y="3114"/>
                  <a:pt x="46693" y="3112"/>
                  <a:pt x="46681" y="3112"/>
                </a:cubicBezTo>
                <a:close/>
                <a:moveTo>
                  <a:pt x="48236" y="3778"/>
                </a:moveTo>
                <a:cubicBezTo>
                  <a:pt x="48196" y="3778"/>
                  <a:pt x="48159" y="3802"/>
                  <a:pt x="48139" y="3838"/>
                </a:cubicBezTo>
                <a:cubicBezTo>
                  <a:pt x="48116" y="3893"/>
                  <a:pt x="48139" y="3959"/>
                  <a:pt x="48194" y="3980"/>
                </a:cubicBezTo>
                <a:cubicBezTo>
                  <a:pt x="48473" y="4106"/>
                  <a:pt x="48731" y="4222"/>
                  <a:pt x="48961" y="4331"/>
                </a:cubicBezTo>
                <a:cubicBezTo>
                  <a:pt x="48978" y="4336"/>
                  <a:pt x="48994" y="4341"/>
                  <a:pt x="49004" y="4341"/>
                </a:cubicBezTo>
                <a:cubicBezTo>
                  <a:pt x="49049" y="4341"/>
                  <a:pt x="49087" y="4320"/>
                  <a:pt x="49103" y="4282"/>
                </a:cubicBezTo>
                <a:cubicBezTo>
                  <a:pt x="49125" y="4227"/>
                  <a:pt x="49103" y="4166"/>
                  <a:pt x="49054" y="4139"/>
                </a:cubicBezTo>
                <a:cubicBezTo>
                  <a:pt x="48819" y="4030"/>
                  <a:pt x="48561" y="3914"/>
                  <a:pt x="48281" y="3789"/>
                </a:cubicBezTo>
                <a:cubicBezTo>
                  <a:pt x="48266" y="3781"/>
                  <a:pt x="48251" y="3778"/>
                  <a:pt x="48236" y="3778"/>
                </a:cubicBezTo>
                <a:close/>
                <a:moveTo>
                  <a:pt x="21815" y="3929"/>
                </a:moveTo>
                <a:cubicBezTo>
                  <a:pt x="21793" y="3929"/>
                  <a:pt x="21769" y="3937"/>
                  <a:pt x="21749" y="3953"/>
                </a:cubicBezTo>
                <a:cubicBezTo>
                  <a:pt x="21529" y="4128"/>
                  <a:pt x="21310" y="4308"/>
                  <a:pt x="21097" y="4495"/>
                </a:cubicBezTo>
                <a:cubicBezTo>
                  <a:pt x="21052" y="4533"/>
                  <a:pt x="21047" y="4599"/>
                  <a:pt x="21085" y="4644"/>
                </a:cubicBezTo>
                <a:cubicBezTo>
                  <a:pt x="21107" y="4670"/>
                  <a:pt x="21140" y="4682"/>
                  <a:pt x="21168" y="4682"/>
                </a:cubicBezTo>
                <a:cubicBezTo>
                  <a:pt x="21190" y="4682"/>
                  <a:pt x="21216" y="4670"/>
                  <a:pt x="21239" y="4654"/>
                </a:cubicBezTo>
                <a:cubicBezTo>
                  <a:pt x="21446" y="4473"/>
                  <a:pt x="21661" y="4293"/>
                  <a:pt x="21881" y="4118"/>
                </a:cubicBezTo>
                <a:cubicBezTo>
                  <a:pt x="21929" y="4085"/>
                  <a:pt x="21935" y="4019"/>
                  <a:pt x="21896" y="3969"/>
                </a:cubicBezTo>
                <a:cubicBezTo>
                  <a:pt x="21877" y="3944"/>
                  <a:pt x="21847" y="3929"/>
                  <a:pt x="21815" y="3929"/>
                </a:cubicBezTo>
                <a:close/>
                <a:moveTo>
                  <a:pt x="49771" y="4494"/>
                </a:moveTo>
                <a:cubicBezTo>
                  <a:pt x="49732" y="4494"/>
                  <a:pt x="49693" y="4516"/>
                  <a:pt x="49674" y="4556"/>
                </a:cubicBezTo>
                <a:cubicBezTo>
                  <a:pt x="49651" y="4604"/>
                  <a:pt x="49674" y="4670"/>
                  <a:pt x="49722" y="4698"/>
                </a:cubicBezTo>
                <a:cubicBezTo>
                  <a:pt x="50205" y="4933"/>
                  <a:pt x="50474" y="5077"/>
                  <a:pt x="50479" y="5082"/>
                </a:cubicBezTo>
                <a:cubicBezTo>
                  <a:pt x="50496" y="5087"/>
                  <a:pt x="50512" y="5092"/>
                  <a:pt x="50529" y="5092"/>
                </a:cubicBezTo>
                <a:cubicBezTo>
                  <a:pt x="50567" y="5092"/>
                  <a:pt x="50600" y="5071"/>
                  <a:pt x="50622" y="5038"/>
                </a:cubicBezTo>
                <a:cubicBezTo>
                  <a:pt x="50649" y="4988"/>
                  <a:pt x="50627" y="4923"/>
                  <a:pt x="50578" y="4895"/>
                </a:cubicBezTo>
                <a:cubicBezTo>
                  <a:pt x="50578" y="4890"/>
                  <a:pt x="50304" y="4748"/>
                  <a:pt x="49816" y="4506"/>
                </a:cubicBezTo>
                <a:cubicBezTo>
                  <a:pt x="49802" y="4498"/>
                  <a:pt x="49786" y="4494"/>
                  <a:pt x="49771" y="4494"/>
                </a:cubicBezTo>
                <a:close/>
                <a:moveTo>
                  <a:pt x="20546" y="5042"/>
                </a:moveTo>
                <a:cubicBezTo>
                  <a:pt x="20519" y="5042"/>
                  <a:pt x="20493" y="5052"/>
                  <a:pt x="20472" y="5071"/>
                </a:cubicBezTo>
                <a:cubicBezTo>
                  <a:pt x="20269" y="5269"/>
                  <a:pt x="20072" y="5476"/>
                  <a:pt x="19880" y="5679"/>
                </a:cubicBezTo>
                <a:cubicBezTo>
                  <a:pt x="19842" y="5722"/>
                  <a:pt x="19842" y="5788"/>
                  <a:pt x="19885" y="5828"/>
                </a:cubicBezTo>
                <a:cubicBezTo>
                  <a:pt x="19907" y="5849"/>
                  <a:pt x="19929" y="5854"/>
                  <a:pt x="19956" y="5854"/>
                </a:cubicBezTo>
                <a:cubicBezTo>
                  <a:pt x="19984" y="5854"/>
                  <a:pt x="20011" y="5843"/>
                  <a:pt x="20032" y="5821"/>
                </a:cubicBezTo>
                <a:cubicBezTo>
                  <a:pt x="20219" y="5619"/>
                  <a:pt x="20417" y="5416"/>
                  <a:pt x="20619" y="5224"/>
                </a:cubicBezTo>
                <a:cubicBezTo>
                  <a:pt x="20664" y="5181"/>
                  <a:pt x="20664" y="5115"/>
                  <a:pt x="20624" y="5077"/>
                </a:cubicBezTo>
                <a:cubicBezTo>
                  <a:pt x="20602" y="5054"/>
                  <a:pt x="20574" y="5042"/>
                  <a:pt x="20546" y="5042"/>
                </a:cubicBezTo>
                <a:close/>
                <a:moveTo>
                  <a:pt x="19395" y="6278"/>
                </a:moveTo>
                <a:cubicBezTo>
                  <a:pt x="19366" y="6278"/>
                  <a:pt x="19336" y="6291"/>
                  <a:pt x="19316" y="6314"/>
                </a:cubicBezTo>
                <a:cubicBezTo>
                  <a:pt x="19134" y="6524"/>
                  <a:pt x="18964" y="6742"/>
                  <a:pt x="18778" y="6972"/>
                </a:cubicBezTo>
                <a:cubicBezTo>
                  <a:pt x="18745" y="7022"/>
                  <a:pt x="18750" y="7088"/>
                  <a:pt x="18800" y="7121"/>
                </a:cubicBezTo>
                <a:cubicBezTo>
                  <a:pt x="18816" y="7137"/>
                  <a:pt x="18843" y="7143"/>
                  <a:pt x="18866" y="7143"/>
                </a:cubicBezTo>
                <a:cubicBezTo>
                  <a:pt x="18893" y="7143"/>
                  <a:pt x="18926" y="7131"/>
                  <a:pt x="18947" y="7104"/>
                </a:cubicBezTo>
                <a:cubicBezTo>
                  <a:pt x="19129" y="6873"/>
                  <a:pt x="19298" y="6660"/>
                  <a:pt x="19473" y="6453"/>
                </a:cubicBezTo>
                <a:cubicBezTo>
                  <a:pt x="19513" y="6408"/>
                  <a:pt x="19506" y="6337"/>
                  <a:pt x="19463" y="6304"/>
                </a:cubicBezTo>
                <a:cubicBezTo>
                  <a:pt x="19443" y="6287"/>
                  <a:pt x="19419" y="6278"/>
                  <a:pt x="19395" y="6278"/>
                </a:cubicBezTo>
                <a:close/>
                <a:moveTo>
                  <a:pt x="11915" y="7714"/>
                </a:moveTo>
                <a:cubicBezTo>
                  <a:pt x="11869" y="7714"/>
                  <a:pt x="11823" y="7715"/>
                  <a:pt x="11778" y="7718"/>
                </a:cubicBezTo>
                <a:cubicBezTo>
                  <a:pt x="11719" y="7723"/>
                  <a:pt x="11674" y="7773"/>
                  <a:pt x="11680" y="7834"/>
                </a:cubicBezTo>
                <a:cubicBezTo>
                  <a:pt x="11680" y="7888"/>
                  <a:pt x="11730" y="7932"/>
                  <a:pt x="11790" y="7932"/>
                </a:cubicBezTo>
                <a:cubicBezTo>
                  <a:pt x="11838" y="7929"/>
                  <a:pt x="11887" y="7927"/>
                  <a:pt x="11937" y="7927"/>
                </a:cubicBezTo>
                <a:cubicBezTo>
                  <a:pt x="12147" y="7927"/>
                  <a:pt x="12370" y="7956"/>
                  <a:pt x="12595" y="8014"/>
                </a:cubicBezTo>
                <a:cubicBezTo>
                  <a:pt x="12600" y="8019"/>
                  <a:pt x="12612" y="8019"/>
                  <a:pt x="12623" y="8019"/>
                </a:cubicBezTo>
                <a:cubicBezTo>
                  <a:pt x="12666" y="8019"/>
                  <a:pt x="12711" y="7986"/>
                  <a:pt x="12721" y="7938"/>
                </a:cubicBezTo>
                <a:cubicBezTo>
                  <a:pt x="12738" y="7882"/>
                  <a:pt x="12706" y="7827"/>
                  <a:pt x="12650" y="7811"/>
                </a:cubicBezTo>
                <a:cubicBezTo>
                  <a:pt x="12398" y="7748"/>
                  <a:pt x="12150" y="7714"/>
                  <a:pt x="11915" y="7714"/>
                </a:cubicBezTo>
                <a:close/>
                <a:moveTo>
                  <a:pt x="18356" y="7607"/>
                </a:moveTo>
                <a:cubicBezTo>
                  <a:pt x="18324" y="7607"/>
                  <a:pt x="18291" y="7623"/>
                  <a:pt x="18268" y="7652"/>
                </a:cubicBezTo>
                <a:cubicBezTo>
                  <a:pt x="18099" y="7888"/>
                  <a:pt x="17934" y="8118"/>
                  <a:pt x="17775" y="8338"/>
                </a:cubicBezTo>
                <a:cubicBezTo>
                  <a:pt x="17742" y="8386"/>
                  <a:pt x="17753" y="8452"/>
                  <a:pt x="17803" y="8485"/>
                </a:cubicBezTo>
                <a:cubicBezTo>
                  <a:pt x="17819" y="8497"/>
                  <a:pt x="17841" y="8502"/>
                  <a:pt x="17862" y="8502"/>
                </a:cubicBezTo>
                <a:cubicBezTo>
                  <a:pt x="17895" y="8502"/>
                  <a:pt x="17928" y="8491"/>
                  <a:pt x="17950" y="8459"/>
                </a:cubicBezTo>
                <a:cubicBezTo>
                  <a:pt x="18104" y="8239"/>
                  <a:pt x="18268" y="8009"/>
                  <a:pt x="18438" y="7773"/>
                </a:cubicBezTo>
                <a:cubicBezTo>
                  <a:pt x="18476" y="7728"/>
                  <a:pt x="18466" y="7663"/>
                  <a:pt x="18416" y="7630"/>
                </a:cubicBezTo>
                <a:cubicBezTo>
                  <a:pt x="18398" y="7614"/>
                  <a:pt x="18377" y="7607"/>
                  <a:pt x="18356" y="7607"/>
                </a:cubicBezTo>
                <a:close/>
                <a:moveTo>
                  <a:pt x="10973" y="7941"/>
                </a:moveTo>
                <a:cubicBezTo>
                  <a:pt x="10956" y="7941"/>
                  <a:pt x="10940" y="7945"/>
                  <a:pt x="10923" y="7953"/>
                </a:cubicBezTo>
                <a:cubicBezTo>
                  <a:pt x="10660" y="8102"/>
                  <a:pt x="10430" y="8305"/>
                  <a:pt x="10266" y="8551"/>
                </a:cubicBezTo>
                <a:cubicBezTo>
                  <a:pt x="10239" y="8601"/>
                  <a:pt x="10250" y="8666"/>
                  <a:pt x="10298" y="8699"/>
                </a:cubicBezTo>
                <a:cubicBezTo>
                  <a:pt x="10316" y="8710"/>
                  <a:pt x="10338" y="8715"/>
                  <a:pt x="10359" y="8715"/>
                </a:cubicBezTo>
                <a:cubicBezTo>
                  <a:pt x="10392" y="8715"/>
                  <a:pt x="10425" y="8699"/>
                  <a:pt x="10447" y="8672"/>
                </a:cubicBezTo>
                <a:cubicBezTo>
                  <a:pt x="10589" y="8452"/>
                  <a:pt x="10786" y="8272"/>
                  <a:pt x="11028" y="8140"/>
                </a:cubicBezTo>
                <a:cubicBezTo>
                  <a:pt x="11077" y="8113"/>
                  <a:pt x="11099" y="8052"/>
                  <a:pt x="11072" y="7998"/>
                </a:cubicBezTo>
                <a:cubicBezTo>
                  <a:pt x="11049" y="7963"/>
                  <a:pt x="11012" y="7941"/>
                  <a:pt x="10973" y="7941"/>
                </a:cubicBezTo>
                <a:close/>
                <a:moveTo>
                  <a:pt x="13405" y="8118"/>
                </a:moveTo>
                <a:cubicBezTo>
                  <a:pt x="13369" y="8118"/>
                  <a:pt x="13334" y="8136"/>
                  <a:pt x="13313" y="8168"/>
                </a:cubicBezTo>
                <a:cubicBezTo>
                  <a:pt x="13286" y="8216"/>
                  <a:pt x="13298" y="8282"/>
                  <a:pt x="13351" y="8315"/>
                </a:cubicBezTo>
                <a:cubicBezTo>
                  <a:pt x="13544" y="8431"/>
                  <a:pt x="13736" y="8616"/>
                  <a:pt x="13916" y="8874"/>
                </a:cubicBezTo>
                <a:cubicBezTo>
                  <a:pt x="13938" y="8902"/>
                  <a:pt x="13971" y="8919"/>
                  <a:pt x="14004" y="8919"/>
                </a:cubicBezTo>
                <a:cubicBezTo>
                  <a:pt x="14026" y="8919"/>
                  <a:pt x="14047" y="8907"/>
                  <a:pt x="14064" y="8897"/>
                </a:cubicBezTo>
                <a:cubicBezTo>
                  <a:pt x="14113" y="8864"/>
                  <a:pt x="14125" y="8798"/>
                  <a:pt x="14092" y="8748"/>
                </a:cubicBezTo>
                <a:cubicBezTo>
                  <a:pt x="13889" y="8474"/>
                  <a:pt x="13675" y="8266"/>
                  <a:pt x="13462" y="8135"/>
                </a:cubicBezTo>
                <a:cubicBezTo>
                  <a:pt x="13444" y="8123"/>
                  <a:pt x="13424" y="8118"/>
                  <a:pt x="13405" y="8118"/>
                </a:cubicBezTo>
                <a:close/>
                <a:moveTo>
                  <a:pt x="17368" y="8977"/>
                </a:moveTo>
                <a:cubicBezTo>
                  <a:pt x="17337" y="8977"/>
                  <a:pt x="17305" y="8993"/>
                  <a:pt x="17282" y="9023"/>
                </a:cubicBezTo>
                <a:cubicBezTo>
                  <a:pt x="17090" y="9286"/>
                  <a:pt x="16925" y="9499"/>
                  <a:pt x="16772" y="9686"/>
                </a:cubicBezTo>
                <a:cubicBezTo>
                  <a:pt x="16733" y="9729"/>
                  <a:pt x="16739" y="9795"/>
                  <a:pt x="16783" y="9833"/>
                </a:cubicBezTo>
                <a:cubicBezTo>
                  <a:pt x="16804" y="9850"/>
                  <a:pt x="16827" y="9855"/>
                  <a:pt x="16854" y="9855"/>
                </a:cubicBezTo>
                <a:cubicBezTo>
                  <a:pt x="16882" y="9855"/>
                  <a:pt x="16915" y="9845"/>
                  <a:pt x="16931" y="9817"/>
                </a:cubicBezTo>
                <a:cubicBezTo>
                  <a:pt x="17090" y="9631"/>
                  <a:pt x="17254" y="9417"/>
                  <a:pt x="17452" y="9149"/>
                </a:cubicBezTo>
                <a:cubicBezTo>
                  <a:pt x="17490" y="9099"/>
                  <a:pt x="17479" y="9033"/>
                  <a:pt x="17429" y="9000"/>
                </a:cubicBezTo>
                <a:cubicBezTo>
                  <a:pt x="17412" y="8985"/>
                  <a:pt x="17390" y="8977"/>
                  <a:pt x="17368" y="8977"/>
                </a:cubicBezTo>
                <a:close/>
                <a:moveTo>
                  <a:pt x="10092" y="9296"/>
                </a:moveTo>
                <a:cubicBezTo>
                  <a:pt x="10037" y="9296"/>
                  <a:pt x="9992" y="9343"/>
                  <a:pt x="9992" y="9400"/>
                </a:cubicBezTo>
                <a:cubicBezTo>
                  <a:pt x="9987" y="9428"/>
                  <a:pt x="9987" y="9456"/>
                  <a:pt x="9987" y="9483"/>
                </a:cubicBezTo>
                <a:cubicBezTo>
                  <a:pt x="9987" y="9757"/>
                  <a:pt x="10052" y="10020"/>
                  <a:pt x="10184" y="10267"/>
                </a:cubicBezTo>
                <a:cubicBezTo>
                  <a:pt x="10200" y="10305"/>
                  <a:pt x="10239" y="10326"/>
                  <a:pt x="10277" y="10326"/>
                </a:cubicBezTo>
                <a:cubicBezTo>
                  <a:pt x="10293" y="10326"/>
                  <a:pt x="10310" y="10321"/>
                  <a:pt x="10326" y="10316"/>
                </a:cubicBezTo>
                <a:cubicBezTo>
                  <a:pt x="10376" y="10288"/>
                  <a:pt x="10397" y="10222"/>
                  <a:pt x="10371" y="10174"/>
                </a:cubicBezTo>
                <a:cubicBezTo>
                  <a:pt x="10255" y="9954"/>
                  <a:pt x="10200" y="9724"/>
                  <a:pt x="10200" y="9483"/>
                </a:cubicBezTo>
                <a:lnTo>
                  <a:pt x="10200" y="9412"/>
                </a:lnTo>
                <a:cubicBezTo>
                  <a:pt x="10206" y="9352"/>
                  <a:pt x="10162" y="9302"/>
                  <a:pt x="10101" y="9296"/>
                </a:cubicBezTo>
                <a:cubicBezTo>
                  <a:pt x="10098" y="9296"/>
                  <a:pt x="10095" y="9296"/>
                  <a:pt x="10092" y="9296"/>
                </a:cubicBezTo>
                <a:close/>
                <a:moveTo>
                  <a:pt x="14431" y="9433"/>
                </a:moveTo>
                <a:cubicBezTo>
                  <a:pt x="14415" y="9433"/>
                  <a:pt x="14399" y="9437"/>
                  <a:pt x="14383" y="9445"/>
                </a:cubicBezTo>
                <a:cubicBezTo>
                  <a:pt x="14333" y="9471"/>
                  <a:pt x="14310" y="9532"/>
                  <a:pt x="14333" y="9587"/>
                </a:cubicBezTo>
                <a:cubicBezTo>
                  <a:pt x="14449" y="9817"/>
                  <a:pt x="14552" y="10075"/>
                  <a:pt x="14651" y="10354"/>
                </a:cubicBezTo>
                <a:cubicBezTo>
                  <a:pt x="14667" y="10399"/>
                  <a:pt x="14705" y="10425"/>
                  <a:pt x="14750" y="10425"/>
                </a:cubicBezTo>
                <a:cubicBezTo>
                  <a:pt x="14760" y="10425"/>
                  <a:pt x="14771" y="10425"/>
                  <a:pt x="14783" y="10420"/>
                </a:cubicBezTo>
                <a:cubicBezTo>
                  <a:pt x="14837" y="10404"/>
                  <a:pt x="14869" y="10343"/>
                  <a:pt x="14848" y="10288"/>
                </a:cubicBezTo>
                <a:cubicBezTo>
                  <a:pt x="14750" y="9998"/>
                  <a:pt x="14639" y="9734"/>
                  <a:pt x="14525" y="9494"/>
                </a:cubicBezTo>
                <a:cubicBezTo>
                  <a:pt x="14505" y="9455"/>
                  <a:pt x="14470" y="9433"/>
                  <a:pt x="14431" y="9433"/>
                </a:cubicBezTo>
                <a:close/>
                <a:moveTo>
                  <a:pt x="16281" y="10268"/>
                </a:moveTo>
                <a:cubicBezTo>
                  <a:pt x="16255" y="10268"/>
                  <a:pt x="16228" y="10278"/>
                  <a:pt x="16207" y="10300"/>
                </a:cubicBezTo>
                <a:cubicBezTo>
                  <a:pt x="15994" y="10503"/>
                  <a:pt x="15785" y="10672"/>
                  <a:pt x="15567" y="10814"/>
                </a:cubicBezTo>
                <a:cubicBezTo>
                  <a:pt x="15522" y="10847"/>
                  <a:pt x="15506" y="10913"/>
                  <a:pt x="15539" y="10958"/>
                </a:cubicBezTo>
                <a:cubicBezTo>
                  <a:pt x="15560" y="10991"/>
                  <a:pt x="15593" y="11006"/>
                  <a:pt x="15626" y="11006"/>
                </a:cubicBezTo>
                <a:cubicBezTo>
                  <a:pt x="15648" y="11006"/>
                  <a:pt x="15665" y="11001"/>
                  <a:pt x="15686" y="10991"/>
                </a:cubicBezTo>
                <a:cubicBezTo>
                  <a:pt x="15911" y="10842"/>
                  <a:pt x="16131" y="10662"/>
                  <a:pt x="16356" y="10447"/>
                </a:cubicBezTo>
                <a:cubicBezTo>
                  <a:pt x="16399" y="10409"/>
                  <a:pt x="16399" y="10343"/>
                  <a:pt x="16356" y="10300"/>
                </a:cubicBezTo>
                <a:cubicBezTo>
                  <a:pt x="16336" y="10280"/>
                  <a:pt x="16308" y="10268"/>
                  <a:pt x="16281" y="10268"/>
                </a:cubicBezTo>
                <a:close/>
                <a:moveTo>
                  <a:pt x="10823" y="10750"/>
                </a:moveTo>
                <a:cubicBezTo>
                  <a:pt x="10792" y="10750"/>
                  <a:pt x="10760" y="10764"/>
                  <a:pt x="10738" y="10793"/>
                </a:cubicBezTo>
                <a:cubicBezTo>
                  <a:pt x="10705" y="10837"/>
                  <a:pt x="10710" y="10903"/>
                  <a:pt x="10759" y="10941"/>
                </a:cubicBezTo>
                <a:cubicBezTo>
                  <a:pt x="10973" y="11105"/>
                  <a:pt x="11231" y="11247"/>
                  <a:pt x="11527" y="11352"/>
                </a:cubicBezTo>
                <a:cubicBezTo>
                  <a:pt x="11538" y="11358"/>
                  <a:pt x="11548" y="11358"/>
                  <a:pt x="11565" y="11358"/>
                </a:cubicBezTo>
                <a:cubicBezTo>
                  <a:pt x="11603" y="11358"/>
                  <a:pt x="11647" y="11335"/>
                  <a:pt x="11664" y="11292"/>
                </a:cubicBezTo>
                <a:cubicBezTo>
                  <a:pt x="11680" y="11237"/>
                  <a:pt x="11653" y="11176"/>
                  <a:pt x="11598" y="11155"/>
                </a:cubicBezTo>
                <a:cubicBezTo>
                  <a:pt x="11324" y="11056"/>
                  <a:pt x="11088" y="10925"/>
                  <a:pt x="10885" y="10771"/>
                </a:cubicBezTo>
                <a:cubicBezTo>
                  <a:pt x="10867" y="10757"/>
                  <a:pt x="10845" y="10750"/>
                  <a:pt x="10823" y="10750"/>
                </a:cubicBezTo>
                <a:close/>
                <a:moveTo>
                  <a:pt x="12376" y="11356"/>
                </a:moveTo>
                <a:cubicBezTo>
                  <a:pt x="12325" y="11356"/>
                  <a:pt x="12283" y="11392"/>
                  <a:pt x="12278" y="11444"/>
                </a:cubicBezTo>
                <a:cubicBezTo>
                  <a:pt x="12266" y="11500"/>
                  <a:pt x="12304" y="11555"/>
                  <a:pt x="12365" y="11566"/>
                </a:cubicBezTo>
                <a:cubicBezTo>
                  <a:pt x="12628" y="11609"/>
                  <a:pt x="12919" y="11631"/>
                  <a:pt x="13220" y="11637"/>
                </a:cubicBezTo>
                <a:cubicBezTo>
                  <a:pt x="13280" y="11637"/>
                  <a:pt x="13324" y="11588"/>
                  <a:pt x="13330" y="11533"/>
                </a:cubicBezTo>
                <a:cubicBezTo>
                  <a:pt x="13330" y="11472"/>
                  <a:pt x="13280" y="11423"/>
                  <a:pt x="13225" y="11423"/>
                </a:cubicBezTo>
                <a:cubicBezTo>
                  <a:pt x="12929" y="11418"/>
                  <a:pt x="12656" y="11396"/>
                  <a:pt x="12398" y="11358"/>
                </a:cubicBezTo>
                <a:cubicBezTo>
                  <a:pt x="12391" y="11356"/>
                  <a:pt x="12383" y="11356"/>
                  <a:pt x="12376" y="11356"/>
                </a:cubicBezTo>
                <a:close/>
                <a:moveTo>
                  <a:pt x="15000" y="11024"/>
                </a:moveTo>
                <a:cubicBezTo>
                  <a:pt x="14989" y="11024"/>
                  <a:pt x="14979" y="11026"/>
                  <a:pt x="14968" y="11029"/>
                </a:cubicBezTo>
                <a:cubicBezTo>
                  <a:pt x="14914" y="11045"/>
                  <a:pt x="14881" y="11100"/>
                  <a:pt x="14897" y="11155"/>
                </a:cubicBezTo>
                <a:cubicBezTo>
                  <a:pt x="14897" y="11166"/>
                  <a:pt x="14897" y="11171"/>
                  <a:pt x="14902" y="11176"/>
                </a:cubicBezTo>
                <a:cubicBezTo>
                  <a:pt x="14894" y="11174"/>
                  <a:pt x="14885" y="11173"/>
                  <a:pt x="14876" y="11173"/>
                </a:cubicBezTo>
                <a:cubicBezTo>
                  <a:pt x="14864" y="11173"/>
                  <a:pt x="14852" y="11175"/>
                  <a:pt x="14843" y="11181"/>
                </a:cubicBezTo>
                <a:cubicBezTo>
                  <a:pt x="14591" y="11275"/>
                  <a:pt x="14333" y="11335"/>
                  <a:pt x="14047" y="11379"/>
                </a:cubicBezTo>
                <a:cubicBezTo>
                  <a:pt x="13988" y="11385"/>
                  <a:pt x="13949" y="11439"/>
                  <a:pt x="13961" y="11494"/>
                </a:cubicBezTo>
                <a:cubicBezTo>
                  <a:pt x="13965" y="11551"/>
                  <a:pt x="14014" y="11588"/>
                  <a:pt x="14065" y="11588"/>
                </a:cubicBezTo>
                <a:cubicBezTo>
                  <a:pt x="14068" y="11588"/>
                  <a:pt x="14072" y="11588"/>
                  <a:pt x="14075" y="11588"/>
                </a:cubicBezTo>
                <a:cubicBezTo>
                  <a:pt x="14371" y="11543"/>
                  <a:pt x="14651" y="11472"/>
                  <a:pt x="14914" y="11379"/>
                </a:cubicBezTo>
                <a:cubicBezTo>
                  <a:pt x="14925" y="11373"/>
                  <a:pt x="14935" y="11368"/>
                  <a:pt x="14947" y="11358"/>
                </a:cubicBezTo>
                <a:cubicBezTo>
                  <a:pt x="14996" y="11560"/>
                  <a:pt x="15040" y="11763"/>
                  <a:pt x="15084" y="11971"/>
                </a:cubicBezTo>
                <a:cubicBezTo>
                  <a:pt x="15094" y="12026"/>
                  <a:pt x="15139" y="12059"/>
                  <a:pt x="15188" y="12059"/>
                </a:cubicBezTo>
                <a:lnTo>
                  <a:pt x="15210" y="12059"/>
                </a:lnTo>
                <a:cubicBezTo>
                  <a:pt x="15264" y="12043"/>
                  <a:pt x="15304" y="11988"/>
                  <a:pt x="15292" y="11932"/>
                </a:cubicBezTo>
                <a:cubicBezTo>
                  <a:pt x="15231" y="11648"/>
                  <a:pt x="15172" y="11368"/>
                  <a:pt x="15100" y="11105"/>
                </a:cubicBezTo>
                <a:cubicBezTo>
                  <a:pt x="15087" y="11055"/>
                  <a:pt x="15047" y="11024"/>
                  <a:pt x="15000" y="11024"/>
                </a:cubicBezTo>
                <a:close/>
                <a:moveTo>
                  <a:pt x="15334" y="12682"/>
                </a:moveTo>
                <a:cubicBezTo>
                  <a:pt x="15327" y="12682"/>
                  <a:pt x="15321" y="12682"/>
                  <a:pt x="15314" y="12684"/>
                </a:cubicBezTo>
                <a:cubicBezTo>
                  <a:pt x="15259" y="12689"/>
                  <a:pt x="15221" y="12744"/>
                  <a:pt x="15226" y="12799"/>
                </a:cubicBezTo>
                <a:cubicBezTo>
                  <a:pt x="15264" y="13073"/>
                  <a:pt x="15304" y="13352"/>
                  <a:pt x="15330" y="13637"/>
                </a:cubicBezTo>
                <a:cubicBezTo>
                  <a:pt x="15336" y="13693"/>
                  <a:pt x="15380" y="13731"/>
                  <a:pt x="15435" y="13731"/>
                </a:cubicBezTo>
                <a:lnTo>
                  <a:pt x="15446" y="13731"/>
                </a:lnTo>
                <a:cubicBezTo>
                  <a:pt x="15501" y="13725"/>
                  <a:pt x="15544" y="13670"/>
                  <a:pt x="15539" y="13615"/>
                </a:cubicBezTo>
                <a:cubicBezTo>
                  <a:pt x="15511" y="13331"/>
                  <a:pt x="15478" y="13045"/>
                  <a:pt x="15435" y="12772"/>
                </a:cubicBezTo>
                <a:cubicBezTo>
                  <a:pt x="15429" y="12718"/>
                  <a:pt x="15386" y="12682"/>
                  <a:pt x="15334" y="12682"/>
                </a:cubicBezTo>
                <a:close/>
                <a:moveTo>
                  <a:pt x="15502" y="14360"/>
                </a:moveTo>
                <a:cubicBezTo>
                  <a:pt x="15500" y="14360"/>
                  <a:pt x="15497" y="14360"/>
                  <a:pt x="15494" y="14361"/>
                </a:cubicBezTo>
                <a:cubicBezTo>
                  <a:pt x="15435" y="14366"/>
                  <a:pt x="15390" y="14416"/>
                  <a:pt x="15396" y="14476"/>
                </a:cubicBezTo>
                <a:cubicBezTo>
                  <a:pt x="15407" y="14750"/>
                  <a:pt x="15418" y="15029"/>
                  <a:pt x="15423" y="15314"/>
                </a:cubicBezTo>
                <a:cubicBezTo>
                  <a:pt x="15423" y="15375"/>
                  <a:pt x="15473" y="15418"/>
                  <a:pt x="15527" y="15418"/>
                </a:cubicBezTo>
                <a:lnTo>
                  <a:pt x="15534" y="15418"/>
                </a:lnTo>
                <a:cubicBezTo>
                  <a:pt x="15588" y="15418"/>
                  <a:pt x="15638" y="15370"/>
                  <a:pt x="15638" y="15309"/>
                </a:cubicBezTo>
                <a:cubicBezTo>
                  <a:pt x="15632" y="15024"/>
                  <a:pt x="15621" y="14740"/>
                  <a:pt x="15605" y="14459"/>
                </a:cubicBezTo>
                <a:cubicBezTo>
                  <a:pt x="15600" y="14407"/>
                  <a:pt x="15554" y="14360"/>
                  <a:pt x="15502" y="14360"/>
                </a:cubicBezTo>
                <a:close/>
                <a:moveTo>
                  <a:pt x="15527" y="16055"/>
                </a:moveTo>
                <a:cubicBezTo>
                  <a:pt x="15468" y="16060"/>
                  <a:pt x="15423" y="16098"/>
                  <a:pt x="15418" y="16154"/>
                </a:cubicBezTo>
                <a:cubicBezTo>
                  <a:pt x="15413" y="16432"/>
                  <a:pt x="15402" y="16718"/>
                  <a:pt x="15385" y="16997"/>
                </a:cubicBezTo>
                <a:cubicBezTo>
                  <a:pt x="15380" y="17057"/>
                  <a:pt x="15423" y="17107"/>
                  <a:pt x="15484" y="17107"/>
                </a:cubicBezTo>
                <a:lnTo>
                  <a:pt x="15489" y="17107"/>
                </a:lnTo>
                <a:cubicBezTo>
                  <a:pt x="15544" y="17107"/>
                  <a:pt x="15593" y="17068"/>
                  <a:pt x="15593" y="17009"/>
                </a:cubicBezTo>
                <a:cubicBezTo>
                  <a:pt x="15615" y="16728"/>
                  <a:pt x="15626" y="16443"/>
                  <a:pt x="15632" y="16159"/>
                </a:cubicBezTo>
                <a:cubicBezTo>
                  <a:pt x="15632" y="16104"/>
                  <a:pt x="15588" y="16055"/>
                  <a:pt x="15527" y="16055"/>
                </a:cubicBezTo>
                <a:close/>
                <a:moveTo>
                  <a:pt x="15417" y="17741"/>
                </a:moveTo>
                <a:cubicBezTo>
                  <a:pt x="15365" y="17741"/>
                  <a:pt x="15324" y="17782"/>
                  <a:pt x="15319" y="17836"/>
                </a:cubicBezTo>
                <a:cubicBezTo>
                  <a:pt x="15292" y="18115"/>
                  <a:pt x="15259" y="18395"/>
                  <a:pt x="15221" y="18669"/>
                </a:cubicBezTo>
                <a:cubicBezTo>
                  <a:pt x="15210" y="18729"/>
                  <a:pt x="15254" y="18784"/>
                  <a:pt x="15309" y="18790"/>
                </a:cubicBezTo>
                <a:lnTo>
                  <a:pt x="15325" y="18790"/>
                </a:lnTo>
                <a:cubicBezTo>
                  <a:pt x="15375" y="18790"/>
                  <a:pt x="15423" y="18752"/>
                  <a:pt x="15428" y="18702"/>
                </a:cubicBezTo>
                <a:cubicBezTo>
                  <a:pt x="15468" y="18423"/>
                  <a:pt x="15501" y="18137"/>
                  <a:pt x="15527" y="17857"/>
                </a:cubicBezTo>
                <a:cubicBezTo>
                  <a:pt x="15534" y="17798"/>
                  <a:pt x="15489" y="17748"/>
                  <a:pt x="15435" y="17743"/>
                </a:cubicBezTo>
                <a:cubicBezTo>
                  <a:pt x="15429" y="17742"/>
                  <a:pt x="15423" y="17741"/>
                  <a:pt x="15417" y="17741"/>
                </a:cubicBezTo>
                <a:close/>
                <a:moveTo>
                  <a:pt x="15186" y="19416"/>
                </a:moveTo>
                <a:cubicBezTo>
                  <a:pt x="15140" y="19416"/>
                  <a:pt x="15098" y="19455"/>
                  <a:pt x="15089" y="19501"/>
                </a:cubicBezTo>
                <a:cubicBezTo>
                  <a:pt x="15040" y="19782"/>
                  <a:pt x="14985" y="20055"/>
                  <a:pt x="14925" y="20330"/>
                </a:cubicBezTo>
                <a:cubicBezTo>
                  <a:pt x="14914" y="20384"/>
                  <a:pt x="14952" y="20444"/>
                  <a:pt x="15008" y="20455"/>
                </a:cubicBezTo>
                <a:lnTo>
                  <a:pt x="15029" y="20455"/>
                </a:lnTo>
                <a:cubicBezTo>
                  <a:pt x="15079" y="20455"/>
                  <a:pt x="15122" y="20422"/>
                  <a:pt x="15133" y="20373"/>
                </a:cubicBezTo>
                <a:cubicBezTo>
                  <a:pt x="15193" y="20100"/>
                  <a:pt x="15248" y="19820"/>
                  <a:pt x="15297" y="19541"/>
                </a:cubicBezTo>
                <a:cubicBezTo>
                  <a:pt x="15309" y="19480"/>
                  <a:pt x="15271" y="19425"/>
                  <a:pt x="15210" y="19420"/>
                </a:cubicBezTo>
                <a:cubicBezTo>
                  <a:pt x="15202" y="19417"/>
                  <a:pt x="15194" y="19416"/>
                  <a:pt x="15186" y="19416"/>
                </a:cubicBezTo>
                <a:close/>
                <a:moveTo>
                  <a:pt x="14842" y="21067"/>
                </a:moveTo>
                <a:cubicBezTo>
                  <a:pt x="14791" y="21067"/>
                  <a:pt x="14748" y="21098"/>
                  <a:pt x="14733" y="21146"/>
                </a:cubicBezTo>
                <a:cubicBezTo>
                  <a:pt x="14662" y="21415"/>
                  <a:pt x="14591" y="21689"/>
                  <a:pt x="14508" y="21957"/>
                </a:cubicBezTo>
                <a:cubicBezTo>
                  <a:pt x="14492" y="22012"/>
                  <a:pt x="14525" y="22073"/>
                  <a:pt x="14580" y="22089"/>
                </a:cubicBezTo>
                <a:cubicBezTo>
                  <a:pt x="14591" y="22094"/>
                  <a:pt x="14601" y="22094"/>
                  <a:pt x="14606" y="22094"/>
                </a:cubicBezTo>
                <a:cubicBezTo>
                  <a:pt x="14656" y="22094"/>
                  <a:pt x="14695" y="22066"/>
                  <a:pt x="14712" y="22018"/>
                </a:cubicBezTo>
                <a:cubicBezTo>
                  <a:pt x="14793" y="21749"/>
                  <a:pt x="14869" y="21474"/>
                  <a:pt x="14935" y="21201"/>
                </a:cubicBezTo>
                <a:cubicBezTo>
                  <a:pt x="14952" y="21146"/>
                  <a:pt x="14919" y="21086"/>
                  <a:pt x="14864" y="21069"/>
                </a:cubicBezTo>
                <a:cubicBezTo>
                  <a:pt x="14857" y="21068"/>
                  <a:pt x="14849" y="21067"/>
                  <a:pt x="14842" y="21067"/>
                </a:cubicBezTo>
                <a:close/>
                <a:moveTo>
                  <a:pt x="14351" y="22687"/>
                </a:moveTo>
                <a:cubicBezTo>
                  <a:pt x="14306" y="22687"/>
                  <a:pt x="14264" y="22713"/>
                  <a:pt x="14251" y="22757"/>
                </a:cubicBezTo>
                <a:cubicBezTo>
                  <a:pt x="14158" y="23020"/>
                  <a:pt x="14059" y="23290"/>
                  <a:pt x="13955" y="23546"/>
                </a:cubicBezTo>
                <a:cubicBezTo>
                  <a:pt x="13938" y="23601"/>
                  <a:pt x="13961" y="23662"/>
                  <a:pt x="14014" y="23684"/>
                </a:cubicBezTo>
                <a:cubicBezTo>
                  <a:pt x="14032" y="23690"/>
                  <a:pt x="14042" y="23690"/>
                  <a:pt x="14054" y="23690"/>
                </a:cubicBezTo>
                <a:cubicBezTo>
                  <a:pt x="14097" y="23690"/>
                  <a:pt x="14135" y="23667"/>
                  <a:pt x="14153" y="23624"/>
                </a:cubicBezTo>
                <a:cubicBezTo>
                  <a:pt x="14256" y="23361"/>
                  <a:pt x="14355" y="23098"/>
                  <a:pt x="14449" y="22829"/>
                </a:cubicBezTo>
                <a:cubicBezTo>
                  <a:pt x="14470" y="22774"/>
                  <a:pt x="14437" y="22714"/>
                  <a:pt x="14383" y="22691"/>
                </a:cubicBezTo>
                <a:cubicBezTo>
                  <a:pt x="14372" y="22688"/>
                  <a:pt x="14362" y="22687"/>
                  <a:pt x="14351" y="22687"/>
                </a:cubicBezTo>
                <a:close/>
                <a:moveTo>
                  <a:pt x="13728" y="24259"/>
                </a:moveTo>
                <a:cubicBezTo>
                  <a:pt x="13686" y="24259"/>
                  <a:pt x="13647" y="24283"/>
                  <a:pt x="13632" y="24320"/>
                </a:cubicBezTo>
                <a:cubicBezTo>
                  <a:pt x="13516" y="24577"/>
                  <a:pt x="13396" y="24835"/>
                  <a:pt x="13275" y="25081"/>
                </a:cubicBezTo>
                <a:cubicBezTo>
                  <a:pt x="13248" y="25137"/>
                  <a:pt x="13270" y="25197"/>
                  <a:pt x="13319" y="25223"/>
                </a:cubicBezTo>
                <a:cubicBezTo>
                  <a:pt x="13336" y="25230"/>
                  <a:pt x="13351" y="25235"/>
                  <a:pt x="13369" y="25235"/>
                </a:cubicBezTo>
                <a:cubicBezTo>
                  <a:pt x="13407" y="25235"/>
                  <a:pt x="13445" y="25213"/>
                  <a:pt x="13462" y="25175"/>
                </a:cubicBezTo>
                <a:cubicBezTo>
                  <a:pt x="13587" y="24927"/>
                  <a:pt x="13708" y="24671"/>
                  <a:pt x="13824" y="24408"/>
                </a:cubicBezTo>
                <a:cubicBezTo>
                  <a:pt x="13850" y="24353"/>
                  <a:pt x="13824" y="24292"/>
                  <a:pt x="13774" y="24270"/>
                </a:cubicBezTo>
                <a:cubicBezTo>
                  <a:pt x="13759" y="24263"/>
                  <a:pt x="13743" y="24259"/>
                  <a:pt x="13728" y="24259"/>
                </a:cubicBezTo>
                <a:close/>
                <a:moveTo>
                  <a:pt x="12972" y="25770"/>
                </a:moveTo>
                <a:cubicBezTo>
                  <a:pt x="12936" y="25770"/>
                  <a:pt x="12899" y="25788"/>
                  <a:pt x="12881" y="25822"/>
                </a:cubicBezTo>
                <a:cubicBezTo>
                  <a:pt x="12744" y="26068"/>
                  <a:pt x="12595" y="26309"/>
                  <a:pt x="12453" y="26545"/>
                </a:cubicBezTo>
                <a:cubicBezTo>
                  <a:pt x="12420" y="26594"/>
                  <a:pt x="12436" y="26660"/>
                  <a:pt x="12486" y="26693"/>
                </a:cubicBezTo>
                <a:cubicBezTo>
                  <a:pt x="12502" y="26703"/>
                  <a:pt x="12519" y="26710"/>
                  <a:pt x="12541" y="26710"/>
                </a:cubicBezTo>
                <a:cubicBezTo>
                  <a:pt x="12574" y="26710"/>
                  <a:pt x="12612" y="26693"/>
                  <a:pt x="12628" y="26660"/>
                </a:cubicBezTo>
                <a:cubicBezTo>
                  <a:pt x="12777" y="26419"/>
                  <a:pt x="12924" y="26172"/>
                  <a:pt x="13061" y="25926"/>
                </a:cubicBezTo>
                <a:cubicBezTo>
                  <a:pt x="13094" y="25876"/>
                  <a:pt x="13073" y="25810"/>
                  <a:pt x="13023" y="25782"/>
                </a:cubicBezTo>
                <a:cubicBezTo>
                  <a:pt x="13007" y="25774"/>
                  <a:pt x="12989" y="25770"/>
                  <a:pt x="12972" y="25770"/>
                </a:cubicBezTo>
                <a:close/>
                <a:moveTo>
                  <a:pt x="12074" y="27200"/>
                </a:moveTo>
                <a:cubicBezTo>
                  <a:pt x="12040" y="27200"/>
                  <a:pt x="12008" y="27216"/>
                  <a:pt x="11987" y="27246"/>
                </a:cubicBezTo>
                <a:cubicBezTo>
                  <a:pt x="11828" y="27477"/>
                  <a:pt x="11664" y="27707"/>
                  <a:pt x="11494" y="27926"/>
                </a:cubicBezTo>
                <a:cubicBezTo>
                  <a:pt x="11456" y="27970"/>
                  <a:pt x="11466" y="28036"/>
                  <a:pt x="11510" y="28074"/>
                </a:cubicBezTo>
                <a:cubicBezTo>
                  <a:pt x="11532" y="28084"/>
                  <a:pt x="11555" y="28096"/>
                  <a:pt x="11576" y="28096"/>
                </a:cubicBezTo>
                <a:cubicBezTo>
                  <a:pt x="11609" y="28096"/>
                  <a:pt x="11636" y="28079"/>
                  <a:pt x="11659" y="28051"/>
                </a:cubicBezTo>
                <a:cubicBezTo>
                  <a:pt x="11833" y="27833"/>
                  <a:pt x="11998" y="27603"/>
                  <a:pt x="12162" y="27367"/>
                </a:cubicBezTo>
                <a:cubicBezTo>
                  <a:pt x="12195" y="27317"/>
                  <a:pt x="12185" y="27252"/>
                  <a:pt x="12135" y="27219"/>
                </a:cubicBezTo>
                <a:cubicBezTo>
                  <a:pt x="12116" y="27206"/>
                  <a:pt x="12095" y="27200"/>
                  <a:pt x="12074" y="27200"/>
                </a:cubicBezTo>
                <a:close/>
                <a:moveTo>
                  <a:pt x="11044" y="28537"/>
                </a:moveTo>
                <a:cubicBezTo>
                  <a:pt x="11014" y="28537"/>
                  <a:pt x="10984" y="28550"/>
                  <a:pt x="10963" y="28578"/>
                </a:cubicBezTo>
                <a:cubicBezTo>
                  <a:pt x="10781" y="28787"/>
                  <a:pt x="10594" y="28995"/>
                  <a:pt x="10397" y="29197"/>
                </a:cubicBezTo>
                <a:cubicBezTo>
                  <a:pt x="10359" y="29242"/>
                  <a:pt x="10359" y="29308"/>
                  <a:pt x="10404" y="29346"/>
                </a:cubicBezTo>
                <a:cubicBezTo>
                  <a:pt x="10425" y="29367"/>
                  <a:pt x="10452" y="29379"/>
                  <a:pt x="10475" y="29379"/>
                </a:cubicBezTo>
                <a:cubicBezTo>
                  <a:pt x="10508" y="29379"/>
                  <a:pt x="10535" y="29367"/>
                  <a:pt x="10551" y="29346"/>
                </a:cubicBezTo>
                <a:cubicBezTo>
                  <a:pt x="10748" y="29137"/>
                  <a:pt x="10940" y="28929"/>
                  <a:pt x="11121" y="28716"/>
                </a:cubicBezTo>
                <a:cubicBezTo>
                  <a:pt x="11160" y="28666"/>
                  <a:pt x="11153" y="28600"/>
                  <a:pt x="11110" y="28562"/>
                </a:cubicBezTo>
                <a:cubicBezTo>
                  <a:pt x="11091" y="28545"/>
                  <a:pt x="11068" y="28537"/>
                  <a:pt x="11044" y="28537"/>
                </a:cubicBezTo>
                <a:close/>
                <a:moveTo>
                  <a:pt x="9879" y="29761"/>
                </a:moveTo>
                <a:cubicBezTo>
                  <a:pt x="9853" y="29761"/>
                  <a:pt x="9827" y="29771"/>
                  <a:pt x="9805" y="29789"/>
                </a:cubicBezTo>
                <a:cubicBezTo>
                  <a:pt x="9608" y="29981"/>
                  <a:pt x="9395" y="30168"/>
                  <a:pt x="9180" y="30353"/>
                </a:cubicBezTo>
                <a:cubicBezTo>
                  <a:pt x="9137" y="30393"/>
                  <a:pt x="9132" y="30459"/>
                  <a:pt x="9170" y="30502"/>
                </a:cubicBezTo>
                <a:cubicBezTo>
                  <a:pt x="9192" y="30530"/>
                  <a:pt x="9225" y="30540"/>
                  <a:pt x="9253" y="30540"/>
                </a:cubicBezTo>
                <a:cubicBezTo>
                  <a:pt x="9274" y="30540"/>
                  <a:pt x="9301" y="30530"/>
                  <a:pt x="9318" y="30513"/>
                </a:cubicBezTo>
                <a:cubicBezTo>
                  <a:pt x="9537" y="30327"/>
                  <a:pt x="9751" y="30135"/>
                  <a:pt x="9954" y="29943"/>
                </a:cubicBezTo>
                <a:cubicBezTo>
                  <a:pt x="9992" y="29905"/>
                  <a:pt x="9997" y="29839"/>
                  <a:pt x="9954" y="29794"/>
                </a:cubicBezTo>
                <a:cubicBezTo>
                  <a:pt x="9934" y="29772"/>
                  <a:pt x="9907" y="29761"/>
                  <a:pt x="9879" y="29761"/>
                </a:cubicBezTo>
                <a:close/>
                <a:moveTo>
                  <a:pt x="8596" y="30859"/>
                </a:moveTo>
                <a:cubicBezTo>
                  <a:pt x="8574" y="30859"/>
                  <a:pt x="8552" y="30866"/>
                  <a:pt x="8534" y="30880"/>
                </a:cubicBezTo>
                <a:cubicBezTo>
                  <a:pt x="8310" y="31051"/>
                  <a:pt x="8085" y="31215"/>
                  <a:pt x="7854" y="31373"/>
                </a:cubicBezTo>
                <a:cubicBezTo>
                  <a:pt x="7806" y="31406"/>
                  <a:pt x="7794" y="31471"/>
                  <a:pt x="7827" y="31521"/>
                </a:cubicBezTo>
                <a:cubicBezTo>
                  <a:pt x="7849" y="31554"/>
                  <a:pt x="7882" y="31570"/>
                  <a:pt x="7915" y="31570"/>
                </a:cubicBezTo>
                <a:cubicBezTo>
                  <a:pt x="7937" y="31570"/>
                  <a:pt x="7953" y="31560"/>
                  <a:pt x="7975" y="31549"/>
                </a:cubicBezTo>
                <a:cubicBezTo>
                  <a:pt x="8206" y="31390"/>
                  <a:pt x="8436" y="31220"/>
                  <a:pt x="8661" y="31051"/>
                </a:cubicBezTo>
                <a:cubicBezTo>
                  <a:pt x="8704" y="31011"/>
                  <a:pt x="8715" y="30945"/>
                  <a:pt x="8682" y="30902"/>
                </a:cubicBezTo>
                <a:cubicBezTo>
                  <a:pt x="8659" y="30873"/>
                  <a:pt x="8627" y="30859"/>
                  <a:pt x="8596" y="30859"/>
                </a:cubicBezTo>
                <a:close/>
                <a:moveTo>
                  <a:pt x="7207" y="31819"/>
                </a:moveTo>
                <a:cubicBezTo>
                  <a:pt x="7189" y="31819"/>
                  <a:pt x="7170" y="31824"/>
                  <a:pt x="7153" y="31833"/>
                </a:cubicBezTo>
                <a:cubicBezTo>
                  <a:pt x="6911" y="31982"/>
                  <a:pt x="6671" y="32124"/>
                  <a:pt x="6430" y="32261"/>
                </a:cubicBezTo>
                <a:cubicBezTo>
                  <a:pt x="6375" y="32288"/>
                  <a:pt x="6359" y="32349"/>
                  <a:pt x="6385" y="32404"/>
                </a:cubicBezTo>
                <a:cubicBezTo>
                  <a:pt x="6407" y="32437"/>
                  <a:pt x="6440" y="32458"/>
                  <a:pt x="6478" y="32458"/>
                </a:cubicBezTo>
                <a:cubicBezTo>
                  <a:pt x="6496" y="32458"/>
                  <a:pt x="6511" y="32453"/>
                  <a:pt x="6528" y="32442"/>
                </a:cubicBezTo>
                <a:cubicBezTo>
                  <a:pt x="6774" y="32311"/>
                  <a:pt x="7022" y="32162"/>
                  <a:pt x="7262" y="32015"/>
                </a:cubicBezTo>
                <a:cubicBezTo>
                  <a:pt x="7312" y="31982"/>
                  <a:pt x="7328" y="31921"/>
                  <a:pt x="7295" y="31873"/>
                </a:cubicBezTo>
                <a:cubicBezTo>
                  <a:pt x="7277" y="31836"/>
                  <a:pt x="7243" y="31819"/>
                  <a:pt x="7207" y="31819"/>
                </a:cubicBezTo>
                <a:close/>
                <a:moveTo>
                  <a:pt x="5731" y="32638"/>
                </a:moveTo>
                <a:cubicBezTo>
                  <a:pt x="5715" y="32638"/>
                  <a:pt x="5699" y="32642"/>
                  <a:pt x="5684" y="32650"/>
                </a:cubicBezTo>
                <a:cubicBezTo>
                  <a:pt x="5431" y="32771"/>
                  <a:pt x="5180" y="32892"/>
                  <a:pt x="4922" y="33001"/>
                </a:cubicBezTo>
                <a:cubicBezTo>
                  <a:pt x="4867" y="33024"/>
                  <a:pt x="4846" y="33089"/>
                  <a:pt x="4867" y="33138"/>
                </a:cubicBezTo>
                <a:cubicBezTo>
                  <a:pt x="4884" y="33182"/>
                  <a:pt x="4922" y="33204"/>
                  <a:pt x="4966" y="33204"/>
                </a:cubicBezTo>
                <a:cubicBezTo>
                  <a:pt x="4978" y="33204"/>
                  <a:pt x="4993" y="33199"/>
                  <a:pt x="5004" y="33193"/>
                </a:cubicBezTo>
                <a:cubicBezTo>
                  <a:pt x="5267" y="33083"/>
                  <a:pt x="5525" y="32963"/>
                  <a:pt x="5777" y="32837"/>
                </a:cubicBezTo>
                <a:cubicBezTo>
                  <a:pt x="5826" y="32809"/>
                  <a:pt x="5848" y="32749"/>
                  <a:pt x="5826" y="32695"/>
                </a:cubicBezTo>
                <a:cubicBezTo>
                  <a:pt x="5807" y="32660"/>
                  <a:pt x="5769" y="32638"/>
                  <a:pt x="5731" y="32638"/>
                </a:cubicBezTo>
                <a:close/>
                <a:moveTo>
                  <a:pt x="4183" y="33312"/>
                </a:moveTo>
                <a:cubicBezTo>
                  <a:pt x="4170" y="33312"/>
                  <a:pt x="4157" y="33314"/>
                  <a:pt x="4144" y="33320"/>
                </a:cubicBezTo>
                <a:cubicBezTo>
                  <a:pt x="3886" y="33418"/>
                  <a:pt x="3617" y="33517"/>
                  <a:pt x="3354" y="33604"/>
                </a:cubicBezTo>
                <a:cubicBezTo>
                  <a:pt x="3300" y="33621"/>
                  <a:pt x="3268" y="33681"/>
                  <a:pt x="3289" y="33735"/>
                </a:cubicBezTo>
                <a:cubicBezTo>
                  <a:pt x="3300" y="33780"/>
                  <a:pt x="3344" y="33813"/>
                  <a:pt x="3387" y="33813"/>
                </a:cubicBezTo>
                <a:cubicBezTo>
                  <a:pt x="3399" y="33813"/>
                  <a:pt x="3410" y="33806"/>
                  <a:pt x="3420" y="33801"/>
                </a:cubicBezTo>
                <a:cubicBezTo>
                  <a:pt x="3688" y="33714"/>
                  <a:pt x="3958" y="33616"/>
                  <a:pt x="4221" y="33517"/>
                </a:cubicBezTo>
                <a:cubicBezTo>
                  <a:pt x="4275" y="33495"/>
                  <a:pt x="4303" y="33434"/>
                  <a:pt x="4280" y="33379"/>
                </a:cubicBezTo>
                <a:cubicBezTo>
                  <a:pt x="4264" y="33338"/>
                  <a:pt x="4225" y="33312"/>
                  <a:pt x="4183" y="33312"/>
                </a:cubicBezTo>
                <a:close/>
                <a:moveTo>
                  <a:pt x="2585" y="33852"/>
                </a:moveTo>
                <a:cubicBezTo>
                  <a:pt x="2575" y="33852"/>
                  <a:pt x="2565" y="33853"/>
                  <a:pt x="2555" y="33856"/>
                </a:cubicBezTo>
                <a:cubicBezTo>
                  <a:pt x="2286" y="33933"/>
                  <a:pt x="2011" y="34004"/>
                  <a:pt x="1743" y="34076"/>
                </a:cubicBezTo>
                <a:cubicBezTo>
                  <a:pt x="1682" y="34087"/>
                  <a:pt x="1650" y="34147"/>
                  <a:pt x="1667" y="34201"/>
                </a:cubicBezTo>
                <a:cubicBezTo>
                  <a:pt x="1677" y="34251"/>
                  <a:pt x="1722" y="34284"/>
                  <a:pt x="1765" y="34284"/>
                </a:cubicBezTo>
                <a:cubicBezTo>
                  <a:pt x="1776" y="34284"/>
                  <a:pt x="1781" y="34284"/>
                  <a:pt x="1793" y="34279"/>
                </a:cubicBezTo>
                <a:cubicBezTo>
                  <a:pt x="2067" y="34213"/>
                  <a:pt x="2340" y="34135"/>
                  <a:pt x="2610" y="34059"/>
                </a:cubicBezTo>
                <a:cubicBezTo>
                  <a:pt x="2669" y="34043"/>
                  <a:pt x="2702" y="33983"/>
                  <a:pt x="2686" y="33927"/>
                </a:cubicBezTo>
                <a:cubicBezTo>
                  <a:pt x="2672" y="33882"/>
                  <a:pt x="2630" y="33852"/>
                  <a:pt x="2585" y="33852"/>
                </a:cubicBezTo>
                <a:close/>
                <a:moveTo>
                  <a:pt x="941" y="34260"/>
                </a:moveTo>
                <a:cubicBezTo>
                  <a:pt x="934" y="34260"/>
                  <a:pt x="928" y="34260"/>
                  <a:pt x="921" y="34261"/>
                </a:cubicBezTo>
                <a:cubicBezTo>
                  <a:pt x="647" y="34322"/>
                  <a:pt x="374" y="34372"/>
                  <a:pt x="93" y="34421"/>
                </a:cubicBezTo>
                <a:cubicBezTo>
                  <a:pt x="38" y="34431"/>
                  <a:pt x="0" y="34486"/>
                  <a:pt x="12" y="34542"/>
                </a:cubicBezTo>
                <a:cubicBezTo>
                  <a:pt x="17" y="34596"/>
                  <a:pt x="66" y="34628"/>
                  <a:pt x="116" y="34628"/>
                </a:cubicBezTo>
                <a:lnTo>
                  <a:pt x="132" y="34628"/>
                </a:lnTo>
                <a:cubicBezTo>
                  <a:pt x="412" y="34580"/>
                  <a:pt x="691" y="34525"/>
                  <a:pt x="966" y="34471"/>
                </a:cubicBezTo>
                <a:cubicBezTo>
                  <a:pt x="1025" y="34459"/>
                  <a:pt x="1058" y="34398"/>
                  <a:pt x="1047" y="34344"/>
                </a:cubicBezTo>
                <a:cubicBezTo>
                  <a:pt x="1038" y="34295"/>
                  <a:pt x="993" y="34260"/>
                  <a:pt x="941" y="342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6" name="Google Shape;4366;p74"/>
          <p:cNvSpPr/>
          <p:nvPr/>
        </p:nvSpPr>
        <p:spPr>
          <a:xfrm>
            <a:off x="465750" y="4124211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7" name="Google Shape;4367;p74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8" name="Google Shape;4368;p74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9" name="Google Shape;4369;p74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0" name="Google Shape;4370;p74">
            <a:hlinkClick r:id="rId4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62;g111ea7f8aa0_0_0">
            <a:extLst>
              <a:ext uri="{FF2B5EF4-FFF2-40B4-BE49-F238E27FC236}">
                <a16:creationId xmlns:a16="http://schemas.microsoft.com/office/drawing/2014/main" id="{F3400514-B9AE-7E49-AFD5-5D6BDD22C773}"/>
              </a:ext>
            </a:extLst>
          </p:cNvPr>
          <p:cNvSpPr txBox="1"/>
          <p:nvPr/>
        </p:nvSpPr>
        <p:spPr>
          <a:xfrm>
            <a:off x="3795609" y="2296934"/>
            <a:ext cx="4287825" cy="100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8109" indent="-108109" algn="ctr">
              <a:defRPr sz="3300">
                <a:solidFill>
                  <a:srgbClr val="0FB7B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en-US" sz="2800" dirty="0">
                <a:solidFill>
                  <a:schemeClr val="dk1"/>
                </a:solidFill>
                <a:latin typeface="Nunito"/>
                <a:cs typeface="Arial"/>
                <a:sym typeface="Calibri"/>
              </a:rPr>
              <a:t>/ˈ</a:t>
            </a:r>
            <a:r>
              <a:rPr lang="en-US" sz="2800" dirty="0" err="1">
                <a:solidFill>
                  <a:schemeClr val="dk1"/>
                </a:solidFill>
                <a:latin typeface="Nunito"/>
                <a:cs typeface="Arial"/>
                <a:sym typeface="Calibri"/>
              </a:rPr>
              <a:t>brek.fəst</a:t>
            </a:r>
            <a:r>
              <a:rPr lang="en-US" sz="2800" dirty="0">
                <a:solidFill>
                  <a:schemeClr val="dk1"/>
                </a:solidFill>
                <a:latin typeface="Nunito"/>
                <a:cs typeface="Arial"/>
                <a:sym typeface="Calibri"/>
              </a:rPr>
              <a:t>/</a:t>
            </a:r>
            <a:endParaRPr lang="en-US" sz="2800" dirty="0">
              <a:solidFill>
                <a:srgbClr val="48C0B6"/>
              </a:solidFill>
              <a:latin typeface="Calibri"/>
              <a:cs typeface="Calibri"/>
              <a:sym typeface="Calibri"/>
            </a:endParaRPr>
          </a:p>
          <a:p>
            <a:endParaRPr sz="2800" dirty="0">
              <a:sym typeface="Calibri"/>
            </a:endParaRPr>
          </a:p>
        </p:txBody>
      </p:sp>
      <p:sp>
        <p:nvSpPr>
          <p:cNvPr id="16" name="Google Shape;163;g111ea7f8aa0_0_0">
            <a:extLst>
              <a:ext uri="{FF2B5EF4-FFF2-40B4-BE49-F238E27FC236}">
                <a16:creationId xmlns:a16="http://schemas.microsoft.com/office/drawing/2014/main" id="{9D9F2840-5279-6047-90B1-E539AEA72EA2}"/>
              </a:ext>
            </a:extLst>
          </p:cNvPr>
          <p:cNvSpPr txBox="1"/>
          <p:nvPr/>
        </p:nvSpPr>
        <p:spPr>
          <a:xfrm>
            <a:off x="3795609" y="3048536"/>
            <a:ext cx="4287825" cy="56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108109" indent="-108109" algn="ctr"/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bữa</a:t>
            </a:r>
            <a:r>
              <a:rPr lang="en-US" sz="2800" dirty="0">
                <a:solidFill>
                  <a:schemeClr val="dk1"/>
                </a:solidFill>
                <a:latin typeface="Nunito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sáng</a:t>
            </a:r>
            <a:endParaRPr sz="2800" dirty="0">
              <a:solidFill>
                <a:schemeClr val="dk1"/>
              </a:solidFill>
              <a:latin typeface="Nunito"/>
              <a:sym typeface="Calibri"/>
            </a:endParaRPr>
          </a:p>
        </p:txBody>
      </p:sp>
      <p:sp>
        <p:nvSpPr>
          <p:cNvPr id="17" name="Google Shape;164;g111ea7f8aa0_0_0">
            <a:extLst>
              <a:ext uri="{FF2B5EF4-FFF2-40B4-BE49-F238E27FC236}">
                <a16:creationId xmlns:a16="http://schemas.microsoft.com/office/drawing/2014/main" id="{81CE729E-A34E-8242-AFA4-B28A26086549}"/>
              </a:ext>
            </a:extLst>
          </p:cNvPr>
          <p:cNvSpPr txBox="1"/>
          <p:nvPr/>
        </p:nvSpPr>
        <p:spPr>
          <a:xfrm>
            <a:off x="4036904" y="1051715"/>
            <a:ext cx="4246650" cy="136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lnSpc>
                <a:spcPct val="200000"/>
              </a:lnSpc>
              <a:buClr>
                <a:schemeClr val="dk1"/>
              </a:buClr>
              <a:buSzPts val="1400"/>
            </a:pPr>
            <a:r>
              <a:rPr lang="en-US" sz="4000" b="1" dirty="0">
                <a:solidFill>
                  <a:srgbClr val="E63812"/>
                </a:solidFill>
                <a:latin typeface="Nunito"/>
                <a:sym typeface="Calibri"/>
              </a:rPr>
              <a:t>breakfast (n)</a:t>
            </a:r>
            <a:endParaRPr sz="4000" b="1" dirty="0">
              <a:solidFill>
                <a:srgbClr val="E63812"/>
              </a:solidFill>
              <a:latin typeface="Nunito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02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9" name="Google Shape;4359;p74"/>
          <p:cNvSpPr txBox="1">
            <a:spLocks noGrp="1"/>
          </p:cNvSpPr>
          <p:nvPr>
            <p:ph type="title"/>
          </p:nvPr>
        </p:nvSpPr>
        <p:spPr>
          <a:xfrm>
            <a:off x="7147972" y="73580"/>
            <a:ext cx="1974379" cy="54089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000" dirty="0" err="1"/>
              <a:t>vocabulary</a:t>
            </a:r>
            <a:endParaRPr sz="4000" dirty="0"/>
          </a:p>
        </p:txBody>
      </p:sp>
      <p:pic>
        <p:nvPicPr>
          <p:cNvPr id="4361" name="Google Shape;4361;p74"/>
          <p:cNvPicPr preferRelativeResize="0"/>
          <p:nvPr/>
        </p:nvPicPr>
        <p:blipFill>
          <a:blip r:embed="rId3"/>
          <a:srcRect t="438" b="438"/>
          <a:stretch/>
        </p:blipFill>
        <p:spPr>
          <a:xfrm>
            <a:off x="714275" y="540449"/>
            <a:ext cx="2735400" cy="4063500"/>
          </a:xfrm>
          <a:prstGeom prst="roundRect">
            <a:avLst>
              <a:gd name="adj" fmla="val 7568"/>
            </a:avLst>
          </a:prstGeom>
          <a:noFill/>
          <a:ln>
            <a:noFill/>
          </a:ln>
        </p:spPr>
      </p:pic>
      <p:grpSp>
        <p:nvGrpSpPr>
          <p:cNvPr id="4362" name="Google Shape;4362;p74"/>
          <p:cNvGrpSpPr/>
          <p:nvPr/>
        </p:nvGrpSpPr>
        <p:grpSpPr>
          <a:xfrm>
            <a:off x="366050" y="334979"/>
            <a:ext cx="8430646" cy="4424890"/>
            <a:chOff x="366050" y="334979"/>
            <a:chExt cx="8430646" cy="4424890"/>
          </a:xfrm>
        </p:grpSpPr>
        <p:sp>
          <p:nvSpPr>
            <p:cNvPr id="4363" name="Google Shape;4363;p74"/>
            <p:cNvSpPr/>
            <p:nvPr/>
          </p:nvSpPr>
          <p:spPr>
            <a:xfrm rot="-1812374" flipH="1">
              <a:off x="349702" y="667863"/>
              <a:ext cx="1408331" cy="315091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74"/>
            <p:cNvSpPr/>
            <p:nvPr/>
          </p:nvSpPr>
          <p:spPr>
            <a:xfrm rot="-1277648" flipH="1">
              <a:off x="7379310" y="4199845"/>
              <a:ext cx="1408248" cy="315072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5" name="Google Shape;4365;p74"/>
          <p:cNvSpPr/>
          <p:nvPr/>
        </p:nvSpPr>
        <p:spPr>
          <a:xfrm rot="-5863143">
            <a:off x="7302403" y="-61171"/>
            <a:ext cx="2593430" cy="1773143"/>
          </a:xfrm>
          <a:custGeom>
            <a:avLst/>
            <a:gdLst/>
            <a:ahLst/>
            <a:cxnLst/>
            <a:rect l="l" t="t" r="r" b="b"/>
            <a:pathLst>
              <a:path w="50649" h="34629" extrusionOk="0">
                <a:moveTo>
                  <a:pt x="32733" y="0"/>
                </a:moveTo>
                <a:cubicBezTo>
                  <a:pt x="32447" y="7"/>
                  <a:pt x="32162" y="12"/>
                  <a:pt x="31883" y="28"/>
                </a:cubicBezTo>
                <a:cubicBezTo>
                  <a:pt x="31822" y="28"/>
                  <a:pt x="31779" y="78"/>
                  <a:pt x="31784" y="139"/>
                </a:cubicBezTo>
                <a:cubicBezTo>
                  <a:pt x="31784" y="193"/>
                  <a:pt x="31833" y="237"/>
                  <a:pt x="31888" y="237"/>
                </a:cubicBezTo>
                <a:lnTo>
                  <a:pt x="31893" y="237"/>
                </a:lnTo>
                <a:cubicBezTo>
                  <a:pt x="32167" y="225"/>
                  <a:pt x="32453" y="215"/>
                  <a:pt x="32733" y="215"/>
                </a:cubicBezTo>
                <a:cubicBezTo>
                  <a:pt x="32792" y="210"/>
                  <a:pt x="32842" y="165"/>
                  <a:pt x="32837" y="106"/>
                </a:cubicBezTo>
                <a:cubicBezTo>
                  <a:pt x="32837" y="45"/>
                  <a:pt x="32792" y="0"/>
                  <a:pt x="32733" y="0"/>
                </a:cubicBezTo>
                <a:close/>
                <a:moveTo>
                  <a:pt x="33581" y="7"/>
                </a:moveTo>
                <a:cubicBezTo>
                  <a:pt x="33527" y="7"/>
                  <a:pt x="33472" y="50"/>
                  <a:pt x="33472" y="111"/>
                </a:cubicBezTo>
                <a:cubicBezTo>
                  <a:pt x="33472" y="171"/>
                  <a:pt x="33515" y="220"/>
                  <a:pt x="33576" y="220"/>
                </a:cubicBezTo>
                <a:cubicBezTo>
                  <a:pt x="33851" y="225"/>
                  <a:pt x="34135" y="237"/>
                  <a:pt x="34415" y="258"/>
                </a:cubicBezTo>
                <a:lnTo>
                  <a:pt x="34426" y="258"/>
                </a:lnTo>
                <a:cubicBezTo>
                  <a:pt x="34481" y="258"/>
                  <a:pt x="34524" y="215"/>
                  <a:pt x="34530" y="160"/>
                </a:cubicBezTo>
                <a:cubicBezTo>
                  <a:pt x="34530" y="99"/>
                  <a:pt x="34486" y="50"/>
                  <a:pt x="34431" y="45"/>
                </a:cubicBezTo>
                <a:cubicBezTo>
                  <a:pt x="34147" y="28"/>
                  <a:pt x="33861" y="18"/>
                  <a:pt x="33581" y="7"/>
                </a:cubicBezTo>
                <a:close/>
                <a:moveTo>
                  <a:pt x="31042" y="88"/>
                </a:moveTo>
                <a:cubicBezTo>
                  <a:pt x="31039" y="88"/>
                  <a:pt x="31036" y="88"/>
                  <a:pt x="31033" y="89"/>
                </a:cubicBezTo>
                <a:cubicBezTo>
                  <a:pt x="30753" y="116"/>
                  <a:pt x="30469" y="149"/>
                  <a:pt x="30189" y="187"/>
                </a:cubicBezTo>
                <a:cubicBezTo>
                  <a:pt x="30135" y="198"/>
                  <a:pt x="30090" y="248"/>
                  <a:pt x="30102" y="308"/>
                </a:cubicBezTo>
                <a:cubicBezTo>
                  <a:pt x="30107" y="362"/>
                  <a:pt x="30156" y="395"/>
                  <a:pt x="30206" y="395"/>
                </a:cubicBezTo>
                <a:lnTo>
                  <a:pt x="30222" y="395"/>
                </a:lnTo>
                <a:cubicBezTo>
                  <a:pt x="30496" y="357"/>
                  <a:pt x="30775" y="324"/>
                  <a:pt x="31056" y="296"/>
                </a:cubicBezTo>
                <a:cubicBezTo>
                  <a:pt x="31115" y="291"/>
                  <a:pt x="31154" y="243"/>
                  <a:pt x="31148" y="182"/>
                </a:cubicBezTo>
                <a:cubicBezTo>
                  <a:pt x="31143" y="130"/>
                  <a:pt x="31094" y="88"/>
                  <a:pt x="31042" y="88"/>
                </a:cubicBezTo>
                <a:close/>
                <a:moveTo>
                  <a:pt x="35275" y="111"/>
                </a:moveTo>
                <a:cubicBezTo>
                  <a:pt x="35215" y="111"/>
                  <a:pt x="35166" y="149"/>
                  <a:pt x="35160" y="204"/>
                </a:cubicBezTo>
                <a:cubicBezTo>
                  <a:pt x="35154" y="264"/>
                  <a:pt x="35199" y="314"/>
                  <a:pt x="35258" y="319"/>
                </a:cubicBezTo>
                <a:cubicBezTo>
                  <a:pt x="35538" y="346"/>
                  <a:pt x="35817" y="379"/>
                  <a:pt x="36098" y="412"/>
                </a:cubicBezTo>
                <a:lnTo>
                  <a:pt x="36108" y="412"/>
                </a:lnTo>
                <a:cubicBezTo>
                  <a:pt x="36163" y="412"/>
                  <a:pt x="36207" y="374"/>
                  <a:pt x="36212" y="319"/>
                </a:cubicBezTo>
                <a:cubicBezTo>
                  <a:pt x="36219" y="264"/>
                  <a:pt x="36179" y="210"/>
                  <a:pt x="36120" y="204"/>
                </a:cubicBezTo>
                <a:cubicBezTo>
                  <a:pt x="35840" y="165"/>
                  <a:pt x="35561" y="139"/>
                  <a:pt x="35275" y="111"/>
                </a:cubicBezTo>
                <a:close/>
                <a:moveTo>
                  <a:pt x="36946" y="317"/>
                </a:moveTo>
                <a:cubicBezTo>
                  <a:pt x="36897" y="317"/>
                  <a:pt x="36848" y="357"/>
                  <a:pt x="36843" y="407"/>
                </a:cubicBezTo>
                <a:cubicBezTo>
                  <a:pt x="36831" y="467"/>
                  <a:pt x="36870" y="516"/>
                  <a:pt x="36930" y="527"/>
                </a:cubicBezTo>
                <a:cubicBezTo>
                  <a:pt x="37210" y="571"/>
                  <a:pt x="37484" y="615"/>
                  <a:pt x="37758" y="665"/>
                </a:cubicBezTo>
                <a:lnTo>
                  <a:pt x="37780" y="665"/>
                </a:lnTo>
                <a:cubicBezTo>
                  <a:pt x="37830" y="665"/>
                  <a:pt x="37873" y="632"/>
                  <a:pt x="37884" y="577"/>
                </a:cubicBezTo>
                <a:cubicBezTo>
                  <a:pt x="37896" y="521"/>
                  <a:pt x="37856" y="467"/>
                  <a:pt x="37797" y="456"/>
                </a:cubicBezTo>
                <a:cubicBezTo>
                  <a:pt x="37517" y="407"/>
                  <a:pt x="37243" y="362"/>
                  <a:pt x="36963" y="319"/>
                </a:cubicBezTo>
                <a:cubicBezTo>
                  <a:pt x="36958" y="318"/>
                  <a:pt x="36952" y="317"/>
                  <a:pt x="36946" y="317"/>
                </a:cubicBezTo>
                <a:close/>
                <a:moveTo>
                  <a:pt x="29371" y="328"/>
                </a:moveTo>
                <a:cubicBezTo>
                  <a:pt x="29364" y="328"/>
                  <a:pt x="29358" y="328"/>
                  <a:pt x="29351" y="329"/>
                </a:cubicBezTo>
                <a:cubicBezTo>
                  <a:pt x="29071" y="385"/>
                  <a:pt x="28792" y="445"/>
                  <a:pt x="28523" y="516"/>
                </a:cubicBezTo>
                <a:cubicBezTo>
                  <a:pt x="28463" y="527"/>
                  <a:pt x="28430" y="587"/>
                  <a:pt x="28446" y="642"/>
                </a:cubicBezTo>
                <a:cubicBezTo>
                  <a:pt x="28458" y="691"/>
                  <a:pt x="28501" y="724"/>
                  <a:pt x="28544" y="724"/>
                </a:cubicBezTo>
                <a:cubicBezTo>
                  <a:pt x="28556" y="724"/>
                  <a:pt x="28567" y="719"/>
                  <a:pt x="28572" y="719"/>
                </a:cubicBezTo>
                <a:cubicBezTo>
                  <a:pt x="28835" y="653"/>
                  <a:pt x="29115" y="592"/>
                  <a:pt x="29394" y="538"/>
                </a:cubicBezTo>
                <a:cubicBezTo>
                  <a:pt x="29449" y="527"/>
                  <a:pt x="29488" y="473"/>
                  <a:pt x="29477" y="412"/>
                </a:cubicBezTo>
                <a:cubicBezTo>
                  <a:pt x="29467" y="363"/>
                  <a:pt x="29423" y="328"/>
                  <a:pt x="29371" y="328"/>
                </a:cubicBezTo>
                <a:close/>
                <a:moveTo>
                  <a:pt x="38611" y="613"/>
                </a:moveTo>
                <a:cubicBezTo>
                  <a:pt x="38563" y="613"/>
                  <a:pt x="38519" y="649"/>
                  <a:pt x="38503" y="698"/>
                </a:cubicBezTo>
                <a:cubicBezTo>
                  <a:pt x="38493" y="757"/>
                  <a:pt x="38531" y="812"/>
                  <a:pt x="38586" y="823"/>
                </a:cubicBezTo>
                <a:cubicBezTo>
                  <a:pt x="38865" y="878"/>
                  <a:pt x="39139" y="938"/>
                  <a:pt x="39414" y="999"/>
                </a:cubicBezTo>
                <a:cubicBezTo>
                  <a:pt x="39419" y="1004"/>
                  <a:pt x="39429" y="1004"/>
                  <a:pt x="39435" y="1004"/>
                </a:cubicBezTo>
                <a:cubicBezTo>
                  <a:pt x="39485" y="1004"/>
                  <a:pt x="39528" y="971"/>
                  <a:pt x="39540" y="921"/>
                </a:cubicBezTo>
                <a:cubicBezTo>
                  <a:pt x="39550" y="862"/>
                  <a:pt x="39518" y="807"/>
                  <a:pt x="39457" y="796"/>
                </a:cubicBezTo>
                <a:cubicBezTo>
                  <a:pt x="39183" y="731"/>
                  <a:pt x="38909" y="670"/>
                  <a:pt x="38630" y="615"/>
                </a:cubicBezTo>
                <a:cubicBezTo>
                  <a:pt x="38623" y="614"/>
                  <a:pt x="38617" y="613"/>
                  <a:pt x="38611" y="613"/>
                </a:cubicBezTo>
                <a:close/>
                <a:moveTo>
                  <a:pt x="27734" y="742"/>
                </a:moveTo>
                <a:cubicBezTo>
                  <a:pt x="27724" y="742"/>
                  <a:pt x="27713" y="743"/>
                  <a:pt x="27701" y="746"/>
                </a:cubicBezTo>
                <a:cubicBezTo>
                  <a:pt x="27432" y="834"/>
                  <a:pt x="27163" y="928"/>
                  <a:pt x="26900" y="1026"/>
                </a:cubicBezTo>
                <a:cubicBezTo>
                  <a:pt x="26846" y="1048"/>
                  <a:pt x="26819" y="1108"/>
                  <a:pt x="26840" y="1163"/>
                </a:cubicBezTo>
                <a:cubicBezTo>
                  <a:pt x="26857" y="1207"/>
                  <a:pt x="26895" y="1234"/>
                  <a:pt x="26938" y="1234"/>
                </a:cubicBezTo>
                <a:cubicBezTo>
                  <a:pt x="26950" y="1234"/>
                  <a:pt x="26961" y="1229"/>
                  <a:pt x="26978" y="1224"/>
                </a:cubicBezTo>
                <a:cubicBezTo>
                  <a:pt x="27234" y="1125"/>
                  <a:pt x="27497" y="1032"/>
                  <a:pt x="27767" y="949"/>
                </a:cubicBezTo>
                <a:cubicBezTo>
                  <a:pt x="27821" y="928"/>
                  <a:pt x="27854" y="873"/>
                  <a:pt x="27833" y="817"/>
                </a:cubicBezTo>
                <a:cubicBezTo>
                  <a:pt x="27819" y="768"/>
                  <a:pt x="27780" y="742"/>
                  <a:pt x="27734" y="742"/>
                </a:cubicBezTo>
                <a:close/>
                <a:moveTo>
                  <a:pt x="40255" y="989"/>
                </a:moveTo>
                <a:cubicBezTo>
                  <a:pt x="40210" y="989"/>
                  <a:pt x="40168" y="1020"/>
                  <a:pt x="40158" y="1070"/>
                </a:cubicBezTo>
                <a:cubicBezTo>
                  <a:pt x="40142" y="1125"/>
                  <a:pt x="40175" y="1179"/>
                  <a:pt x="40236" y="1196"/>
                </a:cubicBezTo>
                <a:cubicBezTo>
                  <a:pt x="40509" y="1267"/>
                  <a:pt x="40778" y="1338"/>
                  <a:pt x="41053" y="1409"/>
                </a:cubicBezTo>
                <a:cubicBezTo>
                  <a:pt x="41058" y="1409"/>
                  <a:pt x="41068" y="1415"/>
                  <a:pt x="41079" y="1415"/>
                </a:cubicBezTo>
                <a:cubicBezTo>
                  <a:pt x="41124" y="1415"/>
                  <a:pt x="41167" y="1382"/>
                  <a:pt x="41178" y="1333"/>
                </a:cubicBezTo>
                <a:cubicBezTo>
                  <a:pt x="41195" y="1278"/>
                  <a:pt x="41162" y="1217"/>
                  <a:pt x="41107" y="1207"/>
                </a:cubicBezTo>
                <a:cubicBezTo>
                  <a:pt x="40833" y="1130"/>
                  <a:pt x="40559" y="1059"/>
                  <a:pt x="40284" y="994"/>
                </a:cubicBezTo>
                <a:cubicBezTo>
                  <a:pt x="40275" y="991"/>
                  <a:pt x="40265" y="989"/>
                  <a:pt x="40255" y="989"/>
                </a:cubicBezTo>
                <a:close/>
                <a:moveTo>
                  <a:pt x="41893" y="1433"/>
                </a:moveTo>
                <a:cubicBezTo>
                  <a:pt x="41846" y="1433"/>
                  <a:pt x="41806" y="1463"/>
                  <a:pt x="41792" y="1508"/>
                </a:cubicBezTo>
                <a:cubicBezTo>
                  <a:pt x="41776" y="1563"/>
                  <a:pt x="41809" y="1624"/>
                  <a:pt x="41863" y="1639"/>
                </a:cubicBezTo>
                <a:cubicBezTo>
                  <a:pt x="42138" y="1717"/>
                  <a:pt x="42406" y="1799"/>
                  <a:pt x="42669" y="1882"/>
                </a:cubicBezTo>
                <a:cubicBezTo>
                  <a:pt x="42680" y="1887"/>
                  <a:pt x="42690" y="1887"/>
                  <a:pt x="42702" y="1887"/>
                </a:cubicBezTo>
                <a:cubicBezTo>
                  <a:pt x="42746" y="1887"/>
                  <a:pt x="42789" y="1859"/>
                  <a:pt x="42801" y="1816"/>
                </a:cubicBezTo>
                <a:cubicBezTo>
                  <a:pt x="42817" y="1760"/>
                  <a:pt x="42789" y="1700"/>
                  <a:pt x="42735" y="1684"/>
                </a:cubicBezTo>
                <a:cubicBezTo>
                  <a:pt x="42467" y="1596"/>
                  <a:pt x="42197" y="1513"/>
                  <a:pt x="41923" y="1437"/>
                </a:cubicBezTo>
                <a:cubicBezTo>
                  <a:pt x="41913" y="1434"/>
                  <a:pt x="41903" y="1433"/>
                  <a:pt x="41893" y="1433"/>
                </a:cubicBezTo>
                <a:close/>
                <a:moveTo>
                  <a:pt x="26163" y="1349"/>
                </a:moveTo>
                <a:cubicBezTo>
                  <a:pt x="26147" y="1349"/>
                  <a:pt x="26131" y="1353"/>
                  <a:pt x="26116" y="1361"/>
                </a:cubicBezTo>
                <a:cubicBezTo>
                  <a:pt x="25848" y="1475"/>
                  <a:pt x="25597" y="1596"/>
                  <a:pt x="25349" y="1717"/>
                </a:cubicBezTo>
                <a:cubicBezTo>
                  <a:pt x="25294" y="1743"/>
                  <a:pt x="25273" y="1804"/>
                  <a:pt x="25301" y="1859"/>
                </a:cubicBezTo>
                <a:cubicBezTo>
                  <a:pt x="25316" y="1897"/>
                  <a:pt x="25355" y="1920"/>
                  <a:pt x="25393" y="1920"/>
                </a:cubicBezTo>
                <a:cubicBezTo>
                  <a:pt x="25410" y="1920"/>
                  <a:pt x="25426" y="1914"/>
                  <a:pt x="25437" y="1908"/>
                </a:cubicBezTo>
                <a:cubicBezTo>
                  <a:pt x="25683" y="1788"/>
                  <a:pt x="25941" y="1667"/>
                  <a:pt x="26199" y="1553"/>
                </a:cubicBezTo>
                <a:cubicBezTo>
                  <a:pt x="26254" y="1525"/>
                  <a:pt x="26275" y="1465"/>
                  <a:pt x="26254" y="1409"/>
                </a:cubicBezTo>
                <a:cubicBezTo>
                  <a:pt x="26238" y="1371"/>
                  <a:pt x="26201" y="1349"/>
                  <a:pt x="26163" y="1349"/>
                </a:cubicBezTo>
                <a:close/>
                <a:moveTo>
                  <a:pt x="43509" y="1936"/>
                </a:moveTo>
                <a:cubicBezTo>
                  <a:pt x="43465" y="1936"/>
                  <a:pt x="43422" y="1963"/>
                  <a:pt x="43409" y="2006"/>
                </a:cubicBezTo>
                <a:cubicBezTo>
                  <a:pt x="43387" y="2067"/>
                  <a:pt x="43420" y="2122"/>
                  <a:pt x="43474" y="2145"/>
                </a:cubicBezTo>
                <a:cubicBezTo>
                  <a:pt x="43743" y="2231"/>
                  <a:pt x="44012" y="2325"/>
                  <a:pt x="44269" y="2418"/>
                </a:cubicBezTo>
                <a:cubicBezTo>
                  <a:pt x="44286" y="2418"/>
                  <a:pt x="44296" y="2423"/>
                  <a:pt x="44308" y="2423"/>
                </a:cubicBezTo>
                <a:cubicBezTo>
                  <a:pt x="44352" y="2423"/>
                  <a:pt x="44390" y="2396"/>
                  <a:pt x="44407" y="2352"/>
                </a:cubicBezTo>
                <a:cubicBezTo>
                  <a:pt x="44428" y="2297"/>
                  <a:pt x="44395" y="2237"/>
                  <a:pt x="44341" y="2216"/>
                </a:cubicBezTo>
                <a:cubicBezTo>
                  <a:pt x="44078" y="2127"/>
                  <a:pt x="43815" y="2034"/>
                  <a:pt x="43540" y="1941"/>
                </a:cubicBezTo>
                <a:cubicBezTo>
                  <a:pt x="43530" y="1938"/>
                  <a:pt x="43519" y="1936"/>
                  <a:pt x="43509" y="1936"/>
                </a:cubicBezTo>
                <a:close/>
                <a:moveTo>
                  <a:pt x="24643" y="2093"/>
                </a:moveTo>
                <a:cubicBezTo>
                  <a:pt x="24626" y="2093"/>
                  <a:pt x="24609" y="2097"/>
                  <a:pt x="24593" y="2105"/>
                </a:cubicBezTo>
                <a:cubicBezTo>
                  <a:pt x="24340" y="2237"/>
                  <a:pt x="24094" y="2380"/>
                  <a:pt x="23854" y="2522"/>
                </a:cubicBezTo>
                <a:cubicBezTo>
                  <a:pt x="23804" y="2550"/>
                  <a:pt x="23788" y="2615"/>
                  <a:pt x="23814" y="2664"/>
                </a:cubicBezTo>
                <a:cubicBezTo>
                  <a:pt x="23837" y="2697"/>
                  <a:pt x="23869" y="2714"/>
                  <a:pt x="23908" y="2714"/>
                </a:cubicBezTo>
                <a:cubicBezTo>
                  <a:pt x="23925" y="2714"/>
                  <a:pt x="23941" y="2714"/>
                  <a:pt x="23963" y="2704"/>
                </a:cubicBezTo>
                <a:cubicBezTo>
                  <a:pt x="24198" y="2560"/>
                  <a:pt x="24446" y="2423"/>
                  <a:pt x="24692" y="2292"/>
                </a:cubicBezTo>
                <a:cubicBezTo>
                  <a:pt x="24742" y="2264"/>
                  <a:pt x="24763" y="2199"/>
                  <a:pt x="24735" y="2150"/>
                </a:cubicBezTo>
                <a:cubicBezTo>
                  <a:pt x="24717" y="2112"/>
                  <a:pt x="24681" y="2093"/>
                  <a:pt x="24643" y="2093"/>
                </a:cubicBezTo>
                <a:close/>
                <a:moveTo>
                  <a:pt x="45101" y="2499"/>
                </a:moveTo>
                <a:cubicBezTo>
                  <a:pt x="45059" y="2499"/>
                  <a:pt x="45020" y="2524"/>
                  <a:pt x="45004" y="2566"/>
                </a:cubicBezTo>
                <a:cubicBezTo>
                  <a:pt x="44982" y="2621"/>
                  <a:pt x="45009" y="2681"/>
                  <a:pt x="45065" y="2704"/>
                </a:cubicBezTo>
                <a:cubicBezTo>
                  <a:pt x="45338" y="2802"/>
                  <a:pt x="45601" y="2906"/>
                  <a:pt x="45854" y="3005"/>
                </a:cubicBezTo>
                <a:cubicBezTo>
                  <a:pt x="45870" y="3010"/>
                  <a:pt x="45880" y="3010"/>
                  <a:pt x="45892" y="3010"/>
                </a:cubicBezTo>
                <a:cubicBezTo>
                  <a:pt x="45935" y="3010"/>
                  <a:pt x="45974" y="2982"/>
                  <a:pt x="45991" y="2944"/>
                </a:cubicBezTo>
                <a:cubicBezTo>
                  <a:pt x="46012" y="2889"/>
                  <a:pt x="45985" y="2829"/>
                  <a:pt x="45930" y="2808"/>
                </a:cubicBezTo>
                <a:cubicBezTo>
                  <a:pt x="45678" y="2709"/>
                  <a:pt x="45409" y="2605"/>
                  <a:pt x="45141" y="2506"/>
                </a:cubicBezTo>
                <a:cubicBezTo>
                  <a:pt x="45128" y="2501"/>
                  <a:pt x="45114" y="2499"/>
                  <a:pt x="45101" y="2499"/>
                </a:cubicBezTo>
                <a:close/>
                <a:moveTo>
                  <a:pt x="23187" y="2949"/>
                </a:moveTo>
                <a:cubicBezTo>
                  <a:pt x="23167" y="2949"/>
                  <a:pt x="23148" y="2955"/>
                  <a:pt x="23130" y="2967"/>
                </a:cubicBezTo>
                <a:cubicBezTo>
                  <a:pt x="22893" y="3119"/>
                  <a:pt x="22658" y="3278"/>
                  <a:pt x="22428" y="3443"/>
                </a:cubicBezTo>
                <a:cubicBezTo>
                  <a:pt x="22379" y="3476"/>
                  <a:pt x="22367" y="3542"/>
                  <a:pt x="22407" y="3592"/>
                </a:cubicBezTo>
                <a:cubicBezTo>
                  <a:pt x="22423" y="3618"/>
                  <a:pt x="22455" y="3635"/>
                  <a:pt x="22488" y="3635"/>
                </a:cubicBezTo>
                <a:cubicBezTo>
                  <a:pt x="22511" y="3635"/>
                  <a:pt x="22532" y="3630"/>
                  <a:pt x="22554" y="3613"/>
                </a:cubicBezTo>
                <a:cubicBezTo>
                  <a:pt x="22779" y="3453"/>
                  <a:pt x="23014" y="3296"/>
                  <a:pt x="23245" y="3142"/>
                </a:cubicBezTo>
                <a:cubicBezTo>
                  <a:pt x="23295" y="3109"/>
                  <a:pt x="23310" y="3043"/>
                  <a:pt x="23278" y="3000"/>
                </a:cubicBezTo>
                <a:cubicBezTo>
                  <a:pt x="23256" y="2967"/>
                  <a:pt x="23222" y="2949"/>
                  <a:pt x="23187" y="2949"/>
                </a:cubicBezTo>
                <a:close/>
                <a:moveTo>
                  <a:pt x="46681" y="3112"/>
                </a:moveTo>
                <a:cubicBezTo>
                  <a:pt x="46638" y="3112"/>
                  <a:pt x="46599" y="3137"/>
                  <a:pt x="46583" y="3180"/>
                </a:cubicBezTo>
                <a:cubicBezTo>
                  <a:pt x="46560" y="3235"/>
                  <a:pt x="46588" y="3296"/>
                  <a:pt x="46643" y="3317"/>
                </a:cubicBezTo>
                <a:cubicBezTo>
                  <a:pt x="46911" y="3427"/>
                  <a:pt x="47175" y="3536"/>
                  <a:pt x="47421" y="3640"/>
                </a:cubicBezTo>
                <a:cubicBezTo>
                  <a:pt x="47432" y="3645"/>
                  <a:pt x="47448" y="3651"/>
                  <a:pt x="47459" y="3651"/>
                </a:cubicBezTo>
                <a:cubicBezTo>
                  <a:pt x="47503" y="3651"/>
                  <a:pt x="47542" y="3624"/>
                  <a:pt x="47557" y="3585"/>
                </a:cubicBezTo>
                <a:cubicBezTo>
                  <a:pt x="47580" y="3531"/>
                  <a:pt x="47557" y="3471"/>
                  <a:pt x="47503" y="3448"/>
                </a:cubicBezTo>
                <a:cubicBezTo>
                  <a:pt x="47256" y="3339"/>
                  <a:pt x="46993" y="3235"/>
                  <a:pt x="46719" y="3119"/>
                </a:cubicBezTo>
                <a:cubicBezTo>
                  <a:pt x="46707" y="3114"/>
                  <a:pt x="46693" y="3112"/>
                  <a:pt x="46681" y="3112"/>
                </a:cubicBezTo>
                <a:close/>
                <a:moveTo>
                  <a:pt x="48236" y="3778"/>
                </a:moveTo>
                <a:cubicBezTo>
                  <a:pt x="48196" y="3778"/>
                  <a:pt x="48159" y="3802"/>
                  <a:pt x="48139" y="3838"/>
                </a:cubicBezTo>
                <a:cubicBezTo>
                  <a:pt x="48116" y="3893"/>
                  <a:pt x="48139" y="3959"/>
                  <a:pt x="48194" y="3980"/>
                </a:cubicBezTo>
                <a:cubicBezTo>
                  <a:pt x="48473" y="4106"/>
                  <a:pt x="48731" y="4222"/>
                  <a:pt x="48961" y="4331"/>
                </a:cubicBezTo>
                <a:cubicBezTo>
                  <a:pt x="48978" y="4336"/>
                  <a:pt x="48994" y="4341"/>
                  <a:pt x="49004" y="4341"/>
                </a:cubicBezTo>
                <a:cubicBezTo>
                  <a:pt x="49049" y="4341"/>
                  <a:pt x="49087" y="4320"/>
                  <a:pt x="49103" y="4282"/>
                </a:cubicBezTo>
                <a:cubicBezTo>
                  <a:pt x="49125" y="4227"/>
                  <a:pt x="49103" y="4166"/>
                  <a:pt x="49054" y="4139"/>
                </a:cubicBezTo>
                <a:cubicBezTo>
                  <a:pt x="48819" y="4030"/>
                  <a:pt x="48561" y="3914"/>
                  <a:pt x="48281" y="3789"/>
                </a:cubicBezTo>
                <a:cubicBezTo>
                  <a:pt x="48266" y="3781"/>
                  <a:pt x="48251" y="3778"/>
                  <a:pt x="48236" y="3778"/>
                </a:cubicBezTo>
                <a:close/>
                <a:moveTo>
                  <a:pt x="21815" y="3929"/>
                </a:moveTo>
                <a:cubicBezTo>
                  <a:pt x="21793" y="3929"/>
                  <a:pt x="21769" y="3937"/>
                  <a:pt x="21749" y="3953"/>
                </a:cubicBezTo>
                <a:cubicBezTo>
                  <a:pt x="21529" y="4128"/>
                  <a:pt x="21310" y="4308"/>
                  <a:pt x="21097" y="4495"/>
                </a:cubicBezTo>
                <a:cubicBezTo>
                  <a:pt x="21052" y="4533"/>
                  <a:pt x="21047" y="4599"/>
                  <a:pt x="21085" y="4644"/>
                </a:cubicBezTo>
                <a:cubicBezTo>
                  <a:pt x="21107" y="4670"/>
                  <a:pt x="21140" y="4682"/>
                  <a:pt x="21168" y="4682"/>
                </a:cubicBezTo>
                <a:cubicBezTo>
                  <a:pt x="21190" y="4682"/>
                  <a:pt x="21216" y="4670"/>
                  <a:pt x="21239" y="4654"/>
                </a:cubicBezTo>
                <a:cubicBezTo>
                  <a:pt x="21446" y="4473"/>
                  <a:pt x="21661" y="4293"/>
                  <a:pt x="21881" y="4118"/>
                </a:cubicBezTo>
                <a:cubicBezTo>
                  <a:pt x="21929" y="4085"/>
                  <a:pt x="21935" y="4019"/>
                  <a:pt x="21896" y="3969"/>
                </a:cubicBezTo>
                <a:cubicBezTo>
                  <a:pt x="21877" y="3944"/>
                  <a:pt x="21847" y="3929"/>
                  <a:pt x="21815" y="3929"/>
                </a:cubicBezTo>
                <a:close/>
                <a:moveTo>
                  <a:pt x="49771" y="4494"/>
                </a:moveTo>
                <a:cubicBezTo>
                  <a:pt x="49732" y="4494"/>
                  <a:pt x="49693" y="4516"/>
                  <a:pt x="49674" y="4556"/>
                </a:cubicBezTo>
                <a:cubicBezTo>
                  <a:pt x="49651" y="4604"/>
                  <a:pt x="49674" y="4670"/>
                  <a:pt x="49722" y="4698"/>
                </a:cubicBezTo>
                <a:cubicBezTo>
                  <a:pt x="50205" y="4933"/>
                  <a:pt x="50474" y="5077"/>
                  <a:pt x="50479" y="5082"/>
                </a:cubicBezTo>
                <a:cubicBezTo>
                  <a:pt x="50496" y="5087"/>
                  <a:pt x="50512" y="5092"/>
                  <a:pt x="50529" y="5092"/>
                </a:cubicBezTo>
                <a:cubicBezTo>
                  <a:pt x="50567" y="5092"/>
                  <a:pt x="50600" y="5071"/>
                  <a:pt x="50622" y="5038"/>
                </a:cubicBezTo>
                <a:cubicBezTo>
                  <a:pt x="50649" y="4988"/>
                  <a:pt x="50627" y="4923"/>
                  <a:pt x="50578" y="4895"/>
                </a:cubicBezTo>
                <a:cubicBezTo>
                  <a:pt x="50578" y="4890"/>
                  <a:pt x="50304" y="4748"/>
                  <a:pt x="49816" y="4506"/>
                </a:cubicBezTo>
                <a:cubicBezTo>
                  <a:pt x="49802" y="4498"/>
                  <a:pt x="49786" y="4494"/>
                  <a:pt x="49771" y="4494"/>
                </a:cubicBezTo>
                <a:close/>
                <a:moveTo>
                  <a:pt x="20546" y="5042"/>
                </a:moveTo>
                <a:cubicBezTo>
                  <a:pt x="20519" y="5042"/>
                  <a:pt x="20493" y="5052"/>
                  <a:pt x="20472" y="5071"/>
                </a:cubicBezTo>
                <a:cubicBezTo>
                  <a:pt x="20269" y="5269"/>
                  <a:pt x="20072" y="5476"/>
                  <a:pt x="19880" y="5679"/>
                </a:cubicBezTo>
                <a:cubicBezTo>
                  <a:pt x="19842" y="5722"/>
                  <a:pt x="19842" y="5788"/>
                  <a:pt x="19885" y="5828"/>
                </a:cubicBezTo>
                <a:cubicBezTo>
                  <a:pt x="19907" y="5849"/>
                  <a:pt x="19929" y="5854"/>
                  <a:pt x="19956" y="5854"/>
                </a:cubicBezTo>
                <a:cubicBezTo>
                  <a:pt x="19984" y="5854"/>
                  <a:pt x="20011" y="5843"/>
                  <a:pt x="20032" y="5821"/>
                </a:cubicBezTo>
                <a:cubicBezTo>
                  <a:pt x="20219" y="5619"/>
                  <a:pt x="20417" y="5416"/>
                  <a:pt x="20619" y="5224"/>
                </a:cubicBezTo>
                <a:cubicBezTo>
                  <a:pt x="20664" y="5181"/>
                  <a:pt x="20664" y="5115"/>
                  <a:pt x="20624" y="5077"/>
                </a:cubicBezTo>
                <a:cubicBezTo>
                  <a:pt x="20602" y="5054"/>
                  <a:pt x="20574" y="5042"/>
                  <a:pt x="20546" y="5042"/>
                </a:cubicBezTo>
                <a:close/>
                <a:moveTo>
                  <a:pt x="19395" y="6278"/>
                </a:moveTo>
                <a:cubicBezTo>
                  <a:pt x="19366" y="6278"/>
                  <a:pt x="19336" y="6291"/>
                  <a:pt x="19316" y="6314"/>
                </a:cubicBezTo>
                <a:cubicBezTo>
                  <a:pt x="19134" y="6524"/>
                  <a:pt x="18964" y="6742"/>
                  <a:pt x="18778" y="6972"/>
                </a:cubicBezTo>
                <a:cubicBezTo>
                  <a:pt x="18745" y="7022"/>
                  <a:pt x="18750" y="7088"/>
                  <a:pt x="18800" y="7121"/>
                </a:cubicBezTo>
                <a:cubicBezTo>
                  <a:pt x="18816" y="7137"/>
                  <a:pt x="18843" y="7143"/>
                  <a:pt x="18866" y="7143"/>
                </a:cubicBezTo>
                <a:cubicBezTo>
                  <a:pt x="18893" y="7143"/>
                  <a:pt x="18926" y="7131"/>
                  <a:pt x="18947" y="7104"/>
                </a:cubicBezTo>
                <a:cubicBezTo>
                  <a:pt x="19129" y="6873"/>
                  <a:pt x="19298" y="6660"/>
                  <a:pt x="19473" y="6453"/>
                </a:cubicBezTo>
                <a:cubicBezTo>
                  <a:pt x="19513" y="6408"/>
                  <a:pt x="19506" y="6337"/>
                  <a:pt x="19463" y="6304"/>
                </a:cubicBezTo>
                <a:cubicBezTo>
                  <a:pt x="19443" y="6287"/>
                  <a:pt x="19419" y="6278"/>
                  <a:pt x="19395" y="6278"/>
                </a:cubicBezTo>
                <a:close/>
                <a:moveTo>
                  <a:pt x="11915" y="7714"/>
                </a:moveTo>
                <a:cubicBezTo>
                  <a:pt x="11869" y="7714"/>
                  <a:pt x="11823" y="7715"/>
                  <a:pt x="11778" y="7718"/>
                </a:cubicBezTo>
                <a:cubicBezTo>
                  <a:pt x="11719" y="7723"/>
                  <a:pt x="11674" y="7773"/>
                  <a:pt x="11680" y="7834"/>
                </a:cubicBezTo>
                <a:cubicBezTo>
                  <a:pt x="11680" y="7888"/>
                  <a:pt x="11730" y="7932"/>
                  <a:pt x="11790" y="7932"/>
                </a:cubicBezTo>
                <a:cubicBezTo>
                  <a:pt x="11838" y="7929"/>
                  <a:pt x="11887" y="7927"/>
                  <a:pt x="11937" y="7927"/>
                </a:cubicBezTo>
                <a:cubicBezTo>
                  <a:pt x="12147" y="7927"/>
                  <a:pt x="12370" y="7956"/>
                  <a:pt x="12595" y="8014"/>
                </a:cubicBezTo>
                <a:cubicBezTo>
                  <a:pt x="12600" y="8019"/>
                  <a:pt x="12612" y="8019"/>
                  <a:pt x="12623" y="8019"/>
                </a:cubicBezTo>
                <a:cubicBezTo>
                  <a:pt x="12666" y="8019"/>
                  <a:pt x="12711" y="7986"/>
                  <a:pt x="12721" y="7938"/>
                </a:cubicBezTo>
                <a:cubicBezTo>
                  <a:pt x="12738" y="7882"/>
                  <a:pt x="12706" y="7827"/>
                  <a:pt x="12650" y="7811"/>
                </a:cubicBezTo>
                <a:cubicBezTo>
                  <a:pt x="12398" y="7748"/>
                  <a:pt x="12150" y="7714"/>
                  <a:pt x="11915" y="7714"/>
                </a:cubicBezTo>
                <a:close/>
                <a:moveTo>
                  <a:pt x="18356" y="7607"/>
                </a:moveTo>
                <a:cubicBezTo>
                  <a:pt x="18324" y="7607"/>
                  <a:pt x="18291" y="7623"/>
                  <a:pt x="18268" y="7652"/>
                </a:cubicBezTo>
                <a:cubicBezTo>
                  <a:pt x="18099" y="7888"/>
                  <a:pt x="17934" y="8118"/>
                  <a:pt x="17775" y="8338"/>
                </a:cubicBezTo>
                <a:cubicBezTo>
                  <a:pt x="17742" y="8386"/>
                  <a:pt x="17753" y="8452"/>
                  <a:pt x="17803" y="8485"/>
                </a:cubicBezTo>
                <a:cubicBezTo>
                  <a:pt x="17819" y="8497"/>
                  <a:pt x="17841" y="8502"/>
                  <a:pt x="17862" y="8502"/>
                </a:cubicBezTo>
                <a:cubicBezTo>
                  <a:pt x="17895" y="8502"/>
                  <a:pt x="17928" y="8491"/>
                  <a:pt x="17950" y="8459"/>
                </a:cubicBezTo>
                <a:cubicBezTo>
                  <a:pt x="18104" y="8239"/>
                  <a:pt x="18268" y="8009"/>
                  <a:pt x="18438" y="7773"/>
                </a:cubicBezTo>
                <a:cubicBezTo>
                  <a:pt x="18476" y="7728"/>
                  <a:pt x="18466" y="7663"/>
                  <a:pt x="18416" y="7630"/>
                </a:cubicBezTo>
                <a:cubicBezTo>
                  <a:pt x="18398" y="7614"/>
                  <a:pt x="18377" y="7607"/>
                  <a:pt x="18356" y="7607"/>
                </a:cubicBezTo>
                <a:close/>
                <a:moveTo>
                  <a:pt x="10973" y="7941"/>
                </a:moveTo>
                <a:cubicBezTo>
                  <a:pt x="10956" y="7941"/>
                  <a:pt x="10940" y="7945"/>
                  <a:pt x="10923" y="7953"/>
                </a:cubicBezTo>
                <a:cubicBezTo>
                  <a:pt x="10660" y="8102"/>
                  <a:pt x="10430" y="8305"/>
                  <a:pt x="10266" y="8551"/>
                </a:cubicBezTo>
                <a:cubicBezTo>
                  <a:pt x="10239" y="8601"/>
                  <a:pt x="10250" y="8666"/>
                  <a:pt x="10298" y="8699"/>
                </a:cubicBezTo>
                <a:cubicBezTo>
                  <a:pt x="10316" y="8710"/>
                  <a:pt x="10338" y="8715"/>
                  <a:pt x="10359" y="8715"/>
                </a:cubicBezTo>
                <a:cubicBezTo>
                  <a:pt x="10392" y="8715"/>
                  <a:pt x="10425" y="8699"/>
                  <a:pt x="10447" y="8672"/>
                </a:cubicBezTo>
                <a:cubicBezTo>
                  <a:pt x="10589" y="8452"/>
                  <a:pt x="10786" y="8272"/>
                  <a:pt x="11028" y="8140"/>
                </a:cubicBezTo>
                <a:cubicBezTo>
                  <a:pt x="11077" y="8113"/>
                  <a:pt x="11099" y="8052"/>
                  <a:pt x="11072" y="7998"/>
                </a:cubicBezTo>
                <a:cubicBezTo>
                  <a:pt x="11049" y="7963"/>
                  <a:pt x="11012" y="7941"/>
                  <a:pt x="10973" y="7941"/>
                </a:cubicBezTo>
                <a:close/>
                <a:moveTo>
                  <a:pt x="13405" y="8118"/>
                </a:moveTo>
                <a:cubicBezTo>
                  <a:pt x="13369" y="8118"/>
                  <a:pt x="13334" y="8136"/>
                  <a:pt x="13313" y="8168"/>
                </a:cubicBezTo>
                <a:cubicBezTo>
                  <a:pt x="13286" y="8216"/>
                  <a:pt x="13298" y="8282"/>
                  <a:pt x="13351" y="8315"/>
                </a:cubicBezTo>
                <a:cubicBezTo>
                  <a:pt x="13544" y="8431"/>
                  <a:pt x="13736" y="8616"/>
                  <a:pt x="13916" y="8874"/>
                </a:cubicBezTo>
                <a:cubicBezTo>
                  <a:pt x="13938" y="8902"/>
                  <a:pt x="13971" y="8919"/>
                  <a:pt x="14004" y="8919"/>
                </a:cubicBezTo>
                <a:cubicBezTo>
                  <a:pt x="14026" y="8919"/>
                  <a:pt x="14047" y="8907"/>
                  <a:pt x="14064" y="8897"/>
                </a:cubicBezTo>
                <a:cubicBezTo>
                  <a:pt x="14113" y="8864"/>
                  <a:pt x="14125" y="8798"/>
                  <a:pt x="14092" y="8748"/>
                </a:cubicBezTo>
                <a:cubicBezTo>
                  <a:pt x="13889" y="8474"/>
                  <a:pt x="13675" y="8266"/>
                  <a:pt x="13462" y="8135"/>
                </a:cubicBezTo>
                <a:cubicBezTo>
                  <a:pt x="13444" y="8123"/>
                  <a:pt x="13424" y="8118"/>
                  <a:pt x="13405" y="8118"/>
                </a:cubicBezTo>
                <a:close/>
                <a:moveTo>
                  <a:pt x="17368" y="8977"/>
                </a:moveTo>
                <a:cubicBezTo>
                  <a:pt x="17337" y="8977"/>
                  <a:pt x="17305" y="8993"/>
                  <a:pt x="17282" y="9023"/>
                </a:cubicBezTo>
                <a:cubicBezTo>
                  <a:pt x="17090" y="9286"/>
                  <a:pt x="16925" y="9499"/>
                  <a:pt x="16772" y="9686"/>
                </a:cubicBezTo>
                <a:cubicBezTo>
                  <a:pt x="16733" y="9729"/>
                  <a:pt x="16739" y="9795"/>
                  <a:pt x="16783" y="9833"/>
                </a:cubicBezTo>
                <a:cubicBezTo>
                  <a:pt x="16804" y="9850"/>
                  <a:pt x="16827" y="9855"/>
                  <a:pt x="16854" y="9855"/>
                </a:cubicBezTo>
                <a:cubicBezTo>
                  <a:pt x="16882" y="9855"/>
                  <a:pt x="16915" y="9845"/>
                  <a:pt x="16931" y="9817"/>
                </a:cubicBezTo>
                <a:cubicBezTo>
                  <a:pt x="17090" y="9631"/>
                  <a:pt x="17254" y="9417"/>
                  <a:pt x="17452" y="9149"/>
                </a:cubicBezTo>
                <a:cubicBezTo>
                  <a:pt x="17490" y="9099"/>
                  <a:pt x="17479" y="9033"/>
                  <a:pt x="17429" y="9000"/>
                </a:cubicBezTo>
                <a:cubicBezTo>
                  <a:pt x="17412" y="8985"/>
                  <a:pt x="17390" y="8977"/>
                  <a:pt x="17368" y="8977"/>
                </a:cubicBezTo>
                <a:close/>
                <a:moveTo>
                  <a:pt x="10092" y="9296"/>
                </a:moveTo>
                <a:cubicBezTo>
                  <a:pt x="10037" y="9296"/>
                  <a:pt x="9992" y="9343"/>
                  <a:pt x="9992" y="9400"/>
                </a:cubicBezTo>
                <a:cubicBezTo>
                  <a:pt x="9987" y="9428"/>
                  <a:pt x="9987" y="9456"/>
                  <a:pt x="9987" y="9483"/>
                </a:cubicBezTo>
                <a:cubicBezTo>
                  <a:pt x="9987" y="9757"/>
                  <a:pt x="10052" y="10020"/>
                  <a:pt x="10184" y="10267"/>
                </a:cubicBezTo>
                <a:cubicBezTo>
                  <a:pt x="10200" y="10305"/>
                  <a:pt x="10239" y="10326"/>
                  <a:pt x="10277" y="10326"/>
                </a:cubicBezTo>
                <a:cubicBezTo>
                  <a:pt x="10293" y="10326"/>
                  <a:pt x="10310" y="10321"/>
                  <a:pt x="10326" y="10316"/>
                </a:cubicBezTo>
                <a:cubicBezTo>
                  <a:pt x="10376" y="10288"/>
                  <a:pt x="10397" y="10222"/>
                  <a:pt x="10371" y="10174"/>
                </a:cubicBezTo>
                <a:cubicBezTo>
                  <a:pt x="10255" y="9954"/>
                  <a:pt x="10200" y="9724"/>
                  <a:pt x="10200" y="9483"/>
                </a:cubicBezTo>
                <a:lnTo>
                  <a:pt x="10200" y="9412"/>
                </a:lnTo>
                <a:cubicBezTo>
                  <a:pt x="10206" y="9352"/>
                  <a:pt x="10162" y="9302"/>
                  <a:pt x="10101" y="9296"/>
                </a:cubicBezTo>
                <a:cubicBezTo>
                  <a:pt x="10098" y="9296"/>
                  <a:pt x="10095" y="9296"/>
                  <a:pt x="10092" y="9296"/>
                </a:cubicBezTo>
                <a:close/>
                <a:moveTo>
                  <a:pt x="14431" y="9433"/>
                </a:moveTo>
                <a:cubicBezTo>
                  <a:pt x="14415" y="9433"/>
                  <a:pt x="14399" y="9437"/>
                  <a:pt x="14383" y="9445"/>
                </a:cubicBezTo>
                <a:cubicBezTo>
                  <a:pt x="14333" y="9471"/>
                  <a:pt x="14310" y="9532"/>
                  <a:pt x="14333" y="9587"/>
                </a:cubicBezTo>
                <a:cubicBezTo>
                  <a:pt x="14449" y="9817"/>
                  <a:pt x="14552" y="10075"/>
                  <a:pt x="14651" y="10354"/>
                </a:cubicBezTo>
                <a:cubicBezTo>
                  <a:pt x="14667" y="10399"/>
                  <a:pt x="14705" y="10425"/>
                  <a:pt x="14750" y="10425"/>
                </a:cubicBezTo>
                <a:cubicBezTo>
                  <a:pt x="14760" y="10425"/>
                  <a:pt x="14771" y="10425"/>
                  <a:pt x="14783" y="10420"/>
                </a:cubicBezTo>
                <a:cubicBezTo>
                  <a:pt x="14837" y="10404"/>
                  <a:pt x="14869" y="10343"/>
                  <a:pt x="14848" y="10288"/>
                </a:cubicBezTo>
                <a:cubicBezTo>
                  <a:pt x="14750" y="9998"/>
                  <a:pt x="14639" y="9734"/>
                  <a:pt x="14525" y="9494"/>
                </a:cubicBezTo>
                <a:cubicBezTo>
                  <a:pt x="14505" y="9455"/>
                  <a:pt x="14470" y="9433"/>
                  <a:pt x="14431" y="9433"/>
                </a:cubicBezTo>
                <a:close/>
                <a:moveTo>
                  <a:pt x="16281" y="10268"/>
                </a:moveTo>
                <a:cubicBezTo>
                  <a:pt x="16255" y="10268"/>
                  <a:pt x="16228" y="10278"/>
                  <a:pt x="16207" y="10300"/>
                </a:cubicBezTo>
                <a:cubicBezTo>
                  <a:pt x="15994" y="10503"/>
                  <a:pt x="15785" y="10672"/>
                  <a:pt x="15567" y="10814"/>
                </a:cubicBezTo>
                <a:cubicBezTo>
                  <a:pt x="15522" y="10847"/>
                  <a:pt x="15506" y="10913"/>
                  <a:pt x="15539" y="10958"/>
                </a:cubicBezTo>
                <a:cubicBezTo>
                  <a:pt x="15560" y="10991"/>
                  <a:pt x="15593" y="11006"/>
                  <a:pt x="15626" y="11006"/>
                </a:cubicBezTo>
                <a:cubicBezTo>
                  <a:pt x="15648" y="11006"/>
                  <a:pt x="15665" y="11001"/>
                  <a:pt x="15686" y="10991"/>
                </a:cubicBezTo>
                <a:cubicBezTo>
                  <a:pt x="15911" y="10842"/>
                  <a:pt x="16131" y="10662"/>
                  <a:pt x="16356" y="10447"/>
                </a:cubicBezTo>
                <a:cubicBezTo>
                  <a:pt x="16399" y="10409"/>
                  <a:pt x="16399" y="10343"/>
                  <a:pt x="16356" y="10300"/>
                </a:cubicBezTo>
                <a:cubicBezTo>
                  <a:pt x="16336" y="10280"/>
                  <a:pt x="16308" y="10268"/>
                  <a:pt x="16281" y="10268"/>
                </a:cubicBezTo>
                <a:close/>
                <a:moveTo>
                  <a:pt x="10823" y="10750"/>
                </a:moveTo>
                <a:cubicBezTo>
                  <a:pt x="10792" y="10750"/>
                  <a:pt x="10760" y="10764"/>
                  <a:pt x="10738" y="10793"/>
                </a:cubicBezTo>
                <a:cubicBezTo>
                  <a:pt x="10705" y="10837"/>
                  <a:pt x="10710" y="10903"/>
                  <a:pt x="10759" y="10941"/>
                </a:cubicBezTo>
                <a:cubicBezTo>
                  <a:pt x="10973" y="11105"/>
                  <a:pt x="11231" y="11247"/>
                  <a:pt x="11527" y="11352"/>
                </a:cubicBezTo>
                <a:cubicBezTo>
                  <a:pt x="11538" y="11358"/>
                  <a:pt x="11548" y="11358"/>
                  <a:pt x="11565" y="11358"/>
                </a:cubicBezTo>
                <a:cubicBezTo>
                  <a:pt x="11603" y="11358"/>
                  <a:pt x="11647" y="11335"/>
                  <a:pt x="11664" y="11292"/>
                </a:cubicBezTo>
                <a:cubicBezTo>
                  <a:pt x="11680" y="11237"/>
                  <a:pt x="11653" y="11176"/>
                  <a:pt x="11598" y="11155"/>
                </a:cubicBezTo>
                <a:cubicBezTo>
                  <a:pt x="11324" y="11056"/>
                  <a:pt x="11088" y="10925"/>
                  <a:pt x="10885" y="10771"/>
                </a:cubicBezTo>
                <a:cubicBezTo>
                  <a:pt x="10867" y="10757"/>
                  <a:pt x="10845" y="10750"/>
                  <a:pt x="10823" y="10750"/>
                </a:cubicBezTo>
                <a:close/>
                <a:moveTo>
                  <a:pt x="12376" y="11356"/>
                </a:moveTo>
                <a:cubicBezTo>
                  <a:pt x="12325" y="11356"/>
                  <a:pt x="12283" y="11392"/>
                  <a:pt x="12278" y="11444"/>
                </a:cubicBezTo>
                <a:cubicBezTo>
                  <a:pt x="12266" y="11500"/>
                  <a:pt x="12304" y="11555"/>
                  <a:pt x="12365" y="11566"/>
                </a:cubicBezTo>
                <a:cubicBezTo>
                  <a:pt x="12628" y="11609"/>
                  <a:pt x="12919" y="11631"/>
                  <a:pt x="13220" y="11637"/>
                </a:cubicBezTo>
                <a:cubicBezTo>
                  <a:pt x="13280" y="11637"/>
                  <a:pt x="13324" y="11588"/>
                  <a:pt x="13330" y="11533"/>
                </a:cubicBezTo>
                <a:cubicBezTo>
                  <a:pt x="13330" y="11472"/>
                  <a:pt x="13280" y="11423"/>
                  <a:pt x="13225" y="11423"/>
                </a:cubicBezTo>
                <a:cubicBezTo>
                  <a:pt x="12929" y="11418"/>
                  <a:pt x="12656" y="11396"/>
                  <a:pt x="12398" y="11358"/>
                </a:cubicBezTo>
                <a:cubicBezTo>
                  <a:pt x="12391" y="11356"/>
                  <a:pt x="12383" y="11356"/>
                  <a:pt x="12376" y="11356"/>
                </a:cubicBezTo>
                <a:close/>
                <a:moveTo>
                  <a:pt x="15000" y="11024"/>
                </a:moveTo>
                <a:cubicBezTo>
                  <a:pt x="14989" y="11024"/>
                  <a:pt x="14979" y="11026"/>
                  <a:pt x="14968" y="11029"/>
                </a:cubicBezTo>
                <a:cubicBezTo>
                  <a:pt x="14914" y="11045"/>
                  <a:pt x="14881" y="11100"/>
                  <a:pt x="14897" y="11155"/>
                </a:cubicBezTo>
                <a:cubicBezTo>
                  <a:pt x="14897" y="11166"/>
                  <a:pt x="14897" y="11171"/>
                  <a:pt x="14902" y="11176"/>
                </a:cubicBezTo>
                <a:cubicBezTo>
                  <a:pt x="14894" y="11174"/>
                  <a:pt x="14885" y="11173"/>
                  <a:pt x="14876" y="11173"/>
                </a:cubicBezTo>
                <a:cubicBezTo>
                  <a:pt x="14864" y="11173"/>
                  <a:pt x="14852" y="11175"/>
                  <a:pt x="14843" y="11181"/>
                </a:cubicBezTo>
                <a:cubicBezTo>
                  <a:pt x="14591" y="11275"/>
                  <a:pt x="14333" y="11335"/>
                  <a:pt x="14047" y="11379"/>
                </a:cubicBezTo>
                <a:cubicBezTo>
                  <a:pt x="13988" y="11385"/>
                  <a:pt x="13949" y="11439"/>
                  <a:pt x="13961" y="11494"/>
                </a:cubicBezTo>
                <a:cubicBezTo>
                  <a:pt x="13965" y="11551"/>
                  <a:pt x="14014" y="11588"/>
                  <a:pt x="14065" y="11588"/>
                </a:cubicBezTo>
                <a:cubicBezTo>
                  <a:pt x="14068" y="11588"/>
                  <a:pt x="14072" y="11588"/>
                  <a:pt x="14075" y="11588"/>
                </a:cubicBezTo>
                <a:cubicBezTo>
                  <a:pt x="14371" y="11543"/>
                  <a:pt x="14651" y="11472"/>
                  <a:pt x="14914" y="11379"/>
                </a:cubicBezTo>
                <a:cubicBezTo>
                  <a:pt x="14925" y="11373"/>
                  <a:pt x="14935" y="11368"/>
                  <a:pt x="14947" y="11358"/>
                </a:cubicBezTo>
                <a:cubicBezTo>
                  <a:pt x="14996" y="11560"/>
                  <a:pt x="15040" y="11763"/>
                  <a:pt x="15084" y="11971"/>
                </a:cubicBezTo>
                <a:cubicBezTo>
                  <a:pt x="15094" y="12026"/>
                  <a:pt x="15139" y="12059"/>
                  <a:pt x="15188" y="12059"/>
                </a:cubicBezTo>
                <a:lnTo>
                  <a:pt x="15210" y="12059"/>
                </a:lnTo>
                <a:cubicBezTo>
                  <a:pt x="15264" y="12043"/>
                  <a:pt x="15304" y="11988"/>
                  <a:pt x="15292" y="11932"/>
                </a:cubicBezTo>
                <a:cubicBezTo>
                  <a:pt x="15231" y="11648"/>
                  <a:pt x="15172" y="11368"/>
                  <a:pt x="15100" y="11105"/>
                </a:cubicBezTo>
                <a:cubicBezTo>
                  <a:pt x="15087" y="11055"/>
                  <a:pt x="15047" y="11024"/>
                  <a:pt x="15000" y="11024"/>
                </a:cubicBezTo>
                <a:close/>
                <a:moveTo>
                  <a:pt x="15334" y="12682"/>
                </a:moveTo>
                <a:cubicBezTo>
                  <a:pt x="15327" y="12682"/>
                  <a:pt x="15321" y="12682"/>
                  <a:pt x="15314" y="12684"/>
                </a:cubicBezTo>
                <a:cubicBezTo>
                  <a:pt x="15259" y="12689"/>
                  <a:pt x="15221" y="12744"/>
                  <a:pt x="15226" y="12799"/>
                </a:cubicBezTo>
                <a:cubicBezTo>
                  <a:pt x="15264" y="13073"/>
                  <a:pt x="15304" y="13352"/>
                  <a:pt x="15330" y="13637"/>
                </a:cubicBezTo>
                <a:cubicBezTo>
                  <a:pt x="15336" y="13693"/>
                  <a:pt x="15380" y="13731"/>
                  <a:pt x="15435" y="13731"/>
                </a:cubicBezTo>
                <a:lnTo>
                  <a:pt x="15446" y="13731"/>
                </a:lnTo>
                <a:cubicBezTo>
                  <a:pt x="15501" y="13725"/>
                  <a:pt x="15544" y="13670"/>
                  <a:pt x="15539" y="13615"/>
                </a:cubicBezTo>
                <a:cubicBezTo>
                  <a:pt x="15511" y="13331"/>
                  <a:pt x="15478" y="13045"/>
                  <a:pt x="15435" y="12772"/>
                </a:cubicBezTo>
                <a:cubicBezTo>
                  <a:pt x="15429" y="12718"/>
                  <a:pt x="15386" y="12682"/>
                  <a:pt x="15334" y="12682"/>
                </a:cubicBezTo>
                <a:close/>
                <a:moveTo>
                  <a:pt x="15502" y="14360"/>
                </a:moveTo>
                <a:cubicBezTo>
                  <a:pt x="15500" y="14360"/>
                  <a:pt x="15497" y="14360"/>
                  <a:pt x="15494" y="14361"/>
                </a:cubicBezTo>
                <a:cubicBezTo>
                  <a:pt x="15435" y="14366"/>
                  <a:pt x="15390" y="14416"/>
                  <a:pt x="15396" y="14476"/>
                </a:cubicBezTo>
                <a:cubicBezTo>
                  <a:pt x="15407" y="14750"/>
                  <a:pt x="15418" y="15029"/>
                  <a:pt x="15423" y="15314"/>
                </a:cubicBezTo>
                <a:cubicBezTo>
                  <a:pt x="15423" y="15375"/>
                  <a:pt x="15473" y="15418"/>
                  <a:pt x="15527" y="15418"/>
                </a:cubicBezTo>
                <a:lnTo>
                  <a:pt x="15534" y="15418"/>
                </a:lnTo>
                <a:cubicBezTo>
                  <a:pt x="15588" y="15418"/>
                  <a:pt x="15638" y="15370"/>
                  <a:pt x="15638" y="15309"/>
                </a:cubicBezTo>
                <a:cubicBezTo>
                  <a:pt x="15632" y="15024"/>
                  <a:pt x="15621" y="14740"/>
                  <a:pt x="15605" y="14459"/>
                </a:cubicBezTo>
                <a:cubicBezTo>
                  <a:pt x="15600" y="14407"/>
                  <a:pt x="15554" y="14360"/>
                  <a:pt x="15502" y="14360"/>
                </a:cubicBezTo>
                <a:close/>
                <a:moveTo>
                  <a:pt x="15527" y="16055"/>
                </a:moveTo>
                <a:cubicBezTo>
                  <a:pt x="15468" y="16060"/>
                  <a:pt x="15423" y="16098"/>
                  <a:pt x="15418" y="16154"/>
                </a:cubicBezTo>
                <a:cubicBezTo>
                  <a:pt x="15413" y="16432"/>
                  <a:pt x="15402" y="16718"/>
                  <a:pt x="15385" y="16997"/>
                </a:cubicBezTo>
                <a:cubicBezTo>
                  <a:pt x="15380" y="17057"/>
                  <a:pt x="15423" y="17107"/>
                  <a:pt x="15484" y="17107"/>
                </a:cubicBezTo>
                <a:lnTo>
                  <a:pt x="15489" y="17107"/>
                </a:lnTo>
                <a:cubicBezTo>
                  <a:pt x="15544" y="17107"/>
                  <a:pt x="15593" y="17068"/>
                  <a:pt x="15593" y="17009"/>
                </a:cubicBezTo>
                <a:cubicBezTo>
                  <a:pt x="15615" y="16728"/>
                  <a:pt x="15626" y="16443"/>
                  <a:pt x="15632" y="16159"/>
                </a:cubicBezTo>
                <a:cubicBezTo>
                  <a:pt x="15632" y="16104"/>
                  <a:pt x="15588" y="16055"/>
                  <a:pt x="15527" y="16055"/>
                </a:cubicBezTo>
                <a:close/>
                <a:moveTo>
                  <a:pt x="15417" y="17741"/>
                </a:moveTo>
                <a:cubicBezTo>
                  <a:pt x="15365" y="17741"/>
                  <a:pt x="15324" y="17782"/>
                  <a:pt x="15319" y="17836"/>
                </a:cubicBezTo>
                <a:cubicBezTo>
                  <a:pt x="15292" y="18115"/>
                  <a:pt x="15259" y="18395"/>
                  <a:pt x="15221" y="18669"/>
                </a:cubicBezTo>
                <a:cubicBezTo>
                  <a:pt x="15210" y="18729"/>
                  <a:pt x="15254" y="18784"/>
                  <a:pt x="15309" y="18790"/>
                </a:cubicBezTo>
                <a:lnTo>
                  <a:pt x="15325" y="18790"/>
                </a:lnTo>
                <a:cubicBezTo>
                  <a:pt x="15375" y="18790"/>
                  <a:pt x="15423" y="18752"/>
                  <a:pt x="15428" y="18702"/>
                </a:cubicBezTo>
                <a:cubicBezTo>
                  <a:pt x="15468" y="18423"/>
                  <a:pt x="15501" y="18137"/>
                  <a:pt x="15527" y="17857"/>
                </a:cubicBezTo>
                <a:cubicBezTo>
                  <a:pt x="15534" y="17798"/>
                  <a:pt x="15489" y="17748"/>
                  <a:pt x="15435" y="17743"/>
                </a:cubicBezTo>
                <a:cubicBezTo>
                  <a:pt x="15429" y="17742"/>
                  <a:pt x="15423" y="17741"/>
                  <a:pt x="15417" y="17741"/>
                </a:cubicBezTo>
                <a:close/>
                <a:moveTo>
                  <a:pt x="15186" y="19416"/>
                </a:moveTo>
                <a:cubicBezTo>
                  <a:pt x="15140" y="19416"/>
                  <a:pt x="15098" y="19455"/>
                  <a:pt x="15089" y="19501"/>
                </a:cubicBezTo>
                <a:cubicBezTo>
                  <a:pt x="15040" y="19782"/>
                  <a:pt x="14985" y="20055"/>
                  <a:pt x="14925" y="20330"/>
                </a:cubicBezTo>
                <a:cubicBezTo>
                  <a:pt x="14914" y="20384"/>
                  <a:pt x="14952" y="20444"/>
                  <a:pt x="15008" y="20455"/>
                </a:cubicBezTo>
                <a:lnTo>
                  <a:pt x="15029" y="20455"/>
                </a:lnTo>
                <a:cubicBezTo>
                  <a:pt x="15079" y="20455"/>
                  <a:pt x="15122" y="20422"/>
                  <a:pt x="15133" y="20373"/>
                </a:cubicBezTo>
                <a:cubicBezTo>
                  <a:pt x="15193" y="20100"/>
                  <a:pt x="15248" y="19820"/>
                  <a:pt x="15297" y="19541"/>
                </a:cubicBezTo>
                <a:cubicBezTo>
                  <a:pt x="15309" y="19480"/>
                  <a:pt x="15271" y="19425"/>
                  <a:pt x="15210" y="19420"/>
                </a:cubicBezTo>
                <a:cubicBezTo>
                  <a:pt x="15202" y="19417"/>
                  <a:pt x="15194" y="19416"/>
                  <a:pt x="15186" y="19416"/>
                </a:cubicBezTo>
                <a:close/>
                <a:moveTo>
                  <a:pt x="14842" y="21067"/>
                </a:moveTo>
                <a:cubicBezTo>
                  <a:pt x="14791" y="21067"/>
                  <a:pt x="14748" y="21098"/>
                  <a:pt x="14733" y="21146"/>
                </a:cubicBezTo>
                <a:cubicBezTo>
                  <a:pt x="14662" y="21415"/>
                  <a:pt x="14591" y="21689"/>
                  <a:pt x="14508" y="21957"/>
                </a:cubicBezTo>
                <a:cubicBezTo>
                  <a:pt x="14492" y="22012"/>
                  <a:pt x="14525" y="22073"/>
                  <a:pt x="14580" y="22089"/>
                </a:cubicBezTo>
                <a:cubicBezTo>
                  <a:pt x="14591" y="22094"/>
                  <a:pt x="14601" y="22094"/>
                  <a:pt x="14606" y="22094"/>
                </a:cubicBezTo>
                <a:cubicBezTo>
                  <a:pt x="14656" y="22094"/>
                  <a:pt x="14695" y="22066"/>
                  <a:pt x="14712" y="22018"/>
                </a:cubicBezTo>
                <a:cubicBezTo>
                  <a:pt x="14793" y="21749"/>
                  <a:pt x="14869" y="21474"/>
                  <a:pt x="14935" y="21201"/>
                </a:cubicBezTo>
                <a:cubicBezTo>
                  <a:pt x="14952" y="21146"/>
                  <a:pt x="14919" y="21086"/>
                  <a:pt x="14864" y="21069"/>
                </a:cubicBezTo>
                <a:cubicBezTo>
                  <a:pt x="14857" y="21068"/>
                  <a:pt x="14849" y="21067"/>
                  <a:pt x="14842" y="21067"/>
                </a:cubicBezTo>
                <a:close/>
                <a:moveTo>
                  <a:pt x="14351" y="22687"/>
                </a:moveTo>
                <a:cubicBezTo>
                  <a:pt x="14306" y="22687"/>
                  <a:pt x="14264" y="22713"/>
                  <a:pt x="14251" y="22757"/>
                </a:cubicBezTo>
                <a:cubicBezTo>
                  <a:pt x="14158" y="23020"/>
                  <a:pt x="14059" y="23290"/>
                  <a:pt x="13955" y="23546"/>
                </a:cubicBezTo>
                <a:cubicBezTo>
                  <a:pt x="13938" y="23601"/>
                  <a:pt x="13961" y="23662"/>
                  <a:pt x="14014" y="23684"/>
                </a:cubicBezTo>
                <a:cubicBezTo>
                  <a:pt x="14032" y="23690"/>
                  <a:pt x="14042" y="23690"/>
                  <a:pt x="14054" y="23690"/>
                </a:cubicBezTo>
                <a:cubicBezTo>
                  <a:pt x="14097" y="23690"/>
                  <a:pt x="14135" y="23667"/>
                  <a:pt x="14153" y="23624"/>
                </a:cubicBezTo>
                <a:cubicBezTo>
                  <a:pt x="14256" y="23361"/>
                  <a:pt x="14355" y="23098"/>
                  <a:pt x="14449" y="22829"/>
                </a:cubicBezTo>
                <a:cubicBezTo>
                  <a:pt x="14470" y="22774"/>
                  <a:pt x="14437" y="22714"/>
                  <a:pt x="14383" y="22691"/>
                </a:cubicBezTo>
                <a:cubicBezTo>
                  <a:pt x="14372" y="22688"/>
                  <a:pt x="14362" y="22687"/>
                  <a:pt x="14351" y="22687"/>
                </a:cubicBezTo>
                <a:close/>
                <a:moveTo>
                  <a:pt x="13728" y="24259"/>
                </a:moveTo>
                <a:cubicBezTo>
                  <a:pt x="13686" y="24259"/>
                  <a:pt x="13647" y="24283"/>
                  <a:pt x="13632" y="24320"/>
                </a:cubicBezTo>
                <a:cubicBezTo>
                  <a:pt x="13516" y="24577"/>
                  <a:pt x="13396" y="24835"/>
                  <a:pt x="13275" y="25081"/>
                </a:cubicBezTo>
                <a:cubicBezTo>
                  <a:pt x="13248" y="25137"/>
                  <a:pt x="13270" y="25197"/>
                  <a:pt x="13319" y="25223"/>
                </a:cubicBezTo>
                <a:cubicBezTo>
                  <a:pt x="13336" y="25230"/>
                  <a:pt x="13351" y="25235"/>
                  <a:pt x="13369" y="25235"/>
                </a:cubicBezTo>
                <a:cubicBezTo>
                  <a:pt x="13407" y="25235"/>
                  <a:pt x="13445" y="25213"/>
                  <a:pt x="13462" y="25175"/>
                </a:cubicBezTo>
                <a:cubicBezTo>
                  <a:pt x="13587" y="24927"/>
                  <a:pt x="13708" y="24671"/>
                  <a:pt x="13824" y="24408"/>
                </a:cubicBezTo>
                <a:cubicBezTo>
                  <a:pt x="13850" y="24353"/>
                  <a:pt x="13824" y="24292"/>
                  <a:pt x="13774" y="24270"/>
                </a:cubicBezTo>
                <a:cubicBezTo>
                  <a:pt x="13759" y="24263"/>
                  <a:pt x="13743" y="24259"/>
                  <a:pt x="13728" y="24259"/>
                </a:cubicBezTo>
                <a:close/>
                <a:moveTo>
                  <a:pt x="12972" y="25770"/>
                </a:moveTo>
                <a:cubicBezTo>
                  <a:pt x="12936" y="25770"/>
                  <a:pt x="12899" y="25788"/>
                  <a:pt x="12881" y="25822"/>
                </a:cubicBezTo>
                <a:cubicBezTo>
                  <a:pt x="12744" y="26068"/>
                  <a:pt x="12595" y="26309"/>
                  <a:pt x="12453" y="26545"/>
                </a:cubicBezTo>
                <a:cubicBezTo>
                  <a:pt x="12420" y="26594"/>
                  <a:pt x="12436" y="26660"/>
                  <a:pt x="12486" y="26693"/>
                </a:cubicBezTo>
                <a:cubicBezTo>
                  <a:pt x="12502" y="26703"/>
                  <a:pt x="12519" y="26710"/>
                  <a:pt x="12541" y="26710"/>
                </a:cubicBezTo>
                <a:cubicBezTo>
                  <a:pt x="12574" y="26710"/>
                  <a:pt x="12612" y="26693"/>
                  <a:pt x="12628" y="26660"/>
                </a:cubicBezTo>
                <a:cubicBezTo>
                  <a:pt x="12777" y="26419"/>
                  <a:pt x="12924" y="26172"/>
                  <a:pt x="13061" y="25926"/>
                </a:cubicBezTo>
                <a:cubicBezTo>
                  <a:pt x="13094" y="25876"/>
                  <a:pt x="13073" y="25810"/>
                  <a:pt x="13023" y="25782"/>
                </a:cubicBezTo>
                <a:cubicBezTo>
                  <a:pt x="13007" y="25774"/>
                  <a:pt x="12989" y="25770"/>
                  <a:pt x="12972" y="25770"/>
                </a:cubicBezTo>
                <a:close/>
                <a:moveTo>
                  <a:pt x="12074" y="27200"/>
                </a:moveTo>
                <a:cubicBezTo>
                  <a:pt x="12040" y="27200"/>
                  <a:pt x="12008" y="27216"/>
                  <a:pt x="11987" y="27246"/>
                </a:cubicBezTo>
                <a:cubicBezTo>
                  <a:pt x="11828" y="27477"/>
                  <a:pt x="11664" y="27707"/>
                  <a:pt x="11494" y="27926"/>
                </a:cubicBezTo>
                <a:cubicBezTo>
                  <a:pt x="11456" y="27970"/>
                  <a:pt x="11466" y="28036"/>
                  <a:pt x="11510" y="28074"/>
                </a:cubicBezTo>
                <a:cubicBezTo>
                  <a:pt x="11532" y="28084"/>
                  <a:pt x="11555" y="28096"/>
                  <a:pt x="11576" y="28096"/>
                </a:cubicBezTo>
                <a:cubicBezTo>
                  <a:pt x="11609" y="28096"/>
                  <a:pt x="11636" y="28079"/>
                  <a:pt x="11659" y="28051"/>
                </a:cubicBezTo>
                <a:cubicBezTo>
                  <a:pt x="11833" y="27833"/>
                  <a:pt x="11998" y="27603"/>
                  <a:pt x="12162" y="27367"/>
                </a:cubicBezTo>
                <a:cubicBezTo>
                  <a:pt x="12195" y="27317"/>
                  <a:pt x="12185" y="27252"/>
                  <a:pt x="12135" y="27219"/>
                </a:cubicBezTo>
                <a:cubicBezTo>
                  <a:pt x="12116" y="27206"/>
                  <a:pt x="12095" y="27200"/>
                  <a:pt x="12074" y="27200"/>
                </a:cubicBezTo>
                <a:close/>
                <a:moveTo>
                  <a:pt x="11044" y="28537"/>
                </a:moveTo>
                <a:cubicBezTo>
                  <a:pt x="11014" y="28537"/>
                  <a:pt x="10984" y="28550"/>
                  <a:pt x="10963" y="28578"/>
                </a:cubicBezTo>
                <a:cubicBezTo>
                  <a:pt x="10781" y="28787"/>
                  <a:pt x="10594" y="28995"/>
                  <a:pt x="10397" y="29197"/>
                </a:cubicBezTo>
                <a:cubicBezTo>
                  <a:pt x="10359" y="29242"/>
                  <a:pt x="10359" y="29308"/>
                  <a:pt x="10404" y="29346"/>
                </a:cubicBezTo>
                <a:cubicBezTo>
                  <a:pt x="10425" y="29367"/>
                  <a:pt x="10452" y="29379"/>
                  <a:pt x="10475" y="29379"/>
                </a:cubicBezTo>
                <a:cubicBezTo>
                  <a:pt x="10508" y="29379"/>
                  <a:pt x="10535" y="29367"/>
                  <a:pt x="10551" y="29346"/>
                </a:cubicBezTo>
                <a:cubicBezTo>
                  <a:pt x="10748" y="29137"/>
                  <a:pt x="10940" y="28929"/>
                  <a:pt x="11121" y="28716"/>
                </a:cubicBezTo>
                <a:cubicBezTo>
                  <a:pt x="11160" y="28666"/>
                  <a:pt x="11153" y="28600"/>
                  <a:pt x="11110" y="28562"/>
                </a:cubicBezTo>
                <a:cubicBezTo>
                  <a:pt x="11091" y="28545"/>
                  <a:pt x="11068" y="28537"/>
                  <a:pt x="11044" y="28537"/>
                </a:cubicBezTo>
                <a:close/>
                <a:moveTo>
                  <a:pt x="9879" y="29761"/>
                </a:moveTo>
                <a:cubicBezTo>
                  <a:pt x="9853" y="29761"/>
                  <a:pt x="9827" y="29771"/>
                  <a:pt x="9805" y="29789"/>
                </a:cubicBezTo>
                <a:cubicBezTo>
                  <a:pt x="9608" y="29981"/>
                  <a:pt x="9395" y="30168"/>
                  <a:pt x="9180" y="30353"/>
                </a:cubicBezTo>
                <a:cubicBezTo>
                  <a:pt x="9137" y="30393"/>
                  <a:pt x="9132" y="30459"/>
                  <a:pt x="9170" y="30502"/>
                </a:cubicBezTo>
                <a:cubicBezTo>
                  <a:pt x="9192" y="30530"/>
                  <a:pt x="9225" y="30540"/>
                  <a:pt x="9253" y="30540"/>
                </a:cubicBezTo>
                <a:cubicBezTo>
                  <a:pt x="9274" y="30540"/>
                  <a:pt x="9301" y="30530"/>
                  <a:pt x="9318" y="30513"/>
                </a:cubicBezTo>
                <a:cubicBezTo>
                  <a:pt x="9537" y="30327"/>
                  <a:pt x="9751" y="30135"/>
                  <a:pt x="9954" y="29943"/>
                </a:cubicBezTo>
                <a:cubicBezTo>
                  <a:pt x="9992" y="29905"/>
                  <a:pt x="9997" y="29839"/>
                  <a:pt x="9954" y="29794"/>
                </a:cubicBezTo>
                <a:cubicBezTo>
                  <a:pt x="9934" y="29772"/>
                  <a:pt x="9907" y="29761"/>
                  <a:pt x="9879" y="29761"/>
                </a:cubicBezTo>
                <a:close/>
                <a:moveTo>
                  <a:pt x="8596" y="30859"/>
                </a:moveTo>
                <a:cubicBezTo>
                  <a:pt x="8574" y="30859"/>
                  <a:pt x="8552" y="30866"/>
                  <a:pt x="8534" y="30880"/>
                </a:cubicBezTo>
                <a:cubicBezTo>
                  <a:pt x="8310" y="31051"/>
                  <a:pt x="8085" y="31215"/>
                  <a:pt x="7854" y="31373"/>
                </a:cubicBezTo>
                <a:cubicBezTo>
                  <a:pt x="7806" y="31406"/>
                  <a:pt x="7794" y="31471"/>
                  <a:pt x="7827" y="31521"/>
                </a:cubicBezTo>
                <a:cubicBezTo>
                  <a:pt x="7849" y="31554"/>
                  <a:pt x="7882" y="31570"/>
                  <a:pt x="7915" y="31570"/>
                </a:cubicBezTo>
                <a:cubicBezTo>
                  <a:pt x="7937" y="31570"/>
                  <a:pt x="7953" y="31560"/>
                  <a:pt x="7975" y="31549"/>
                </a:cubicBezTo>
                <a:cubicBezTo>
                  <a:pt x="8206" y="31390"/>
                  <a:pt x="8436" y="31220"/>
                  <a:pt x="8661" y="31051"/>
                </a:cubicBezTo>
                <a:cubicBezTo>
                  <a:pt x="8704" y="31011"/>
                  <a:pt x="8715" y="30945"/>
                  <a:pt x="8682" y="30902"/>
                </a:cubicBezTo>
                <a:cubicBezTo>
                  <a:pt x="8659" y="30873"/>
                  <a:pt x="8627" y="30859"/>
                  <a:pt x="8596" y="30859"/>
                </a:cubicBezTo>
                <a:close/>
                <a:moveTo>
                  <a:pt x="7207" y="31819"/>
                </a:moveTo>
                <a:cubicBezTo>
                  <a:pt x="7189" y="31819"/>
                  <a:pt x="7170" y="31824"/>
                  <a:pt x="7153" y="31833"/>
                </a:cubicBezTo>
                <a:cubicBezTo>
                  <a:pt x="6911" y="31982"/>
                  <a:pt x="6671" y="32124"/>
                  <a:pt x="6430" y="32261"/>
                </a:cubicBezTo>
                <a:cubicBezTo>
                  <a:pt x="6375" y="32288"/>
                  <a:pt x="6359" y="32349"/>
                  <a:pt x="6385" y="32404"/>
                </a:cubicBezTo>
                <a:cubicBezTo>
                  <a:pt x="6407" y="32437"/>
                  <a:pt x="6440" y="32458"/>
                  <a:pt x="6478" y="32458"/>
                </a:cubicBezTo>
                <a:cubicBezTo>
                  <a:pt x="6496" y="32458"/>
                  <a:pt x="6511" y="32453"/>
                  <a:pt x="6528" y="32442"/>
                </a:cubicBezTo>
                <a:cubicBezTo>
                  <a:pt x="6774" y="32311"/>
                  <a:pt x="7022" y="32162"/>
                  <a:pt x="7262" y="32015"/>
                </a:cubicBezTo>
                <a:cubicBezTo>
                  <a:pt x="7312" y="31982"/>
                  <a:pt x="7328" y="31921"/>
                  <a:pt x="7295" y="31873"/>
                </a:cubicBezTo>
                <a:cubicBezTo>
                  <a:pt x="7277" y="31836"/>
                  <a:pt x="7243" y="31819"/>
                  <a:pt x="7207" y="31819"/>
                </a:cubicBezTo>
                <a:close/>
                <a:moveTo>
                  <a:pt x="5731" y="32638"/>
                </a:moveTo>
                <a:cubicBezTo>
                  <a:pt x="5715" y="32638"/>
                  <a:pt x="5699" y="32642"/>
                  <a:pt x="5684" y="32650"/>
                </a:cubicBezTo>
                <a:cubicBezTo>
                  <a:pt x="5431" y="32771"/>
                  <a:pt x="5180" y="32892"/>
                  <a:pt x="4922" y="33001"/>
                </a:cubicBezTo>
                <a:cubicBezTo>
                  <a:pt x="4867" y="33024"/>
                  <a:pt x="4846" y="33089"/>
                  <a:pt x="4867" y="33138"/>
                </a:cubicBezTo>
                <a:cubicBezTo>
                  <a:pt x="4884" y="33182"/>
                  <a:pt x="4922" y="33204"/>
                  <a:pt x="4966" y="33204"/>
                </a:cubicBezTo>
                <a:cubicBezTo>
                  <a:pt x="4978" y="33204"/>
                  <a:pt x="4993" y="33199"/>
                  <a:pt x="5004" y="33193"/>
                </a:cubicBezTo>
                <a:cubicBezTo>
                  <a:pt x="5267" y="33083"/>
                  <a:pt x="5525" y="32963"/>
                  <a:pt x="5777" y="32837"/>
                </a:cubicBezTo>
                <a:cubicBezTo>
                  <a:pt x="5826" y="32809"/>
                  <a:pt x="5848" y="32749"/>
                  <a:pt x="5826" y="32695"/>
                </a:cubicBezTo>
                <a:cubicBezTo>
                  <a:pt x="5807" y="32660"/>
                  <a:pt x="5769" y="32638"/>
                  <a:pt x="5731" y="32638"/>
                </a:cubicBezTo>
                <a:close/>
                <a:moveTo>
                  <a:pt x="4183" y="33312"/>
                </a:moveTo>
                <a:cubicBezTo>
                  <a:pt x="4170" y="33312"/>
                  <a:pt x="4157" y="33314"/>
                  <a:pt x="4144" y="33320"/>
                </a:cubicBezTo>
                <a:cubicBezTo>
                  <a:pt x="3886" y="33418"/>
                  <a:pt x="3617" y="33517"/>
                  <a:pt x="3354" y="33604"/>
                </a:cubicBezTo>
                <a:cubicBezTo>
                  <a:pt x="3300" y="33621"/>
                  <a:pt x="3268" y="33681"/>
                  <a:pt x="3289" y="33735"/>
                </a:cubicBezTo>
                <a:cubicBezTo>
                  <a:pt x="3300" y="33780"/>
                  <a:pt x="3344" y="33813"/>
                  <a:pt x="3387" y="33813"/>
                </a:cubicBezTo>
                <a:cubicBezTo>
                  <a:pt x="3399" y="33813"/>
                  <a:pt x="3410" y="33806"/>
                  <a:pt x="3420" y="33801"/>
                </a:cubicBezTo>
                <a:cubicBezTo>
                  <a:pt x="3688" y="33714"/>
                  <a:pt x="3958" y="33616"/>
                  <a:pt x="4221" y="33517"/>
                </a:cubicBezTo>
                <a:cubicBezTo>
                  <a:pt x="4275" y="33495"/>
                  <a:pt x="4303" y="33434"/>
                  <a:pt x="4280" y="33379"/>
                </a:cubicBezTo>
                <a:cubicBezTo>
                  <a:pt x="4264" y="33338"/>
                  <a:pt x="4225" y="33312"/>
                  <a:pt x="4183" y="33312"/>
                </a:cubicBezTo>
                <a:close/>
                <a:moveTo>
                  <a:pt x="2585" y="33852"/>
                </a:moveTo>
                <a:cubicBezTo>
                  <a:pt x="2575" y="33852"/>
                  <a:pt x="2565" y="33853"/>
                  <a:pt x="2555" y="33856"/>
                </a:cubicBezTo>
                <a:cubicBezTo>
                  <a:pt x="2286" y="33933"/>
                  <a:pt x="2011" y="34004"/>
                  <a:pt x="1743" y="34076"/>
                </a:cubicBezTo>
                <a:cubicBezTo>
                  <a:pt x="1682" y="34087"/>
                  <a:pt x="1650" y="34147"/>
                  <a:pt x="1667" y="34201"/>
                </a:cubicBezTo>
                <a:cubicBezTo>
                  <a:pt x="1677" y="34251"/>
                  <a:pt x="1722" y="34284"/>
                  <a:pt x="1765" y="34284"/>
                </a:cubicBezTo>
                <a:cubicBezTo>
                  <a:pt x="1776" y="34284"/>
                  <a:pt x="1781" y="34284"/>
                  <a:pt x="1793" y="34279"/>
                </a:cubicBezTo>
                <a:cubicBezTo>
                  <a:pt x="2067" y="34213"/>
                  <a:pt x="2340" y="34135"/>
                  <a:pt x="2610" y="34059"/>
                </a:cubicBezTo>
                <a:cubicBezTo>
                  <a:pt x="2669" y="34043"/>
                  <a:pt x="2702" y="33983"/>
                  <a:pt x="2686" y="33927"/>
                </a:cubicBezTo>
                <a:cubicBezTo>
                  <a:pt x="2672" y="33882"/>
                  <a:pt x="2630" y="33852"/>
                  <a:pt x="2585" y="33852"/>
                </a:cubicBezTo>
                <a:close/>
                <a:moveTo>
                  <a:pt x="941" y="34260"/>
                </a:moveTo>
                <a:cubicBezTo>
                  <a:pt x="934" y="34260"/>
                  <a:pt x="928" y="34260"/>
                  <a:pt x="921" y="34261"/>
                </a:cubicBezTo>
                <a:cubicBezTo>
                  <a:pt x="647" y="34322"/>
                  <a:pt x="374" y="34372"/>
                  <a:pt x="93" y="34421"/>
                </a:cubicBezTo>
                <a:cubicBezTo>
                  <a:pt x="38" y="34431"/>
                  <a:pt x="0" y="34486"/>
                  <a:pt x="12" y="34542"/>
                </a:cubicBezTo>
                <a:cubicBezTo>
                  <a:pt x="17" y="34596"/>
                  <a:pt x="66" y="34628"/>
                  <a:pt x="116" y="34628"/>
                </a:cubicBezTo>
                <a:lnTo>
                  <a:pt x="132" y="34628"/>
                </a:lnTo>
                <a:cubicBezTo>
                  <a:pt x="412" y="34580"/>
                  <a:pt x="691" y="34525"/>
                  <a:pt x="966" y="34471"/>
                </a:cubicBezTo>
                <a:cubicBezTo>
                  <a:pt x="1025" y="34459"/>
                  <a:pt x="1058" y="34398"/>
                  <a:pt x="1047" y="34344"/>
                </a:cubicBezTo>
                <a:cubicBezTo>
                  <a:pt x="1038" y="34295"/>
                  <a:pt x="993" y="34260"/>
                  <a:pt x="941" y="342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6" name="Google Shape;4366;p74"/>
          <p:cNvSpPr/>
          <p:nvPr/>
        </p:nvSpPr>
        <p:spPr>
          <a:xfrm>
            <a:off x="465750" y="4124211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7" name="Google Shape;4367;p74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8" name="Google Shape;4368;p74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9" name="Google Shape;4369;p74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0" name="Google Shape;4370;p74">
            <a:hlinkClick r:id="rId4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62;g111ea7f8aa0_0_0">
            <a:extLst>
              <a:ext uri="{FF2B5EF4-FFF2-40B4-BE49-F238E27FC236}">
                <a16:creationId xmlns:a16="http://schemas.microsoft.com/office/drawing/2014/main" id="{F3400514-B9AE-7E49-AFD5-5D6BDD22C773}"/>
              </a:ext>
            </a:extLst>
          </p:cNvPr>
          <p:cNvSpPr txBox="1"/>
          <p:nvPr/>
        </p:nvSpPr>
        <p:spPr>
          <a:xfrm>
            <a:off x="3795609" y="2296934"/>
            <a:ext cx="4287825" cy="1431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8109" indent="-108109" algn="ctr">
              <a:defRPr sz="3300">
                <a:solidFill>
                  <a:srgbClr val="0FB7B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en-US" sz="2800" dirty="0">
                <a:solidFill>
                  <a:schemeClr val="dk1"/>
                </a:solidFill>
                <a:latin typeface="Nunito"/>
                <a:cs typeface="Arial"/>
                <a:sym typeface="Calibri"/>
              </a:rPr>
              <a:t>/</a:t>
            </a:r>
            <a:r>
              <a:rPr lang="en-US" sz="2800" dirty="0" err="1">
                <a:solidFill>
                  <a:schemeClr val="dk1"/>
                </a:solidFill>
                <a:latin typeface="Nunito"/>
                <a:cs typeface="Arial"/>
              </a:rPr>
              <a:t>lʌntʃ</a:t>
            </a:r>
            <a:r>
              <a:rPr lang="en-US" sz="2800" dirty="0">
                <a:solidFill>
                  <a:schemeClr val="dk1"/>
                </a:solidFill>
                <a:latin typeface="Nunito"/>
                <a:cs typeface="Arial"/>
                <a:sym typeface="Calibri"/>
              </a:rPr>
              <a:t>/</a:t>
            </a:r>
          </a:p>
          <a:p>
            <a:endParaRPr lang="en-US" sz="2800" dirty="0">
              <a:solidFill>
                <a:srgbClr val="48C0B6"/>
              </a:solidFill>
              <a:latin typeface="Calibri"/>
              <a:cs typeface="Calibri"/>
              <a:sym typeface="Calibri"/>
            </a:endParaRPr>
          </a:p>
          <a:p>
            <a:endParaRPr sz="2800" dirty="0">
              <a:sym typeface="Calibri"/>
            </a:endParaRPr>
          </a:p>
        </p:txBody>
      </p:sp>
      <p:sp>
        <p:nvSpPr>
          <p:cNvPr id="16" name="Google Shape;163;g111ea7f8aa0_0_0">
            <a:extLst>
              <a:ext uri="{FF2B5EF4-FFF2-40B4-BE49-F238E27FC236}">
                <a16:creationId xmlns:a16="http://schemas.microsoft.com/office/drawing/2014/main" id="{9D9F2840-5279-6047-90B1-E539AEA72EA2}"/>
              </a:ext>
            </a:extLst>
          </p:cNvPr>
          <p:cNvSpPr txBox="1"/>
          <p:nvPr/>
        </p:nvSpPr>
        <p:spPr>
          <a:xfrm>
            <a:off x="3795609" y="3048536"/>
            <a:ext cx="4287825" cy="56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108109" indent="-108109" algn="ctr"/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bữa</a:t>
            </a:r>
            <a:r>
              <a:rPr lang="en-US" sz="2800" dirty="0">
                <a:solidFill>
                  <a:schemeClr val="dk1"/>
                </a:solidFill>
                <a:latin typeface="Nunito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trưa</a:t>
            </a:r>
            <a:endParaRPr sz="2800" dirty="0">
              <a:solidFill>
                <a:schemeClr val="dk1"/>
              </a:solidFill>
              <a:latin typeface="Nunito"/>
              <a:sym typeface="Calibri"/>
            </a:endParaRPr>
          </a:p>
        </p:txBody>
      </p:sp>
      <p:sp>
        <p:nvSpPr>
          <p:cNvPr id="17" name="Google Shape;164;g111ea7f8aa0_0_0">
            <a:extLst>
              <a:ext uri="{FF2B5EF4-FFF2-40B4-BE49-F238E27FC236}">
                <a16:creationId xmlns:a16="http://schemas.microsoft.com/office/drawing/2014/main" id="{81CE729E-A34E-8242-AFA4-B28A26086549}"/>
              </a:ext>
            </a:extLst>
          </p:cNvPr>
          <p:cNvSpPr txBox="1"/>
          <p:nvPr/>
        </p:nvSpPr>
        <p:spPr>
          <a:xfrm>
            <a:off x="4036904" y="1051715"/>
            <a:ext cx="4246650" cy="136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lnSpc>
                <a:spcPct val="200000"/>
              </a:lnSpc>
              <a:buClr>
                <a:schemeClr val="dk1"/>
              </a:buClr>
              <a:buSzPts val="1400"/>
            </a:pPr>
            <a:r>
              <a:rPr lang="en-US" sz="4000" b="1" dirty="0">
                <a:solidFill>
                  <a:srgbClr val="E63812"/>
                </a:solidFill>
                <a:latin typeface="Nunito"/>
                <a:sym typeface="Calibri"/>
              </a:rPr>
              <a:t>lunch (n)</a:t>
            </a:r>
            <a:endParaRPr sz="4000" b="1" dirty="0">
              <a:solidFill>
                <a:srgbClr val="E63812"/>
              </a:solidFill>
              <a:latin typeface="Nunito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597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9" name="Google Shape;4359;p74"/>
          <p:cNvSpPr txBox="1">
            <a:spLocks noGrp="1"/>
          </p:cNvSpPr>
          <p:nvPr>
            <p:ph type="title"/>
          </p:nvPr>
        </p:nvSpPr>
        <p:spPr>
          <a:xfrm>
            <a:off x="7147972" y="73580"/>
            <a:ext cx="1974379" cy="54089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000" dirty="0" err="1"/>
              <a:t>vocabulary</a:t>
            </a:r>
            <a:endParaRPr sz="4000" dirty="0"/>
          </a:p>
        </p:txBody>
      </p:sp>
      <p:pic>
        <p:nvPicPr>
          <p:cNvPr id="4361" name="Google Shape;4361;p74"/>
          <p:cNvPicPr preferRelativeResize="0"/>
          <p:nvPr/>
        </p:nvPicPr>
        <p:blipFill>
          <a:blip r:embed="rId3"/>
          <a:srcRect l="9337" r="9337"/>
          <a:stretch/>
        </p:blipFill>
        <p:spPr>
          <a:xfrm>
            <a:off x="714275" y="540449"/>
            <a:ext cx="2735400" cy="4063500"/>
          </a:xfrm>
          <a:prstGeom prst="roundRect">
            <a:avLst>
              <a:gd name="adj" fmla="val 7568"/>
            </a:avLst>
          </a:prstGeom>
          <a:noFill/>
          <a:ln>
            <a:noFill/>
          </a:ln>
        </p:spPr>
      </p:pic>
      <p:grpSp>
        <p:nvGrpSpPr>
          <p:cNvPr id="4362" name="Google Shape;4362;p74"/>
          <p:cNvGrpSpPr/>
          <p:nvPr/>
        </p:nvGrpSpPr>
        <p:grpSpPr>
          <a:xfrm>
            <a:off x="366050" y="334979"/>
            <a:ext cx="8430646" cy="4424890"/>
            <a:chOff x="366050" y="334979"/>
            <a:chExt cx="8430646" cy="4424890"/>
          </a:xfrm>
        </p:grpSpPr>
        <p:sp>
          <p:nvSpPr>
            <p:cNvPr id="4363" name="Google Shape;4363;p74"/>
            <p:cNvSpPr/>
            <p:nvPr/>
          </p:nvSpPr>
          <p:spPr>
            <a:xfrm rot="-1812374" flipH="1">
              <a:off x="349702" y="667863"/>
              <a:ext cx="1408331" cy="315091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74"/>
            <p:cNvSpPr/>
            <p:nvPr/>
          </p:nvSpPr>
          <p:spPr>
            <a:xfrm rot="-1277648" flipH="1">
              <a:off x="7379310" y="4199845"/>
              <a:ext cx="1408248" cy="315072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5" name="Google Shape;4365;p74"/>
          <p:cNvSpPr/>
          <p:nvPr/>
        </p:nvSpPr>
        <p:spPr>
          <a:xfrm rot="-5863143">
            <a:off x="7302403" y="-61171"/>
            <a:ext cx="2593430" cy="1773143"/>
          </a:xfrm>
          <a:custGeom>
            <a:avLst/>
            <a:gdLst/>
            <a:ahLst/>
            <a:cxnLst/>
            <a:rect l="l" t="t" r="r" b="b"/>
            <a:pathLst>
              <a:path w="50649" h="34629" extrusionOk="0">
                <a:moveTo>
                  <a:pt x="32733" y="0"/>
                </a:moveTo>
                <a:cubicBezTo>
                  <a:pt x="32447" y="7"/>
                  <a:pt x="32162" y="12"/>
                  <a:pt x="31883" y="28"/>
                </a:cubicBezTo>
                <a:cubicBezTo>
                  <a:pt x="31822" y="28"/>
                  <a:pt x="31779" y="78"/>
                  <a:pt x="31784" y="139"/>
                </a:cubicBezTo>
                <a:cubicBezTo>
                  <a:pt x="31784" y="193"/>
                  <a:pt x="31833" y="237"/>
                  <a:pt x="31888" y="237"/>
                </a:cubicBezTo>
                <a:lnTo>
                  <a:pt x="31893" y="237"/>
                </a:lnTo>
                <a:cubicBezTo>
                  <a:pt x="32167" y="225"/>
                  <a:pt x="32453" y="215"/>
                  <a:pt x="32733" y="215"/>
                </a:cubicBezTo>
                <a:cubicBezTo>
                  <a:pt x="32792" y="210"/>
                  <a:pt x="32842" y="165"/>
                  <a:pt x="32837" y="106"/>
                </a:cubicBezTo>
                <a:cubicBezTo>
                  <a:pt x="32837" y="45"/>
                  <a:pt x="32792" y="0"/>
                  <a:pt x="32733" y="0"/>
                </a:cubicBezTo>
                <a:close/>
                <a:moveTo>
                  <a:pt x="33581" y="7"/>
                </a:moveTo>
                <a:cubicBezTo>
                  <a:pt x="33527" y="7"/>
                  <a:pt x="33472" y="50"/>
                  <a:pt x="33472" y="111"/>
                </a:cubicBezTo>
                <a:cubicBezTo>
                  <a:pt x="33472" y="171"/>
                  <a:pt x="33515" y="220"/>
                  <a:pt x="33576" y="220"/>
                </a:cubicBezTo>
                <a:cubicBezTo>
                  <a:pt x="33851" y="225"/>
                  <a:pt x="34135" y="237"/>
                  <a:pt x="34415" y="258"/>
                </a:cubicBezTo>
                <a:lnTo>
                  <a:pt x="34426" y="258"/>
                </a:lnTo>
                <a:cubicBezTo>
                  <a:pt x="34481" y="258"/>
                  <a:pt x="34524" y="215"/>
                  <a:pt x="34530" y="160"/>
                </a:cubicBezTo>
                <a:cubicBezTo>
                  <a:pt x="34530" y="99"/>
                  <a:pt x="34486" y="50"/>
                  <a:pt x="34431" y="45"/>
                </a:cubicBezTo>
                <a:cubicBezTo>
                  <a:pt x="34147" y="28"/>
                  <a:pt x="33861" y="18"/>
                  <a:pt x="33581" y="7"/>
                </a:cubicBezTo>
                <a:close/>
                <a:moveTo>
                  <a:pt x="31042" y="88"/>
                </a:moveTo>
                <a:cubicBezTo>
                  <a:pt x="31039" y="88"/>
                  <a:pt x="31036" y="88"/>
                  <a:pt x="31033" y="89"/>
                </a:cubicBezTo>
                <a:cubicBezTo>
                  <a:pt x="30753" y="116"/>
                  <a:pt x="30469" y="149"/>
                  <a:pt x="30189" y="187"/>
                </a:cubicBezTo>
                <a:cubicBezTo>
                  <a:pt x="30135" y="198"/>
                  <a:pt x="30090" y="248"/>
                  <a:pt x="30102" y="308"/>
                </a:cubicBezTo>
                <a:cubicBezTo>
                  <a:pt x="30107" y="362"/>
                  <a:pt x="30156" y="395"/>
                  <a:pt x="30206" y="395"/>
                </a:cubicBezTo>
                <a:lnTo>
                  <a:pt x="30222" y="395"/>
                </a:lnTo>
                <a:cubicBezTo>
                  <a:pt x="30496" y="357"/>
                  <a:pt x="30775" y="324"/>
                  <a:pt x="31056" y="296"/>
                </a:cubicBezTo>
                <a:cubicBezTo>
                  <a:pt x="31115" y="291"/>
                  <a:pt x="31154" y="243"/>
                  <a:pt x="31148" y="182"/>
                </a:cubicBezTo>
                <a:cubicBezTo>
                  <a:pt x="31143" y="130"/>
                  <a:pt x="31094" y="88"/>
                  <a:pt x="31042" y="88"/>
                </a:cubicBezTo>
                <a:close/>
                <a:moveTo>
                  <a:pt x="35275" y="111"/>
                </a:moveTo>
                <a:cubicBezTo>
                  <a:pt x="35215" y="111"/>
                  <a:pt x="35166" y="149"/>
                  <a:pt x="35160" y="204"/>
                </a:cubicBezTo>
                <a:cubicBezTo>
                  <a:pt x="35154" y="264"/>
                  <a:pt x="35199" y="314"/>
                  <a:pt x="35258" y="319"/>
                </a:cubicBezTo>
                <a:cubicBezTo>
                  <a:pt x="35538" y="346"/>
                  <a:pt x="35817" y="379"/>
                  <a:pt x="36098" y="412"/>
                </a:cubicBezTo>
                <a:lnTo>
                  <a:pt x="36108" y="412"/>
                </a:lnTo>
                <a:cubicBezTo>
                  <a:pt x="36163" y="412"/>
                  <a:pt x="36207" y="374"/>
                  <a:pt x="36212" y="319"/>
                </a:cubicBezTo>
                <a:cubicBezTo>
                  <a:pt x="36219" y="264"/>
                  <a:pt x="36179" y="210"/>
                  <a:pt x="36120" y="204"/>
                </a:cubicBezTo>
                <a:cubicBezTo>
                  <a:pt x="35840" y="165"/>
                  <a:pt x="35561" y="139"/>
                  <a:pt x="35275" y="111"/>
                </a:cubicBezTo>
                <a:close/>
                <a:moveTo>
                  <a:pt x="36946" y="317"/>
                </a:moveTo>
                <a:cubicBezTo>
                  <a:pt x="36897" y="317"/>
                  <a:pt x="36848" y="357"/>
                  <a:pt x="36843" y="407"/>
                </a:cubicBezTo>
                <a:cubicBezTo>
                  <a:pt x="36831" y="467"/>
                  <a:pt x="36870" y="516"/>
                  <a:pt x="36930" y="527"/>
                </a:cubicBezTo>
                <a:cubicBezTo>
                  <a:pt x="37210" y="571"/>
                  <a:pt x="37484" y="615"/>
                  <a:pt x="37758" y="665"/>
                </a:cubicBezTo>
                <a:lnTo>
                  <a:pt x="37780" y="665"/>
                </a:lnTo>
                <a:cubicBezTo>
                  <a:pt x="37830" y="665"/>
                  <a:pt x="37873" y="632"/>
                  <a:pt x="37884" y="577"/>
                </a:cubicBezTo>
                <a:cubicBezTo>
                  <a:pt x="37896" y="521"/>
                  <a:pt x="37856" y="467"/>
                  <a:pt x="37797" y="456"/>
                </a:cubicBezTo>
                <a:cubicBezTo>
                  <a:pt x="37517" y="407"/>
                  <a:pt x="37243" y="362"/>
                  <a:pt x="36963" y="319"/>
                </a:cubicBezTo>
                <a:cubicBezTo>
                  <a:pt x="36958" y="318"/>
                  <a:pt x="36952" y="317"/>
                  <a:pt x="36946" y="317"/>
                </a:cubicBezTo>
                <a:close/>
                <a:moveTo>
                  <a:pt x="29371" y="328"/>
                </a:moveTo>
                <a:cubicBezTo>
                  <a:pt x="29364" y="328"/>
                  <a:pt x="29358" y="328"/>
                  <a:pt x="29351" y="329"/>
                </a:cubicBezTo>
                <a:cubicBezTo>
                  <a:pt x="29071" y="385"/>
                  <a:pt x="28792" y="445"/>
                  <a:pt x="28523" y="516"/>
                </a:cubicBezTo>
                <a:cubicBezTo>
                  <a:pt x="28463" y="527"/>
                  <a:pt x="28430" y="587"/>
                  <a:pt x="28446" y="642"/>
                </a:cubicBezTo>
                <a:cubicBezTo>
                  <a:pt x="28458" y="691"/>
                  <a:pt x="28501" y="724"/>
                  <a:pt x="28544" y="724"/>
                </a:cubicBezTo>
                <a:cubicBezTo>
                  <a:pt x="28556" y="724"/>
                  <a:pt x="28567" y="719"/>
                  <a:pt x="28572" y="719"/>
                </a:cubicBezTo>
                <a:cubicBezTo>
                  <a:pt x="28835" y="653"/>
                  <a:pt x="29115" y="592"/>
                  <a:pt x="29394" y="538"/>
                </a:cubicBezTo>
                <a:cubicBezTo>
                  <a:pt x="29449" y="527"/>
                  <a:pt x="29488" y="473"/>
                  <a:pt x="29477" y="412"/>
                </a:cubicBezTo>
                <a:cubicBezTo>
                  <a:pt x="29467" y="363"/>
                  <a:pt x="29423" y="328"/>
                  <a:pt x="29371" y="328"/>
                </a:cubicBezTo>
                <a:close/>
                <a:moveTo>
                  <a:pt x="38611" y="613"/>
                </a:moveTo>
                <a:cubicBezTo>
                  <a:pt x="38563" y="613"/>
                  <a:pt x="38519" y="649"/>
                  <a:pt x="38503" y="698"/>
                </a:cubicBezTo>
                <a:cubicBezTo>
                  <a:pt x="38493" y="757"/>
                  <a:pt x="38531" y="812"/>
                  <a:pt x="38586" y="823"/>
                </a:cubicBezTo>
                <a:cubicBezTo>
                  <a:pt x="38865" y="878"/>
                  <a:pt x="39139" y="938"/>
                  <a:pt x="39414" y="999"/>
                </a:cubicBezTo>
                <a:cubicBezTo>
                  <a:pt x="39419" y="1004"/>
                  <a:pt x="39429" y="1004"/>
                  <a:pt x="39435" y="1004"/>
                </a:cubicBezTo>
                <a:cubicBezTo>
                  <a:pt x="39485" y="1004"/>
                  <a:pt x="39528" y="971"/>
                  <a:pt x="39540" y="921"/>
                </a:cubicBezTo>
                <a:cubicBezTo>
                  <a:pt x="39550" y="862"/>
                  <a:pt x="39518" y="807"/>
                  <a:pt x="39457" y="796"/>
                </a:cubicBezTo>
                <a:cubicBezTo>
                  <a:pt x="39183" y="731"/>
                  <a:pt x="38909" y="670"/>
                  <a:pt x="38630" y="615"/>
                </a:cubicBezTo>
                <a:cubicBezTo>
                  <a:pt x="38623" y="614"/>
                  <a:pt x="38617" y="613"/>
                  <a:pt x="38611" y="613"/>
                </a:cubicBezTo>
                <a:close/>
                <a:moveTo>
                  <a:pt x="27734" y="742"/>
                </a:moveTo>
                <a:cubicBezTo>
                  <a:pt x="27724" y="742"/>
                  <a:pt x="27713" y="743"/>
                  <a:pt x="27701" y="746"/>
                </a:cubicBezTo>
                <a:cubicBezTo>
                  <a:pt x="27432" y="834"/>
                  <a:pt x="27163" y="928"/>
                  <a:pt x="26900" y="1026"/>
                </a:cubicBezTo>
                <a:cubicBezTo>
                  <a:pt x="26846" y="1048"/>
                  <a:pt x="26819" y="1108"/>
                  <a:pt x="26840" y="1163"/>
                </a:cubicBezTo>
                <a:cubicBezTo>
                  <a:pt x="26857" y="1207"/>
                  <a:pt x="26895" y="1234"/>
                  <a:pt x="26938" y="1234"/>
                </a:cubicBezTo>
                <a:cubicBezTo>
                  <a:pt x="26950" y="1234"/>
                  <a:pt x="26961" y="1229"/>
                  <a:pt x="26978" y="1224"/>
                </a:cubicBezTo>
                <a:cubicBezTo>
                  <a:pt x="27234" y="1125"/>
                  <a:pt x="27497" y="1032"/>
                  <a:pt x="27767" y="949"/>
                </a:cubicBezTo>
                <a:cubicBezTo>
                  <a:pt x="27821" y="928"/>
                  <a:pt x="27854" y="873"/>
                  <a:pt x="27833" y="817"/>
                </a:cubicBezTo>
                <a:cubicBezTo>
                  <a:pt x="27819" y="768"/>
                  <a:pt x="27780" y="742"/>
                  <a:pt x="27734" y="742"/>
                </a:cubicBezTo>
                <a:close/>
                <a:moveTo>
                  <a:pt x="40255" y="989"/>
                </a:moveTo>
                <a:cubicBezTo>
                  <a:pt x="40210" y="989"/>
                  <a:pt x="40168" y="1020"/>
                  <a:pt x="40158" y="1070"/>
                </a:cubicBezTo>
                <a:cubicBezTo>
                  <a:pt x="40142" y="1125"/>
                  <a:pt x="40175" y="1179"/>
                  <a:pt x="40236" y="1196"/>
                </a:cubicBezTo>
                <a:cubicBezTo>
                  <a:pt x="40509" y="1267"/>
                  <a:pt x="40778" y="1338"/>
                  <a:pt x="41053" y="1409"/>
                </a:cubicBezTo>
                <a:cubicBezTo>
                  <a:pt x="41058" y="1409"/>
                  <a:pt x="41068" y="1415"/>
                  <a:pt x="41079" y="1415"/>
                </a:cubicBezTo>
                <a:cubicBezTo>
                  <a:pt x="41124" y="1415"/>
                  <a:pt x="41167" y="1382"/>
                  <a:pt x="41178" y="1333"/>
                </a:cubicBezTo>
                <a:cubicBezTo>
                  <a:pt x="41195" y="1278"/>
                  <a:pt x="41162" y="1217"/>
                  <a:pt x="41107" y="1207"/>
                </a:cubicBezTo>
                <a:cubicBezTo>
                  <a:pt x="40833" y="1130"/>
                  <a:pt x="40559" y="1059"/>
                  <a:pt x="40284" y="994"/>
                </a:cubicBezTo>
                <a:cubicBezTo>
                  <a:pt x="40275" y="991"/>
                  <a:pt x="40265" y="989"/>
                  <a:pt x="40255" y="989"/>
                </a:cubicBezTo>
                <a:close/>
                <a:moveTo>
                  <a:pt x="41893" y="1433"/>
                </a:moveTo>
                <a:cubicBezTo>
                  <a:pt x="41846" y="1433"/>
                  <a:pt x="41806" y="1463"/>
                  <a:pt x="41792" y="1508"/>
                </a:cubicBezTo>
                <a:cubicBezTo>
                  <a:pt x="41776" y="1563"/>
                  <a:pt x="41809" y="1624"/>
                  <a:pt x="41863" y="1639"/>
                </a:cubicBezTo>
                <a:cubicBezTo>
                  <a:pt x="42138" y="1717"/>
                  <a:pt x="42406" y="1799"/>
                  <a:pt x="42669" y="1882"/>
                </a:cubicBezTo>
                <a:cubicBezTo>
                  <a:pt x="42680" y="1887"/>
                  <a:pt x="42690" y="1887"/>
                  <a:pt x="42702" y="1887"/>
                </a:cubicBezTo>
                <a:cubicBezTo>
                  <a:pt x="42746" y="1887"/>
                  <a:pt x="42789" y="1859"/>
                  <a:pt x="42801" y="1816"/>
                </a:cubicBezTo>
                <a:cubicBezTo>
                  <a:pt x="42817" y="1760"/>
                  <a:pt x="42789" y="1700"/>
                  <a:pt x="42735" y="1684"/>
                </a:cubicBezTo>
                <a:cubicBezTo>
                  <a:pt x="42467" y="1596"/>
                  <a:pt x="42197" y="1513"/>
                  <a:pt x="41923" y="1437"/>
                </a:cubicBezTo>
                <a:cubicBezTo>
                  <a:pt x="41913" y="1434"/>
                  <a:pt x="41903" y="1433"/>
                  <a:pt x="41893" y="1433"/>
                </a:cubicBezTo>
                <a:close/>
                <a:moveTo>
                  <a:pt x="26163" y="1349"/>
                </a:moveTo>
                <a:cubicBezTo>
                  <a:pt x="26147" y="1349"/>
                  <a:pt x="26131" y="1353"/>
                  <a:pt x="26116" y="1361"/>
                </a:cubicBezTo>
                <a:cubicBezTo>
                  <a:pt x="25848" y="1475"/>
                  <a:pt x="25597" y="1596"/>
                  <a:pt x="25349" y="1717"/>
                </a:cubicBezTo>
                <a:cubicBezTo>
                  <a:pt x="25294" y="1743"/>
                  <a:pt x="25273" y="1804"/>
                  <a:pt x="25301" y="1859"/>
                </a:cubicBezTo>
                <a:cubicBezTo>
                  <a:pt x="25316" y="1897"/>
                  <a:pt x="25355" y="1920"/>
                  <a:pt x="25393" y="1920"/>
                </a:cubicBezTo>
                <a:cubicBezTo>
                  <a:pt x="25410" y="1920"/>
                  <a:pt x="25426" y="1914"/>
                  <a:pt x="25437" y="1908"/>
                </a:cubicBezTo>
                <a:cubicBezTo>
                  <a:pt x="25683" y="1788"/>
                  <a:pt x="25941" y="1667"/>
                  <a:pt x="26199" y="1553"/>
                </a:cubicBezTo>
                <a:cubicBezTo>
                  <a:pt x="26254" y="1525"/>
                  <a:pt x="26275" y="1465"/>
                  <a:pt x="26254" y="1409"/>
                </a:cubicBezTo>
                <a:cubicBezTo>
                  <a:pt x="26238" y="1371"/>
                  <a:pt x="26201" y="1349"/>
                  <a:pt x="26163" y="1349"/>
                </a:cubicBezTo>
                <a:close/>
                <a:moveTo>
                  <a:pt x="43509" y="1936"/>
                </a:moveTo>
                <a:cubicBezTo>
                  <a:pt x="43465" y="1936"/>
                  <a:pt x="43422" y="1963"/>
                  <a:pt x="43409" y="2006"/>
                </a:cubicBezTo>
                <a:cubicBezTo>
                  <a:pt x="43387" y="2067"/>
                  <a:pt x="43420" y="2122"/>
                  <a:pt x="43474" y="2145"/>
                </a:cubicBezTo>
                <a:cubicBezTo>
                  <a:pt x="43743" y="2231"/>
                  <a:pt x="44012" y="2325"/>
                  <a:pt x="44269" y="2418"/>
                </a:cubicBezTo>
                <a:cubicBezTo>
                  <a:pt x="44286" y="2418"/>
                  <a:pt x="44296" y="2423"/>
                  <a:pt x="44308" y="2423"/>
                </a:cubicBezTo>
                <a:cubicBezTo>
                  <a:pt x="44352" y="2423"/>
                  <a:pt x="44390" y="2396"/>
                  <a:pt x="44407" y="2352"/>
                </a:cubicBezTo>
                <a:cubicBezTo>
                  <a:pt x="44428" y="2297"/>
                  <a:pt x="44395" y="2237"/>
                  <a:pt x="44341" y="2216"/>
                </a:cubicBezTo>
                <a:cubicBezTo>
                  <a:pt x="44078" y="2127"/>
                  <a:pt x="43815" y="2034"/>
                  <a:pt x="43540" y="1941"/>
                </a:cubicBezTo>
                <a:cubicBezTo>
                  <a:pt x="43530" y="1938"/>
                  <a:pt x="43519" y="1936"/>
                  <a:pt x="43509" y="1936"/>
                </a:cubicBezTo>
                <a:close/>
                <a:moveTo>
                  <a:pt x="24643" y="2093"/>
                </a:moveTo>
                <a:cubicBezTo>
                  <a:pt x="24626" y="2093"/>
                  <a:pt x="24609" y="2097"/>
                  <a:pt x="24593" y="2105"/>
                </a:cubicBezTo>
                <a:cubicBezTo>
                  <a:pt x="24340" y="2237"/>
                  <a:pt x="24094" y="2380"/>
                  <a:pt x="23854" y="2522"/>
                </a:cubicBezTo>
                <a:cubicBezTo>
                  <a:pt x="23804" y="2550"/>
                  <a:pt x="23788" y="2615"/>
                  <a:pt x="23814" y="2664"/>
                </a:cubicBezTo>
                <a:cubicBezTo>
                  <a:pt x="23837" y="2697"/>
                  <a:pt x="23869" y="2714"/>
                  <a:pt x="23908" y="2714"/>
                </a:cubicBezTo>
                <a:cubicBezTo>
                  <a:pt x="23925" y="2714"/>
                  <a:pt x="23941" y="2714"/>
                  <a:pt x="23963" y="2704"/>
                </a:cubicBezTo>
                <a:cubicBezTo>
                  <a:pt x="24198" y="2560"/>
                  <a:pt x="24446" y="2423"/>
                  <a:pt x="24692" y="2292"/>
                </a:cubicBezTo>
                <a:cubicBezTo>
                  <a:pt x="24742" y="2264"/>
                  <a:pt x="24763" y="2199"/>
                  <a:pt x="24735" y="2150"/>
                </a:cubicBezTo>
                <a:cubicBezTo>
                  <a:pt x="24717" y="2112"/>
                  <a:pt x="24681" y="2093"/>
                  <a:pt x="24643" y="2093"/>
                </a:cubicBezTo>
                <a:close/>
                <a:moveTo>
                  <a:pt x="45101" y="2499"/>
                </a:moveTo>
                <a:cubicBezTo>
                  <a:pt x="45059" y="2499"/>
                  <a:pt x="45020" y="2524"/>
                  <a:pt x="45004" y="2566"/>
                </a:cubicBezTo>
                <a:cubicBezTo>
                  <a:pt x="44982" y="2621"/>
                  <a:pt x="45009" y="2681"/>
                  <a:pt x="45065" y="2704"/>
                </a:cubicBezTo>
                <a:cubicBezTo>
                  <a:pt x="45338" y="2802"/>
                  <a:pt x="45601" y="2906"/>
                  <a:pt x="45854" y="3005"/>
                </a:cubicBezTo>
                <a:cubicBezTo>
                  <a:pt x="45870" y="3010"/>
                  <a:pt x="45880" y="3010"/>
                  <a:pt x="45892" y="3010"/>
                </a:cubicBezTo>
                <a:cubicBezTo>
                  <a:pt x="45935" y="3010"/>
                  <a:pt x="45974" y="2982"/>
                  <a:pt x="45991" y="2944"/>
                </a:cubicBezTo>
                <a:cubicBezTo>
                  <a:pt x="46012" y="2889"/>
                  <a:pt x="45985" y="2829"/>
                  <a:pt x="45930" y="2808"/>
                </a:cubicBezTo>
                <a:cubicBezTo>
                  <a:pt x="45678" y="2709"/>
                  <a:pt x="45409" y="2605"/>
                  <a:pt x="45141" y="2506"/>
                </a:cubicBezTo>
                <a:cubicBezTo>
                  <a:pt x="45128" y="2501"/>
                  <a:pt x="45114" y="2499"/>
                  <a:pt x="45101" y="2499"/>
                </a:cubicBezTo>
                <a:close/>
                <a:moveTo>
                  <a:pt x="23187" y="2949"/>
                </a:moveTo>
                <a:cubicBezTo>
                  <a:pt x="23167" y="2949"/>
                  <a:pt x="23148" y="2955"/>
                  <a:pt x="23130" y="2967"/>
                </a:cubicBezTo>
                <a:cubicBezTo>
                  <a:pt x="22893" y="3119"/>
                  <a:pt x="22658" y="3278"/>
                  <a:pt x="22428" y="3443"/>
                </a:cubicBezTo>
                <a:cubicBezTo>
                  <a:pt x="22379" y="3476"/>
                  <a:pt x="22367" y="3542"/>
                  <a:pt x="22407" y="3592"/>
                </a:cubicBezTo>
                <a:cubicBezTo>
                  <a:pt x="22423" y="3618"/>
                  <a:pt x="22455" y="3635"/>
                  <a:pt x="22488" y="3635"/>
                </a:cubicBezTo>
                <a:cubicBezTo>
                  <a:pt x="22511" y="3635"/>
                  <a:pt x="22532" y="3630"/>
                  <a:pt x="22554" y="3613"/>
                </a:cubicBezTo>
                <a:cubicBezTo>
                  <a:pt x="22779" y="3453"/>
                  <a:pt x="23014" y="3296"/>
                  <a:pt x="23245" y="3142"/>
                </a:cubicBezTo>
                <a:cubicBezTo>
                  <a:pt x="23295" y="3109"/>
                  <a:pt x="23310" y="3043"/>
                  <a:pt x="23278" y="3000"/>
                </a:cubicBezTo>
                <a:cubicBezTo>
                  <a:pt x="23256" y="2967"/>
                  <a:pt x="23222" y="2949"/>
                  <a:pt x="23187" y="2949"/>
                </a:cubicBezTo>
                <a:close/>
                <a:moveTo>
                  <a:pt x="46681" y="3112"/>
                </a:moveTo>
                <a:cubicBezTo>
                  <a:pt x="46638" y="3112"/>
                  <a:pt x="46599" y="3137"/>
                  <a:pt x="46583" y="3180"/>
                </a:cubicBezTo>
                <a:cubicBezTo>
                  <a:pt x="46560" y="3235"/>
                  <a:pt x="46588" y="3296"/>
                  <a:pt x="46643" y="3317"/>
                </a:cubicBezTo>
                <a:cubicBezTo>
                  <a:pt x="46911" y="3427"/>
                  <a:pt x="47175" y="3536"/>
                  <a:pt x="47421" y="3640"/>
                </a:cubicBezTo>
                <a:cubicBezTo>
                  <a:pt x="47432" y="3645"/>
                  <a:pt x="47448" y="3651"/>
                  <a:pt x="47459" y="3651"/>
                </a:cubicBezTo>
                <a:cubicBezTo>
                  <a:pt x="47503" y="3651"/>
                  <a:pt x="47542" y="3624"/>
                  <a:pt x="47557" y="3585"/>
                </a:cubicBezTo>
                <a:cubicBezTo>
                  <a:pt x="47580" y="3531"/>
                  <a:pt x="47557" y="3471"/>
                  <a:pt x="47503" y="3448"/>
                </a:cubicBezTo>
                <a:cubicBezTo>
                  <a:pt x="47256" y="3339"/>
                  <a:pt x="46993" y="3235"/>
                  <a:pt x="46719" y="3119"/>
                </a:cubicBezTo>
                <a:cubicBezTo>
                  <a:pt x="46707" y="3114"/>
                  <a:pt x="46693" y="3112"/>
                  <a:pt x="46681" y="3112"/>
                </a:cubicBezTo>
                <a:close/>
                <a:moveTo>
                  <a:pt x="48236" y="3778"/>
                </a:moveTo>
                <a:cubicBezTo>
                  <a:pt x="48196" y="3778"/>
                  <a:pt x="48159" y="3802"/>
                  <a:pt x="48139" y="3838"/>
                </a:cubicBezTo>
                <a:cubicBezTo>
                  <a:pt x="48116" y="3893"/>
                  <a:pt x="48139" y="3959"/>
                  <a:pt x="48194" y="3980"/>
                </a:cubicBezTo>
                <a:cubicBezTo>
                  <a:pt x="48473" y="4106"/>
                  <a:pt x="48731" y="4222"/>
                  <a:pt x="48961" y="4331"/>
                </a:cubicBezTo>
                <a:cubicBezTo>
                  <a:pt x="48978" y="4336"/>
                  <a:pt x="48994" y="4341"/>
                  <a:pt x="49004" y="4341"/>
                </a:cubicBezTo>
                <a:cubicBezTo>
                  <a:pt x="49049" y="4341"/>
                  <a:pt x="49087" y="4320"/>
                  <a:pt x="49103" y="4282"/>
                </a:cubicBezTo>
                <a:cubicBezTo>
                  <a:pt x="49125" y="4227"/>
                  <a:pt x="49103" y="4166"/>
                  <a:pt x="49054" y="4139"/>
                </a:cubicBezTo>
                <a:cubicBezTo>
                  <a:pt x="48819" y="4030"/>
                  <a:pt x="48561" y="3914"/>
                  <a:pt x="48281" y="3789"/>
                </a:cubicBezTo>
                <a:cubicBezTo>
                  <a:pt x="48266" y="3781"/>
                  <a:pt x="48251" y="3778"/>
                  <a:pt x="48236" y="3778"/>
                </a:cubicBezTo>
                <a:close/>
                <a:moveTo>
                  <a:pt x="21815" y="3929"/>
                </a:moveTo>
                <a:cubicBezTo>
                  <a:pt x="21793" y="3929"/>
                  <a:pt x="21769" y="3937"/>
                  <a:pt x="21749" y="3953"/>
                </a:cubicBezTo>
                <a:cubicBezTo>
                  <a:pt x="21529" y="4128"/>
                  <a:pt x="21310" y="4308"/>
                  <a:pt x="21097" y="4495"/>
                </a:cubicBezTo>
                <a:cubicBezTo>
                  <a:pt x="21052" y="4533"/>
                  <a:pt x="21047" y="4599"/>
                  <a:pt x="21085" y="4644"/>
                </a:cubicBezTo>
                <a:cubicBezTo>
                  <a:pt x="21107" y="4670"/>
                  <a:pt x="21140" y="4682"/>
                  <a:pt x="21168" y="4682"/>
                </a:cubicBezTo>
                <a:cubicBezTo>
                  <a:pt x="21190" y="4682"/>
                  <a:pt x="21216" y="4670"/>
                  <a:pt x="21239" y="4654"/>
                </a:cubicBezTo>
                <a:cubicBezTo>
                  <a:pt x="21446" y="4473"/>
                  <a:pt x="21661" y="4293"/>
                  <a:pt x="21881" y="4118"/>
                </a:cubicBezTo>
                <a:cubicBezTo>
                  <a:pt x="21929" y="4085"/>
                  <a:pt x="21935" y="4019"/>
                  <a:pt x="21896" y="3969"/>
                </a:cubicBezTo>
                <a:cubicBezTo>
                  <a:pt x="21877" y="3944"/>
                  <a:pt x="21847" y="3929"/>
                  <a:pt x="21815" y="3929"/>
                </a:cubicBezTo>
                <a:close/>
                <a:moveTo>
                  <a:pt x="49771" y="4494"/>
                </a:moveTo>
                <a:cubicBezTo>
                  <a:pt x="49732" y="4494"/>
                  <a:pt x="49693" y="4516"/>
                  <a:pt x="49674" y="4556"/>
                </a:cubicBezTo>
                <a:cubicBezTo>
                  <a:pt x="49651" y="4604"/>
                  <a:pt x="49674" y="4670"/>
                  <a:pt x="49722" y="4698"/>
                </a:cubicBezTo>
                <a:cubicBezTo>
                  <a:pt x="50205" y="4933"/>
                  <a:pt x="50474" y="5077"/>
                  <a:pt x="50479" y="5082"/>
                </a:cubicBezTo>
                <a:cubicBezTo>
                  <a:pt x="50496" y="5087"/>
                  <a:pt x="50512" y="5092"/>
                  <a:pt x="50529" y="5092"/>
                </a:cubicBezTo>
                <a:cubicBezTo>
                  <a:pt x="50567" y="5092"/>
                  <a:pt x="50600" y="5071"/>
                  <a:pt x="50622" y="5038"/>
                </a:cubicBezTo>
                <a:cubicBezTo>
                  <a:pt x="50649" y="4988"/>
                  <a:pt x="50627" y="4923"/>
                  <a:pt x="50578" y="4895"/>
                </a:cubicBezTo>
                <a:cubicBezTo>
                  <a:pt x="50578" y="4890"/>
                  <a:pt x="50304" y="4748"/>
                  <a:pt x="49816" y="4506"/>
                </a:cubicBezTo>
                <a:cubicBezTo>
                  <a:pt x="49802" y="4498"/>
                  <a:pt x="49786" y="4494"/>
                  <a:pt x="49771" y="4494"/>
                </a:cubicBezTo>
                <a:close/>
                <a:moveTo>
                  <a:pt x="20546" y="5042"/>
                </a:moveTo>
                <a:cubicBezTo>
                  <a:pt x="20519" y="5042"/>
                  <a:pt x="20493" y="5052"/>
                  <a:pt x="20472" y="5071"/>
                </a:cubicBezTo>
                <a:cubicBezTo>
                  <a:pt x="20269" y="5269"/>
                  <a:pt x="20072" y="5476"/>
                  <a:pt x="19880" y="5679"/>
                </a:cubicBezTo>
                <a:cubicBezTo>
                  <a:pt x="19842" y="5722"/>
                  <a:pt x="19842" y="5788"/>
                  <a:pt x="19885" y="5828"/>
                </a:cubicBezTo>
                <a:cubicBezTo>
                  <a:pt x="19907" y="5849"/>
                  <a:pt x="19929" y="5854"/>
                  <a:pt x="19956" y="5854"/>
                </a:cubicBezTo>
                <a:cubicBezTo>
                  <a:pt x="19984" y="5854"/>
                  <a:pt x="20011" y="5843"/>
                  <a:pt x="20032" y="5821"/>
                </a:cubicBezTo>
                <a:cubicBezTo>
                  <a:pt x="20219" y="5619"/>
                  <a:pt x="20417" y="5416"/>
                  <a:pt x="20619" y="5224"/>
                </a:cubicBezTo>
                <a:cubicBezTo>
                  <a:pt x="20664" y="5181"/>
                  <a:pt x="20664" y="5115"/>
                  <a:pt x="20624" y="5077"/>
                </a:cubicBezTo>
                <a:cubicBezTo>
                  <a:pt x="20602" y="5054"/>
                  <a:pt x="20574" y="5042"/>
                  <a:pt x="20546" y="5042"/>
                </a:cubicBezTo>
                <a:close/>
                <a:moveTo>
                  <a:pt x="19395" y="6278"/>
                </a:moveTo>
                <a:cubicBezTo>
                  <a:pt x="19366" y="6278"/>
                  <a:pt x="19336" y="6291"/>
                  <a:pt x="19316" y="6314"/>
                </a:cubicBezTo>
                <a:cubicBezTo>
                  <a:pt x="19134" y="6524"/>
                  <a:pt x="18964" y="6742"/>
                  <a:pt x="18778" y="6972"/>
                </a:cubicBezTo>
                <a:cubicBezTo>
                  <a:pt x="18745" y="7022"/>
                  <a:pt x="18750" y="7088"/>
                  <a:pt x="18800" y="7121"/>
                </a:cubicBezTo>
                <a:cubicBezTo>
                  <a:pt x="18816" y="7137"/>
                  <a:pt x="18843" y="7143"/>
                  <a:pt x="18866" y="7143"/>
                </a:cubicBezTo>
                <a:cubicBezTo>
                  <a:pt x="18893" y="7143"/>
                  <a:pt x="18926" y="7131"/>
                  <a:pt x="18947" y="7104"/>
                </a:cubicBezTo>
                <a:cubicBezTo>
                  <a:pt x="19129" y="6873"/>
                  <a:pt x="19298" y="6660"/>
                  <a:pt x="19473" y="6453"/>
                </a:cubicBezTo>
                <a:cubicBezTo>
                  <a:pt x="19513" y="6408"/>
                  <a:pt x="19506" y="6337"/>
                  <a:pt x="19463" y="6304"/>
                </a:cubicBezTo>
                <a:cubicBezTo>
                  <a:pt x="19443" y="6287"/>
                  <a:pt x="19419" y="6278"/>
                  <a:pt x="19395" y="6278"/>
                </a:cubicBezTo>
                <a:close/>
                <a:moveTo>
                  <a:pt x="11915" y="7714"/>
                </a:moveTo>
                <a:cubicBezTo>
                  <a:pt x="11869" y="7714"/>
                  <a:pt x="11823" y="7715"/>
                  <a:pt x="11778" y="7718"/>
                </a:cubicBezTo>
                <a:cubicBezTo>
                  <a:pt x="11719" y="7723"/>
                  <a:pt x="11674" y="7773"/>
                  <a:pt x="11680" y="7834"/>
                </a:cubicBezTo>
                <a:cubicBezTo>
                  <a:pt x="11680" y="7888"/>
                  <a:pt x="11730" y="7932"/>
                  <a:pt x="11790" y="7932"/>
                </a:cubicBezTo>
                <a:cubicBezTo>
                  <a:pt x="11838" y="7929"/>
                  <a:pt x="11887" y="7927"/>
                  <a:pt x="11937" y="7927"/>
                </a:cubicBezTo>
                <a:cubicBezTo>
                  <a:pt x="12147" y="7927"/>
                  <a:pt x="12370" y="7956"/>
                  <a:pt x="12595" y="8014"/>
                </a:cubicBezTo>
                <a:cubicBezTo>
                  <a:pt x="12600" y="8019"/>
                  <a:pt x="12612" y="8019"/>
                  <a:pt x="12623" y="8019"/>
                </a:cubicBezTo>
                <a:cubicBezTo>
                  <a:pt x="12666" y="8019"/>
                  <a:pt x="12711" y="7986"/>
                  <a:pt x="12721" y="7938"/>
                </a:cubicBezTo>
                <a:cubicBezTo>
                  <a:pt x="12738" y="7882"/>
                  <a:pt x="12706" y="7827"/>
                  <a:pt x="12650" y="7811"/>
                </a:cubicBezTo>
                <a:cubicBezTo>
                  <a:pt x="12398" y="7748"/>
                  <a:pt x="12150" y="7714"/>
                  <a:pt x="11915" y="7714"/>
                </a:cubicBezTo>
                <a:close/>
                <a:moveTo>
                  <a:pt x="18356" y="7607"/>
                </a:moveTo>
                <a:cubicBezTo>
                  <a:pt x="18324" y="7607"/>
                  <a:pt x="18291" y="7623"/>
                  <a:pt x="18268" y="7652"/>
                </a:cubicBezTo>
                <a:cubicBezTo>
                  <a:pt x="18099" y="7888"/>
                  <a:pt x="17934" y="8118"/>
                  <a:pt x="17775" y="8338"/>
                </a:cubicBezTo>
                <a:cubicBezTo>
                  <a:pt x="17742" y="8386"/>
                  <a:pt x="17753" y="8452"/>
                  <a:pt x="17803" y="8485"/>
                </a:cubicBezTo>
                <a:cubicBezTo>
                  <a:pt x="17819" y="8497"/>
                  <a:pt x="17841" y="8502"/>
                  <a:pt x="17862" y="8502"/>
                </a:cubicBezTo>
                <a:cubicBezTo>
                  <a:pt x="17895" y="8502"/>
                  <a:pt x="17928" y="8491"/>
                  <a:pt x="17950" y="8459"/>
                </a:cubicBezTo>
                <a:cubicBezTo>
                  <a:pt x="18104" y="8239"/>
                  <a:pt x="18268" y="8009"/>
                  <a:pt x="18438" y="7773"/>
                </a:cubicBezTo>
                <a:cubicBezTo>
                  <a:pt x="18476" y="7728"/>
                  <a:pt x="18466" y="7663"/>
                  <a:pt x="18416" y="7630"/>
                </a:cubicBezTo>
                <a:cubicBezTo>
                  <a:pt x="18398" y="7614"/>
                  <a:pt x="18377" y="7607"/>
                  <a:pt x="18356" y="7607"/>
                </a:cubicBezTo>
                <a:close/>
                <a:moveTo>
                  <a:pt x="10973" y="7941"/>
                </a:moveTo>
                <a:cubicBezTo>
                  <a:pt x="10956" y="7941"/>
                  <a:pt x="10940" y="7945"/>
                  <a:pt x="10923" y="7953"/>
                </a:cubicBezTo>
                <a:cubicBezTo>
                  <a:pt x="10660" y="8102"/>
                  <a:pt x="10430" y="8305"/>
                  <a:pt x="10266" y="8551"/>
                </a:cubicBezTo>
                <a:cubicBezTo>
                  <a:pt x="10239" y="8601"/>
                  <a:pt x="10250" y="8666"/>
                  <a:pt x="10298" y="8699"/>
                </a:cubicBezTo>
                <a:cubicBezTo>
                  <a:pt x="10316" y="8710"/>
                  <a:pt x="10338" y="8715"/>
                  <a:pt x="10359" y="8715"/>
                </a:cubicBezTo>
                <a:cubicBezTo>
                  <a:pt x="10392" y="8715"/>
                  <a:pt x="10425" y="8699"/>
                  <a:pt x="10447" y="8672"/>
                </a:cubicBezTo>
                <a:cubicBezTo>
                  <a:pt x="10589" y="8452"/>
                  <a:pt x="10786" y="8272"/>
                  <a:pt x="11028" y="8140"/>
                </a:cubicBezTo>
                <a:cubicBezTo>
                  <a:pt x="11077" y="8113"/>
                  <a:pt x="11099" y="8052"/>
                  <a:pt x="11072" y="7998"/>
                </a:cubicBezTo>
                <a:cubicBezTo>
                  <a:pt x="11049" y="7963"/>
                  <a:pt x="11012" y="7941"/>
                  <a:pt x="10973" y="7941"/>
                </a:cubicBezTo>
                <a:close/>
                <a:moveTo>
                  <a:pt x="13405" y="8118"/>
                </a:moveTo>
                <a:cubicBezTo>
                  <a:pt x="13369" y="8118"/>
                  <a:pt x="13334" y="8136"/>
                  <a:pt x="13313" y="8168"/>
                </a:cubicBezTo>
                <a:cubicBezTo>
                  <a:pt x="13286" y="8216"/>
                  <a:pt x="13298" y="8282"/>
                  <a:pt x="13351" y="8315"/>
                </a:cubicBezTo>
                <a:cubicBezTo>
                  <a:pt x="13544" y="8431"/>
                  <a:pt x="13736" y="8616"/>
                  <a:pt x="13916" y="8874"/>
                </a:cubicBezTo>
                <a:cubicBezTo>
                  <a:pt x="13938" y="8902"/>
                  <a:pt x="13971" y="8919"/>
                  <a:pt x="14004" y="8919"/>
                </a:cubicBezTo>
                <a:cubicBezTo>
                  <a:pt x="14026" y="8919"/>
                  <a:pt x="14047" y="8907"/>
                  <a:pt x="14064" y="8897"/>
                </a:cubicBezTo>
                <a:cubicBezTo>
                  <a:pt x="14113" y="8864"/>
                  <a:pt x="14125" y="8798"/>
                  <a:pt x="14092" y="8748"/>
                </a:cubicBezTo>
                <a:cubicBezTo>
                  <a:pt x="13889" y="8474"/>
                  <a:pt x="13675" y="8266"/>
                  <a:pt x="13462" y="8135"/>
                </a:cubicBezTo>
                <a:cubicBezTo>
                  <a:pt x="13444" y="8123"/>
                  <a:pt x="13424" y="8118"/>
                  <a:pt x="13405" y="8118"/>
                </a:cubicBezTo>
                <a:close/>
                <a:moveTo>
                  <a:pt x="17368" y="8977"/>
                </a:moveTo>
                <a:cubicBezTo>
                  <a:pt x="17337" y="8977"/>
                  <a:pt x="17305" y="8993"/>
                  <a:pt x="17282" y="9023"/>
                </a:cubicBezTo>
                <a:cubicBezTo>
                  <a:pt x="17090" y="9286"/>
                  <a:pt x="16925" y="9499"/>
                  <a:pt x="16772" y="9686"/>
                </a:cubicBezTo>
                <a:cubicBezTo>
                  <a:pt x="16733" y="9729"/>
                  <a:pt x="16739" y="9795"/>
                  <a:pt x="16783" y="9833"/>
                </a:cubicBezTo>
                <a:cubicBezTo>
                  <a:pt x="16804" y="9850"/>
                  <a:pt x="16827" y="9855"/>
                  <a:pt x="16854" y="9855"/>
                </a:cubicBezTo>
                <a:cubicBezTo>
                  <a:pt x="16882" y="9855"/>
                  <a:pt x="16915" y="9845"/>
                  <a:pt x="16931" y="9817"/>
                </a:cubicBezTo>
                <a:cubicBezTo>
                  <a:pt x="17090" y="9631"/>
                  <a:pt x="17254" y="9417"/>
                  <a:pt x="17452" y="9149"/>
                </a:cubicBezTo>
                <a:cubicBezTo>
                  <a:pt x="17490" y="9099"/>
                  <a:pt x="17479" y="9033"/>
                  <a:pt x="17429" y="9000"/>
                </a:cubicBezTo>
                <a:cubicBezTo>
                  <a:pt x="17412" y="8985"/>
                  <a:pt x="17390" y="8977"/>
                  <a:pt x="17368" y="8977"/>
                </a:cubicBezTo>
                <a:close/>
                <a:moveTo>
                  <a:pt x="10092" y="9296"/>
                </a:moveTo>
                <a:cubicBezTo>
                  <a:pt x="10037" y="9296"/>
                  <a:pt x="9992" y="9343"/>
                  <a:pt x="9992" y="9400"/>
                </a:cubicBezTo>
                <a:cubicBezTo>
                  <a:pt x="9987" y="9428"/>
                  <a:pt x="9987" y="9456"/>
                  <a:pt x="9987" y="9483"/>
                </a:cubicBezTo>
                <a:cubicBezTo>
                  <a:pt x="9987" y="9757"/>
                  <a:pt x="10052" y="10020"/>
                  <a:pt x="10184" y="10267"/>
                </a:cubicBezTo>
                <a:cubicBezTo>
                  <a:pt x="10200" y="10305"/>
                  <a:pt x="10239" y="10326"/>
                  <a:pt x="10277" y="10326"/>
                </a:cubicBezTo>
                <a:cubicBezTo>
                  <a:pt x="10293" y="10326"/>
                  <a:pt x="10310" y="10321"/>
                  <a:pt x="10326" y="10316"/>
                </a:cubicBezTo>
                <a:cubicBezTo>
                  <a:pt x="10376" y="10288"/>
                  <a:pt x="10397" y="10222"/>
                  <a:pt x="10371" y="10174"/>
                </a:cubicBezTo>
                <a:cubicBezTo>
                  <a:pt x="10255" y="9954"/>
                  <a:pt x="10200" y="9724"/>
                  <a:pt x="10200" y="9483"/>
                </a:cubicBezTo>
                <a:lnTo>
                  <a:pt x="10200" y="9412"/>
                </a:lnTo>
                <a:cubicBezTo>
                  <a:pt x="10206" y="9352"/>
                  <a:pt x="10162" y="9302"/>
                  <a:pt x="10101" y="9296"/>
                </a:cubicBezTo>
                <a:cubicBezTo>
                  <a:pt x="10098" y="9296"/>
                  <a:pt x="10095" y="9296"/>
                  <a:pt x="10092" y="9296"/>
                </a:cubicBezTo>
                <a:close/>
                <a:moveTo>
                  <a:pt x="14431" y="9433"/>
                </a:moveTo>
                <a:cubicBezTo>
                  <a:pt x="14415" y="9433"/>
                  <a:pt x="14399" y="9437"/>
                  <a:pt x="14383" y="9445"/>
                </a:cubicBezTo>
                <a:cubicBezTo>
                  <a:pt x="14333" y="9471"/>
                  <a:pt x="14310" y="9532"/>
                  <a:pt x="14333" y="9587"/>
                </a:cubicBezTo>
                <a:cubicBezTo>
                  <a:pt x="14449" y="9817"/>
                  <a:pt x="14552" y="10075"/>
                  <a:pt x="14651" y="10354"/>
                </a:cubicBezTo>
                <a:cubicBezTo>
                  <a:pt x="14667" y="10399"/>
                  <a:pt x="14705" y="10425"/>
                  <a:pt x="14750" y="10425"/>
                </a:cubicBezTo>
                <a:cubicBezTo>
                  <a:pt x="14760" y="10425"/>
                  <a:pt x="14771" y="10425"/>
                  <a:pt x="14783" y="10420"/>
                </a:cubicBezTo>
                <a:cubicBezTo>
                  <a:pt x="14837" y="10404"/>
                  <a:pt x="14869" y="10343"/>
                  <a:pt x="14848" y="10288"/>
                </a:cubicBezTo>
                <a:cubicBezTo>
                  <a:pt x="14750" y="9998"/>
                  <a:pt x="14639" y="9734"/>
                  <a:pt x="14525" y="9494"/>
                </a:cubicBezTo>
                <a:cubicBezTo>
                  <a:pt x="14505" y="9455"/>
                  <a:pt x="14470" y="9433"/>
                  <a:pt x="14431" y="9433"/>
                </a:cubicBezTo>
                <a:close/>
                <a:moveTo>
                  <a:pt x="16281" y="10268"/>
                </a:moveTo>
                <a:cubicBezTo>
                  <a:pt x="16255" y="10268"/>
                  <a:pt x="16228" y="10278"/>
                  <a:pt x="16207" y="10300"/>
                </a:cubicBezTo>
                <a:cubicBezTo>
                  <a:pt x="15994" y="10503"/>
                  <a:pt x="15785" y="10672"/>
                  <a:pt x="15567" y="10814"/>
                </a:cubicBezTo>
                <a:cubicBezTo>
                  <a:pt x="15522" y="10847"/>
                  <a:pt x="15506" y="10913"/>
                  <a:pt x="15539" y="10958"/>
                </a:cubicBezTo>
                <a:cubicBezTo>
                  <a:pt x="15560" y="10991"/>
                  <a:pt x="15593" y="11006"/>
                  <a:pt x="15626" y="11006"/>
                </a:cubicBezTo>
                <a:cubicBezTo>
                  <a:pt x="15648" y="11006"/>
                  <a:pt x="15665" y="11001"/>
                  <a:pt x="15686" y="10991"/>
                </a:cubicBezTo>
                <a:cubicBezTo>
                  <a:pt x="15911" y="10842"/>
                  <a:pt x="16131" y="10662"/>
                  <a:pt x="16356" y="10447"/>
                </a:cubicBezTo>
                <a:cubicBezTo>
                  <a:pt x="16399" y="10409"/>
                  <a:pt x="16399" y="10343"/>
                  <a:pt x="16356" y="10300"/>
                </a:cubicBezTo>
                <a:cubicBezTo>
                  <a:pt x="16336" y="10280"/>
                  <a:pt x="16308" y="10268"/>
                  <a:pt x="16281" y="10268"/>
                </a:cubicBezTo>
                <a:close/>
                <a:moveTo>
                  <a:pt x="10823" y="10750"/>
                </a:moveTo>
                <a:cubicBezTo>
                  <a:pt x="10792" y="10750"/>
                  <a:pt x="10760" y="10764"/>
                  <a:pt x="10738" y="10793"/>
                </a:cubicBezTo>
                <a:cubicBezTo>
                  <a:pt x="10705" y="10837"/>
                  <a:pt x="10710" y="10903"/>
                  <a:pt x="10759" y="10941"/>
                </a:cubicBezTo>
                <a:cubicBezTo>
                  <a:pt x="10973" y="11105"/>
                  <a:pt x="11231" y="11247"/>
                  <a:pt x="11527" y="11352"/>
                </a:cubicBezTo>
                <a:cubicBezTo>
                  <a:pt x="11538" y="11358"/>
                  <a:pt x="11548" y="11358"/>
                  <a:pt x="11565" y="11358"/>
                </a:cubicBezTo>
                <a:cubicBezTo>
                  <a:pt x="11603" y="11358"/>
                  <a:pt x="11647" y="11335"/>
                  <a:pt x="11664" y="11292"/>
                </a:cubicBezTo>
                <a:cubicBezTo>
                  <a:pt x="11680" y="11237"/>
                  <a:pt x="11653" y="11176"/>
                  <a:pt x="11598" y="11155"/>
                </a:cubicBezTo>
                <a:cubicBezTo>
                  <a:pt x="11324" y="11056"/>
                  <a:pt x="11088" y="10925"/>
                  <a:pt x="10885" y="10771"/>
                </a:cubicBezTo>
                <a:cubicBezTo>
                  <a:pt x="10867" y="10757"/>
                  <a:pt x="10845" y="10750"/>
                  <a:pt x="10823" y="10750"/>
                </a:cubicBezTo>
                <a:close/>
                <a:moveTo>
                  <a:pt x="12376" y="11356"/>
                </a:moveTo>
                <a:cubicBezTo>
                  <a:pt x="12325" y="11356"/>
                  <a:pt x="12283" y="11392"/>
                  <a:pt x="12278" y="11444"/>
                </a:cubicBezTo>
                <a:cubicBezTo>
                  <a:pt x="12266" y="11500"/>
                  <a:pt x="12304" y="11555"/>
                  <a:pt x="12365" y="11566"/>
                </a:cubicBezTo>
                <a:cubicBezTo>
                  <a:pt x="12628" y="11609"/>
                  <a:pt x="12919" y="11631"/>
                  <a:pt x="13220" y="11637"/>
                </a:cubicBezTo>
                <a:cubicBezTo>
                  <a:pt x="13280" y="11637"/>
                  <a:pt x="13324" y="11588"/>
                  <a:pt x="13330" y="11533"/>
                </a:cubicBezTo>
                <a:cubicBezTo>
                  <a:pt x="13330" y="11472"/>
                  <a:pt x="13280" y="11423"/>
                  <a:pt x="13225" y="11423"/>
                </a:cubicBezTo>
                <a:cubicBezTo>
                  <a:pt x="12929" y="11418"/>
                  <a:pt x="12656" y="11396"/>
                  <a:pt x="12398" y="11358"/>
                </a:cubicBezTo>
                <a:cubicBezTo>
                  <a:pt x="12391" y="11356"/>
                  <a:pt x="12383" y="11356"/>
                  <a:pt x="12376" y="11356"/>
                </a:cubicBezTo>
                <a:close/>
                <a:moveTo>
                  <a:pt x="15000" y="11024"/>
                </a:moveTo>
                <a:cubicBezTo>
                  <a:pt x="14989" y="11024"/>
                  <a:pt x="14979" y="11026"/>
                  <a:pt x="14968" y="11029"/>
                </a:cubicBezTo>
                <a:cubicBezTo>
                  <a:pt x="14914" y="11045"/>
                  <a:pt x="14881" y="11100"/>
                  <a:pt x="14897" y="11155"/>
                </a:cubicBezTo>
                <a:cubicBezTo>
                  <a:pt x="14897" y="11166"/>
                  <a:pt x="14897" y="11171"/>
                  <a:pt x="14902" y="11176"/>
                </a:cubicBezTo>
                <a:cubicBezTo>
                  <a:pt x="14894" y="11174"/>
                  <a:pt x="14885" y="11173"/>
                  <a:pt x="14876" y="11173"/>
                </a:cubicBezTo>
                <a:cubicBezTo>
                  <a:pt x="14864" y="11173"/>
                  <a:pt x="14852" y="11175"/>
                  <a:pt x="14843" y="11181"/>
                </a:cubicBezTo>
                <a:cubicBezTo>
                  <a:pt x="14591" y="11275"/>
                  <a:pt x="14333" y="11335"/>
                  <a:pt x="14047" y="11379"/>
                </a:cubicBezTo>
                <a:cubicBezTo>
                  <a:pt x="13988" y="11385"/>
                  <a:pt x="13949" y="11439"/>
                  <a:pt x="13961" y="11494"/>
                </a:cubicBezTo>
                <a:cubicBezTo>
                  <a:pt x="13965" y="11551"/>
                  <a:pt x="14014" y="11588"/>
                  <a:pt x="14065" y="11588"/>
                </a:cubicBezTo>
                <a:cubicBezTo>
                  <a:pt x="14068" y="11588"/>
                  <a:pt x="14072" y="11588"/>
                  <a:pt x="14075" y="11588"/>
                </a:cubicBezTo>
                <a:cubicBezTo>
                  <a:pt x="14371" y="11543"/>
                  <a:pt x="14651" y="11472"/>
                  <a:pt x="14914" y="11379"/>
                </a:cubicBezTo>
                <a:cubicBezTo>
                  <a:pt x="14925" y="11373"/>
                  <a:pt x="14935" y="11368"/>
                  <a:pt x="14947" y="11358"/>
                </a:cubicBezTo>
                <a:cubicBezTo>
                  <a:pt x="14996" y="11560"/>
                  <a:pt x="15040" y="11763"/>
                  <a:pt x="15084" y="11971"/>
                </a:cubicBezTo>
                <a:cubicBezTo>
                  <a:pt x="15094" y="12026"/>
                  <a:pt x="15139" y="12059"/>
                  <a:pt x="15188" y="12059"/>
                </a:cubicBezTo>
                <a:lnTo>
                  <a:pt x="15210" y="12059"/>
                </a:lnTo>
                <a:cubicBezTo>
                  <a:pt x="15264" y="12043"/>
                  <a:pt x="15304" y="11988"/>
                  <a:pt x="15292" y="11932"/>
                </a:cubicBezTo>
                <a:cubicBezTo>
                  <a:pt x="15231" y="11648"/>
                  <a:pt x="15172" y="11368"/>
                  <a:pt x="15100" y="11105"/>
                </a:cubicBezTo>
                <a:cubicBezTo>
                  <a:pt x="15087" y="11055"/>
                  <a:pt x="15047" y="11024"/>
                  <a:pt x="15000" y="11024"/>
                </a:cubicBezTo>
                <a:close/>
                <a:moveTo>
                  <a:pt x="15334" y="12682"/>
                </a:moveTo>
                <a:cubicBezTo>
                  <a:pt x="15327" y="12682"/>
                  <a:pt x="15321" y="12682"/>
                  <a:pt x="15314" y="12684"/>
                </a:cubicBezTo>
                <a:cubicBezTo>
                  <a:pt x="15259" y="12689"/>
                  <a:pt x="15221" y="12744"/>
                  <a:pt x="15226" y="12799"/>
                </a:cubicBezTo>
                <a:cubicBezTo>
                  <a:pt x="15264" y="13073"/>
                  <a:pt x="15304" y="13352"/>
                  <a:pt x="15330" y="13637"/>
                </a:cubicBezTo>
                <a:cubicBezTo>
                  <a:pt x="15336" y="13693"/>
                  <a:pt x="15380" y="13731"/>
                  <a:pt x="15435" y="13731"/>
                </a:cubicBezTo>
                <a:lnTo>
                  <a:pt x="15446" y="13731"/>
                </a:lnTo>
                <a:cubicBezTo>
                  <a:pt x="15501" y="13725"/>
                  <a:pt x="15544" y="13670"/>
                  <a:pt x="15539" y="13615"/>
                </a:cubicBezTo>
                <a:cubicBezTo>
                  <a:pt x="15511" y="13331"/>
                  <a:pt x="15478" y="13045"/>
                  <a:pt x="15435" y="12772"/>
                </a:cubicBezTo>
                <a:cubicBezTo>
                  <a:pt x="15429" y="12718"/>
                  <a:pt x="15386" y="12682"/>
                  <a:pt x="15334" y="12682"/>
                </a:cubicBezTo>
                <a:close/>
                <a:moveTo>
                  <a:pt x="15502" y="14360"/>
                </a:moveTo>
                <a:cubicBezTo>
                  <a:pt x="15500" y="14360"/>
                  <a:pt x="15497" y="14360"/>
                  <a:pt x="15494" y="14361"/>
                </a:cubicBezTo>
                <a:cubicBezTo>
                  <a:pt x="15435" y="14366"/>
                  <a:pt x="15390" y="14416"/>
                  <a:pt x="15396" y="14476"/>
                </a:cubicBezTo>
                <a:cubicBezTo>
                  <a:pt x="15407" y="14750"/>
                  <a:pt x="15418" y="15029"/>
                  <a:pt x="15423" y="15314"/>
                </a:cubicBezTo>
                <a:cubicBezTo>
                  <a:pt x="15423" y="15375"/>
                  <a:pt x="15473" y="15418"/>
                  <a:pt x="15527" y="15418"/>
                </a:cubicBezTo>
                <a:lnTo>
                  <a:pt x="15534" y="15418"/>
                </a:lnTo>
                <a:cubicBezTo>
                  <a:pt x="15588" y="15418"/>
                  <a:pt x="15638" y="15370"/>
                  <a:pt x="15638" y="15309"/>
                </a:cubicBezTo>
                <a:cubicBezTo>
                  <a:pt x="15632" y="15024"/>
                  <a:pt x="15621" y="14740"/>
                  <a:pt x="15605" y="14459"/>
                </a:cubicBezTo>
                <a:cubicBezTo>
                  <a:pt x="15600" y="14407"/>
                  <a:pt x="15554" y="14360"/>
                  <a:pt x="15502" y="14360"/>
                </a:cubicBezTo>
                <a:close/>
                <a:moveTo>
                  <a:pt x="15527" y="16055"/>
                </a:moveTo>
                <a:cubicBezTo>
                  <a:pt x="15468" y="16060"/>
                  <a:pt x="15423" y="16098"/>
                  <a:pt x="15418" y="16154"/>
                </a:cubicBezTo>
                <a:cubicBezTo>
                  <a:pt x="15413" y="16432"/>
                  <a:pt x="15402" y="16718"/>
                  <a:pt x="15385" y="16997"/>
                </a:cubicBezTo>
                <a:cubicBezTo>
                  <a:pt x="15380" y="17057"/>
                  <a:pt x="15423" y="17107"/>
                  <a:pt x="15484" y="17107"/>
                </a:cubicBezTo>
                <a:lnTo>
                  <a:pt x="15489" y="17107"/>
                </a:lnTo>
                <a:cubicBezTo>
                  <a:pt x="15544" y="17107"/>
                  <a:pt x="15593" y="17068"/>
                  <a:pt x="15593" y="17009"/>
                </a:cubicBezTo>
                <a:cubicBezTo>
                  <a:pt x="15615" y="16728"/>
                  <a:pt x="15626" y="16443"/>
                  <a:pt x="15632" y="16159"/>
                </a:cubicBezTo>
                <a:cubicBezTo>
                  <a:pt x="15632" y="16104"/>
                  <a:pt x="15588" y="16055"/>
                  <a:pt x="15527" y="16055"/>
                </a:cubicBezTo>
                <a:close/>
                <a:moveTo>
                  <a:pt x="15417" y="17741"/>
                </a:moveTo>
                <a:cubicBezTo>
                  <a:pt x="15365" y="17741"/>
                  <a:pt x="15324" y="17782"/>
                  <a:pt x="15319" y="17836"/>
                </a:cubicBezTo>
                <a:cubicBezTo>
                  <a:pt x="15292" y="18115"/>
                  <a:pt x="15259" y="18395"/>
                  <a:pt x="15221" y="18669"/>
                </a:cubicBezTo>
                <a:cubicBezTo>
                  <a:pt x="15210" y="18729"/>
                  <a:pt x="15254" y="18784"/>
                  <a:pt x="15309" y="18790"/>
                </a:cubicBezTo>
                <a:lnTo>
                  <a:pt x="15325" y="18790"/>
                </a:lnTo>
                <a:cubicBezTo>
                  <a:pt x="15375" y="18790"/>
                  <a:pt x="15423" y="18752"/>
                  <a:pt x="15428" y="18702"/>
                </a:cubicBezTo>
                <a:cubicBezTo>
                  <a:pt x="15468" y="18423"/>
                  <a:pt x="15501" y="18137"/>
                  <a:pt x="15527" y="17857"/>
                </a:cubicBezTo>
                <a:cubicBezTo>
                  <a:pt x="15534" y="17798"/>
                  <a:pt x="15489" y="17748"/>
                  <a:pt x="15435" y="17743"/>
                </a:cubicBezTo>
                <a:cubicBezTo>
                  <a:pt x="15429" y="17742"/>
                  <a:pt x="15423" y="17741"/>
                  <a:pt x="15417" y="17741"/>
                </a:cubicBezTo>
                <a:close/>
                <a:moveTo>
                  <a:pt x="15186" y="19416"/>
                </a:moveTo>
                <a:cubicBezTo>
                  <a:pt x="15140" y="19416"/>
                  <a:pt x="15098" y="19455"/>
                  <a:pt x="15089" y="19501"/>
                </a:cubicBezTo>
                <a:cubicBezTo>
                  <a:pt x="15040" y="19782"/>
                  <a:pt x="14985" y="20055"/>
                  <a:pt x="14925" y="20330"/>
                </a:cubicBezTo>
                <a:cubicBezTo>
                  <a:pt x="14914" y="20384"/>
                  <a:pt x="14952" y="20444"/>
                  <a:pt x="15008" y="20455"/>
                </a:cubicBezTo>
                <a:lnTo>
                  <a:pt x="15029" y="20455"/>
                </a:lnTo>
                <a:cubicBezTo>
                  <a:pt x="15079" y="20455"/>
                  <a:pt x="15122" y="20422"/>
                  <a:pt x="15133" y="20373"/>
                </a:cubicBezTo>
                <a:cubicBezTo>
                  <a:pt x="15193" y="20100"/>
                  <a:pt x="15248" y="19820"/>
                  <a:pt x="15297" y="19541"/>
                </a:cubicBezTo>
                <a:cubicBezTo>
                  <a:pt x="15309" y="19480"/>
                  <a:pt x="15271" y="19425"/>
                  <a:pt x="15210" y="19420"/>
                </a:cubicBezTo>
                <a:cubicBezTo>
                  <a:pt x="15202" y="19417"/>
                  <a:pt x="15194" y="19416"/>
                  <a:pt x="15186" y="19416"/>
                </a:cubicBezTo>
                <a:close/>
                <a:moveTo>
                  <a:pt x="14842" y="21067"/>
                </a:moveTo>
                <a:cubicBezTo>
                  <a:pt x="14791" y="21067"/>
                  <a:pt x="14748" y="21098"/>
                  <a:pt x="14733" y="21146"/>
                </a:cubicBezTo>
                <a:cubicBezTo>
                  <a:pt x="14662" y="21415"/>
                  <a:pt x="14591" y="21689"/>
                  <a:pt x="14508" y="21957"/>
                </a:cubicBezTo>
                <a:cubicBezTo>
                  <a:pt x="14492" y="22012"/>
                  <a:pt x="14525" y="22073"/>
                  <a:pt x="14580" y="22089"/>
                </a:cubicBezTo>
                <a:cubicBezTo>
                  <a:pt x="14591" y="22094"/>
                  <a:pt x="14601" y="22094"/>
                  <a:pt x="14606" y="22094"/>
                </a:cubicBezTo>
                <a:cubicBezTo>
                  <a:pt x="14656" y="22094"/>
                  <a:pt x="14695" y="22066"/>
                  <a:pt x="14712" y="22018"/>
                </a:cubicBezTo>
                <a:cubicBezTo>
                  <a:pt x="14793" y="21749"/>
                  <a:pt x="14869" y="21474"/>
                  <a:pt x="14935" y="21201"/>
                </a:cubicBezTo>
                <a:cubicBezTo>
                  <a:pt x="14952" y="21146"/>
                  <a:pt x="14919" y="21086"/>
                  <a:pt x="14864" y="21069"/>
                </a:cubicBezTo>
                <a:cubicBezTo>
                  <a:pt x="14857" y="21068"/>
                  <a:pt x="14849" y="21067"/>
                  <a:pt x="14842" y="21067"/>
                </a:cubicBezTo>
                <a:close/>
                <a:moveTo>
                  <a:pt x="14351" y="22687"/>
                </a:moveTo>
                <a:cubicBezTo>
                  <a:pt x="14306" y="22687"/>
                  <a:pt x="14264" y="22713"/>
                  <a:pt x="14251" y="22757"/>
                </a:cubicBezTo>
                <a:cubicBezTo>
                  <a:pt x="14158" y="23020"/>
                  <a:pt x="14059" y="23290"/>
                  <a:pt x="13955" y="23546"/>
                </a:cubicBezTo>
                <a:cubicBezTo>
                  <a:pt x="13938" y="23601"/>
                  <a:pt x="13961" y="23662"/>
                  <a:pt x="14014" y="23684"/>
                </a:cubicBezTo>
                <a:cubicBezTo>
                  <a:pt x="14032" y="23690"/>
                  <a:pt x="14042" y="23690"/>
                  <a:pt x="14054" y="23690"/>
                </a:cubicBezTo>
                <a:cubicBezTo>
                  <a:pt x="14097" y="23690"/>
                  <a:pt x="14135" y="23667"/>
                  <a:pt x="14153" y="23624"/>
                </a:cubicBezTo>
                <a:cubicBezTo>
                  <a:pt x="14256" y="23361"/>
                  <a:pt x="14355" y="23098"/>
                  <a:pt x="14449" y="22829"/>
                </a:cubicBezTo>
                <a:cubicBezTo>
                  <a:pt x="14470" y="22774"/>
                  <a:pt x="14437" y="22714"/>
                  <a:pt x="14383" y="22691"/>
                </a:cubicBezTo>
                <a:cubicBezTo>
                  <a:pt x="14372" y="22688"/>
                  <a:pt x="14362" y="22687"/>
                  <a:pt x="14351" y="22687"/>
                </a:cubicBezTo>
                <a:close/>
                <a:moveTo>
                  <a:pt x="13728" y="24259"/>
                </a:moveTo>
                <a:cubicBezTo>
                  <a:pt x="13686" y="24259"/>
                  <a:pt x="13647" y="24283"/>
                  <a:pt x="13632" y="24320"/>
                </a:cubicBezTo>
                <a:cubicBezTo>
                  <a:pt x="13516" y="24577"/>
                  <a:pt x="13396" y="24835"/>
                  <a:pt x="13275" y="25081"/>
                </a:cubicBezTo>
                <a:cubicBezTo>
                  <a:pt x="13248" y="25137"/>
                  <a:pt x="13270" y="25197"/>
                  <a:pt x="13319" y="25223"/>
                </a:cubicBezTo>
                <a:cubicBezTo>
                  <a:pt x="13336" y="25230"/>
                  <a:pt x="13351" y="25235"/>
                  <a:pt x="13369" y="25235"/>
                </a:cubicBezTo>
                <a:cubicBezTo>
                  <a:pt x="13407" y="25235"/>
                  <a:pt x="13445" y="25213"/>
                  <a:pt x="13462" y="25175"/>
                </a:cubicBezTo>
                <a:cubicBezTo>
                  <a:pt x="13587" y="24927"/>
                  <a:pt x="13708" y="24671"/>
                  <a:pt x="13824" y="24408"/>
                </a:cubicBezTo>
                <a:cubicBezTo>
                  <a:pt x="13850" y="24353"/>
                  <a:pt x="13824" y="24292"/>
                  <a:pt x="13774" y="24270"/>
                </a:cubicBezTo>
                <a:cubicBezTo>
                  <a:pt x="13759" y="24263"/>
                  <a:pt x="13743" y="24259"/>
                  <a:pt x="13728" y="24259"/>
                </a:cubicBezTo>
                <a:close/>
                <a:moveTo>
                  <a:pt x="12972" y="25770"/>
                </a:moveTo>
                <a:cubicBezTo>
                  <a:pt x="12936" y="25770"/>
                  <a:pt x="12899" y="25788"/>
                  <a:pt x="12881" y="25822"/>
                </a:cubicBezTo>
                <a:cubicBezTo>
                  <a:pt x="12744" y="26068"/>
                  <a:pt x="12595" y="26309"/>
                  <a:pt x="12453" y="26545"/>
                </a:cubicBezTo>
                <a:cubicBezTo>
                  <a:pt x="12420" y="26594"/>
                  <a:pt x="12436" y="26660"/>
                  <a:pt x="12486" y="26693"/>
                </a:cubicBezTo>
                <a:cubicBezTo>
                  <a:pt x="12502" y="26703"/>
                  <a:pt x="12519" y="26710"/>
                  <a:pt x="12541" y="26710"/>
                </a:cubicBezTo>
                <a:cubicBezTo>
                  <a:pt x="12574" y="26710"/>
                  <a:pt x="12612" y="26693"/>
                  <a:pt x="12628" y="26660"/>
                </a:cubicBezTo>
                <a:cubicBezTo>
                  <a:pt x="12777" y="26419"/>
                  <a:pt x="12924" y="26172"/>
                  <a:pt x="13061" y="25926"/>
                </a:cubicBezTo>
                <a:cubicBezTo>
                  <a:pt x="13094" y="25876"/>
                  <a:pt x="13073" y="25810"/>
                  <a:pt x="13023" y="25782"/>
                </a:cubicBezTo>
                <a:cubicBezTo>
                  <a:pt x="13007" y="25774"/>
                  <a:pt x="12989" y="25770"/>
                  <a:pt x="12972" y="25770"/>
                </a:cubicBezTo>
                <a:close/>
                <a:moveTo>
                  <a:pt x="12074" y="27200"/>
                </a:moveTo>
                <a:cubicBezTo>
                  <a:pt x="12040" y="27200"/>
                  <a:pt x="12008" y="27216"/>
                  <a:pt x="11987" y="27246"/>
                </a:cubicBezTo>
                <a:cubicBezTo>
                  <a:pt x="11828" y="27477"/>
                  <a:pt x="11664" y="27707"/>
                  <a:pt x="11494" y="27926"/>
                </a:cubicBezTo>
                <a:cubicBezTo>
                  <a:pt x="11456" y="27970"/>
                  <a:pt x="11466" y="28036"/>
                  <a:pt x="11510" y="28074"/>
                </a:cubicBezTo>
                <a:cubicBezTo>
                  <a:pt x="11532" y="28084"/>
                  <a:pt x="11555" y="28096"/>
                  <a:pt x="11576" y="28096"/>
                </a:cubicBezTo>
                <a:cubicBezTo>
                  <a:pt x="11609" y="28096"/>
                  <a:pt x="11636" y="28079"/>
                  <a:pt x="11659" y="28051"/>
                </a:cubicBezTo>
                <a:cubicBezTo>
                  <a:pt x="11833" y="27833"/>
                  <a:pt x="11998" y="27603"/>
                  <a:pt x="12162" y="27367"/>
                </a:cubicBezTo>
                <a:cubicBezTo>
                  <a:pt x="12195" y="27317"/>
                  <a:pt x="12185" y="27252"/>
                  <a:pt x="12135" y="27219"/>
                </a:cubicBezTo>
                <a:cubicBezTo>
                  <a:pt x="12116" y="27206"/>
                  <a:pt x="12095" y="27200"/>
                  <a:pt x="12074" y="27200"/>
                </a:cubicBezTo>
                <a:close/>
                <a:moveTo>
                  <a:pt x="11044" y="28537"/>
                </a:moveTo>
                <a:cubicBezTo>
                  <a:pt x="11014" y="28537"/>
                  <a:pt x="10984" y="28550"/>
                  <a:pt x="10963" y="28578"/>
                </a:cubicBezTo>
                <a:cubicBezTo>
                  <a:pt x="10781" y="28787"/>
                  <a:pt x="10594" y="28995"/>
                  <a:pt x="10397" y="29197"/>
                </a:cubicBezTo>
                <a:cubicBezTo>
                  <a:pt x="10359" y="29242"/>
                  <a:pt x="10359" y="29308"/>
                  <a:pt x="10404" y="29346"/>
                </a:cubicBezTo>
                <a:cubicBezTo>
                  <a:pt x="10425" y="29367"/>
                  <a:pt x="10452" y="29379"/>
                  <a:pt x="10475" y="29379"/>
                </a:cubicBezTo>
                <a:cubicBezTo>
                  <a:pt x="10508" y="29379"/>
                  <a:pt x="10535" y="29367"/>
                  <a:pt x="10551" y="29346"/>
                </a:cubicBezTo>
                <a:cubicBezTo>
                  <a:pt x="10748" y="29137"/>
                  <a:pt x="10940" y="28929"/>
                  <a:pt x="11121" y="28716"/>
                </a:cubicBezTo>
                <a:cubicBezTo>
                  <a:pt x="11160" y="28666"/>
                  <a:pt x="11153" y="28600"/>
                  <a:pt x="11110" y="28562"/>
                </a:cubicBezTo>
                <a:cubicBezTo>
                  <a:pt x="11091" y="28545"/>
                  <a:pt x="11068" y="28537"/>
                  <a:pt x="11044" y="28537"/>
                </a:cubicBezTo>
                <a:close/>
                <a:moveTo>
                  <a:pt x="9879" y="29761"/>
                </a:moveTo>
                <a:cubicBezTo>
                  <a:pt x="9853" y="29761"/>
                  <a:pt x="9827" y="29771"/>
                  <a:pt x="9805" y="29789"/>
                </a:cubicBezTo>
                <a:cubicBezTo>
                  <a:pt x="9608" y="29981"/>
                  <a:pt x="9395" y="30168"/>
                  <a:pt x="9180" y="30353"/>
                </a:cubicBezTo>
                <a:cubicBezTo>
                  <a:pt x="9137" y="30393"/>
                  <a:pt x="9132" y="30459"/>
                  <a:pt x="9170" y="30502"/>
                </a:cubicBezTo>
                <a:cubicBezTo>
                  <a:pt x="9192" y="30530"/>
                  <a:pt x="9225" y="30540"/>
                  <a:pt x="9253" y="30540"/>
                </a:cubicBezTo>
                <a:cubicBezTo>
                  <a:pt x="9274" y="30540"/>
                  <a:pt x="9301" y="30530"/>
                  <a:pt x="9318" y="30513"/>
                </a:cubicBezTo>
                <a:cubicBezTo>
                  <a:pt x="9537" y="30327"/>
                  <a:pt x="9751" y="30135"/>
                  <a:pt x="9954" y="29943"/>
                </a:cubicBezTo>
                <a:cubicBezTo>
                  <a:pt x="9992" y="29905"/>
                  <a:pt x="9997" y="29839"/>
                  <a:pt x="9954" y="29794"/>
                </a:cubicBezTo>
                <a:cubicBezTo>
                  <a:pt x="9934" y="29772"/>
                  <a:pt x="9907" y="29761"/>
                  <a:pt x="9879" y="29761"/>
                </a:cubicBezTo>
                <a:close/>
                <a:moveTo>
                  <a:pt x="8596" y="30859"/>
                </a:moveTo>
                <a:cubicBezTo>
                  <a:pt x="8574" y="30859"/>
                  <a:pt x="8552" y="30866"/>
                  <a:pt x="8534" y="30880"/>
                </a:cubicBezTo>
                <a:cubicBezTo>
                  <a:pt x="8310" y="31051"/>
                  <a:pt x="8085" y="31215"/>
                  <a:pt x="7854" y="31373"/>
                </a:cubicBezTo>
                <a:cubicBezTo>
                  <a:pt x="7806" y="31406"/>
                  <a:pt x="7794" y="31471"/>
                  <a:pt x="7827" y="31521"/>
                </a:cubicBezTo>
                <a:cubicBezTo>
                  <a:pt x="7849" y="31554"/>
                  <a:pt x="7882" y="31570"/>
                  <a:pt x="7915" y="31570"/>
                </a:cubicBezTo>
                <a:cubicBezTo>
                  <a:pt x="7937" y="31570"/>
                  <a:pt x="7953" y="31560"/>
                  <a:pt x="7975" y="31549"/>
                </a:cubicBezTo>
                <a:cubicBezTo>
                  <a:pt x="8206" y="31390"/>
                  <a:pt x="8436" y="31220"/>
                  <a:pt x="8661" y="31051"/>
                </a:cubicBezTo>
                <a:cubicBezTo>
                  <a:pt x="8704" y="31011"/>
                  <a:pt x="8715" y="30945"/>
                  <a:pt x="8682" y="30902"/>
                </a:cubicBezTo>
                <a:cubicBezTo>
                  <a:pt x="8659" y="30873"/>
                  <a:pt x="8627" y="30859"/>
                  <a:pt x="8596" y="30859"/>
                </a:cubicBezTo>
                <a:close/>
                <a:moveTo>
                  <a:pt x="7207" y="31819"/>
                </a:moveTo>
                <a:cubicBezTo>
                  <a:pt x="7189" y="31819"/>
                  <a:pt x="7170" y="31824"/>
                  <a:pt x="7153" y="31833"/>
                </a:cubicBezTo>
                <a:cubicBezTo>
                  <a:pt x="6911" y="31982"/>
                  <a:pt x="6671" y="32124"/>
                  <a:pt x="6430" y="32261"/>
                </a:cubicBezTo>
                <a:cubicBezTo>
                  <a:pt x="6375" y="32288"/>
                  <a:pt x="6359" y="32349"/>
                  <a:pt x="6385" y="32404"/>
                </a:cubicBezTo>
                <a:cubicBezTo>
                  <a:pt x="6407" y="32437"/>
                  <a:pt x="6440" y="32458"/>
                  <a:pt x="6478" y="32458"/>
                </a:cubicBezTo>
                <a:cubicBezTo>
                  <a:pt x="6496" y="32458"/>
                  <a:pt x="6511" y="32453"/>
                  <a:pt x="6528" y="32442"/>
                </a:cubicBezTo>
                <a:cubicBezTo>
                  <a:pt x="6774" y="32311"/>
                  <a:pt x="7022" y="32162"/>
                  <a:pt x="7262" y="32015"/>
                </a:cubicBezTo>
                <a:cubicBezTo>
                  <a:pt x="7312" y="31982"/>
                  <a:pt x="7328" y="31921"/>
                  <a:pt x="7295" y="31873"/>
                </a:cubicBezTo>
                <a:cubicBezTo>
                  <a:pt x="7277" y="31836"/>
                  <a:pt x="7243" y="31819"/>
                  <a:pt x="7207" y="31819"/>
                </a:cubicBezTo>
                <a:close/>
                <a:moveTo>
                  <a:pt x="5731" y="32638"/>
                </a:moveTo>
                <a:cubicBezTo>
                  <a:pt x="5715" y="32638"/>
                  <a:pt x="5699" y="32642"/>
                  <a:pt x="5684" y="32650"/>
                </a:cubicBezTo>
                <a:cubicBezTo>
                  <a:pt x="5431" y="32771"/>
                  <a:pt x="5180" y="32892"/>
                  <a:pt x="4922" y="33001"/>
                </a:cubicBezTo>
                <a:cubicBezTo>
                  <a:pt x="4867" y="33024"/>
                  <a:pt x="4846" y="33089"/>
                  <a:pt x="4867" y="33138"/>
                </a:cubicBezTo>
                <a:cubicBezTo>
                  <a:pt x="4884" y="33182"/>
                  <a:pt x="4922" y="33204"/>
                  <a:pt x="4966" y="33204"/>
                </a:cubicBezTo>
                <a:cubicBezTo>
                  <a:pt x="4978" y="33204"/>
                  <a:pt x="4993" y="33199"/>
                  <a:pt x="5004" y="33193"/>
                </a:cubicBezTo>
                <a:cubicBezTo>
                  <a:pt x="5267" y="33083"/>
                  <a:pt x="5525" y="32963"/>
                  <a:pt x="5777" y="32837"/>
                </a:cubicBezTo>
                <a:cubicBezTo>
                  <a:pt x="5826" y="32809"/>
                  <a:pt x="5848" y="32749"/>
                  <a:pt x="5826" y="32695"/>
                </a:cubicBezTo>
                <a:cubicBezTo>
                  <a:pt x="5807" y="32660"/>
                  <a:pt x="5769" y="32638"/>
                  <a:pt x="5731" y="32638"/>
                </a:cubicBezTo>
                <a:close/>
                <a:moveTo>
                  <a:pt x="4183" y="33312"/>
                </a:moveTo>
                <a:cubicBezTo>
                  <a:pt x="4170" y="33312"/>
                  <a:pt x="4157" y="33314"/>
                  <a:pt x="4144" y="33320"/>
                </a:cubicBezTo>
                <a:cubicBezTo>
                  <a:pt x="3886" y="33418"/>
                  <a:pt x="3617" y="33517"/>
                  <a:pt x="3354" y="33604"/>
                </a:cubicBezTo>
                <a:cubicBezTo>
                  <a:pt x="3300" y="33621"/>
                  <a:pt x="3268" y="33681"/>
                  <a:pt x="3289" y="33735"/>
                </a:cubicBezTo>
                <a:cubicBezTo>
                  <a:pt x="3300" y="33780"/>
                  <a:pt x="3344" y="33813"/>
                  <a:pt x="3387" y="33813"/>
                </a:cubicBezTo>
                <a:cubicBezTo>
                  <a:pt x="3399" y="33813"/>
                  <a:pt x="3410" y="33806"/>
                  <a:pt x="3420" y="33801"/>
                </a:cubicBezTo>
                <a:cubicBezTo>
                  <a:pt x="3688" y="33714"/>
                  <a:pt x="3958" y="33616"/>
                  <a:pt x="4221" y="33517"/>
                </a:cubicBezTo>
                <a:cubicBezTo>
                  <a:pt x="4275" y="33495"/>
                  <a:pt x="4303" y="33434"/>
                  <a:pt x="4280" y="33379"/>
                </a:cubicBezTo>
                <a:cubicBezTo>
                  <a:pt x="4264" y="33338"/>
                  <a:pt x="4225" y="33312"/>
                  <a:pt x="4183" y="33312"/>
                </a:cubicBezTo>
                <a:close/>
                <a:moveTo>
                  <a:pt x="2585" y="33852"/>
                </a:moveTo>
                <a:cubicBezTo>
                  <a:pt x="2575" y="33852"/>
                  <a:pt x="2565" y="33853"/>
                  <a:pt x="2555" y="33856"/>
                </a:cubicBezTo>
                <a:cubicBezTo>
                  <a:pt x="2286" y="33933"/>
                  <a:pt x="2011" y="34004"/>
                  <a:pt x="1743" y="34076"/>
                </a:cubicBezTo>
                <a:cubicBezTo>
                  <a:pt x="1682" y="34087"/>
                  <a:pt x="1650" y="34147"/>
                  <a:pt x="1667" y="34201"/>
                </a:cubicBezTo>
                <a:cubicBezTo>
                  <a:pt x="1677" y="34251"/>
                  <a:pt x="1722" y="34284"/>
                  <a:pt x="1765" y="34284"/>
                </a:cubicBezTo>
                <a:cubicBezTo>
                  <a:pt x="1776" y="34284"/>
                  <a:pt x="1781" y="34284"/>
                  <a:pt x="1793" y="34279"/>
                </a:cubicBezTo>
                <a:cubicBezTo>
                  <a:pt x="2067" y="34213"/>
                  <a:pt x="2340" y="34135"/>
                  <a:pt x="2610" y="34059"/>
                </a:cubicBezTo>
                <a:cubicBezTo>
                  <a:pt x="2669" y="34043"/>
                  <a:pt x="2702" y="33983"/>
                  <a:pt x="2686" y="33927"/>
                </a:cubicBezTo>
                <a:cubicBezTo>
                  <a:pt x="2672" y="33882"/>
                  <a:pt x="2630" y="33852"/>
                  <a:pt x="2585" y="33852"/>
                </a:cubicBezTo>
                <a:close/>
                <a:moveTo>
                  <a:pt x="941" y="34260"/>
                </a:moveTo>
                <a:cubicBezTo>
                  <a:pt x="934" y="34260"/>
                  <a:pt x="928" y="34260"/>
                  <a:pt x="921" y="34261"/>
                </a:cubicBezTo>
                <a:cubicBezTo>
                  <a:pt x="647" y="34322"/>
                  <a:pt x="374" y="34372"/>
                  <a:pt x="93" y="34421"/>
                </a:cubicBezTo>
                <a:cubicBezTo>
                  <a:pt x="38" y="34431"/>
                  <a:pt x="0" y="34486"/>
                  <a:pt x="12" y="34542"/>
                </a:cubicBezTo>
                <a:cubicBezTo>
                  <a:pt x="17" y="34596"/>
                  <a:pt x="66" y="34628"/>
                  <a:pt x="116" y="34628"/>
                </a:cubicBezTo>
                <a:lnTo>
                  <a:pt x="132" y="34628"/>
                </a:lnTo>
                <a:cubicBezTo>
                  <a:pt x="412" y="34580"/>
                  <a:pt x="691" y="34525"/>
                  <a:pt x="966" y="34471"/>
                </a:cubicBezTo>
                <a:cubicBezTo>
                  <a:pt x="1025" y="34459"/>
                  <a:pt x="1058" y="34398"/>
                  <a:pt x="1047" y="34344"/>
                </a:cubicBezTo>
                <a:cubicBezTo>
                  <a:pt x="1038" y="34295"/>
                  <a:pt x="993" y="34260"/>
                  <a:pt x="941" y="342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6" name="Google Shape;4366;p74"/>
          <p:cNvSpPr/>
          <p:nvPr/>
        </p:nvSpPr>
        <p:spPr>
          <a:xfrm>
            <a:off x="465750" y="4124211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7" name="Google Shape;4367;p74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8" name="Google Shape;4368;p74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9" name="Google Shape;4369;p74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0" name="Google Shape;4370;p74">
            <a:hlinkClick r:id="rId4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62;g111ea7f8aa0_0_0">
            <a:extLst>
              <a:ext uri="{FF2B5EF4-FFF2-40B4-BE49-F238E27FC236}">
                <a16:creationId xmlns:a16="http://schemas.microsoft.com/office/drawing/2014/main" id="{F3400514-B9AE-7E49-AFD5-5D6BDD22C773}"/>
              </a:ext>
            </a:extLst>
          </p:cNvPr>
          <p:cNvSpPr txBox="1"/>
          <p:nvPr/>
        </p:nvSpPr>
        <p:spPr>
          <a:xfrm>
            <a:off x="3847336" y="2330969"/>
            <a:ext cx="4287825" cy="100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8109" indent="-108109" algn="ctr">
              <a:defRPr sz="3300">
                <a:solidFill>
                  <a:srgbClr val="0FB7B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en-US" sz="2800" dirty="0">
                <a:solidFill>
                  <a:schemeClr val="dk1"/>
                </a:solidFill>
                <a:latin typeface="Nunito"/>
                <a:cs typeface="Arial"/>
                <a:sym typeface="Calibri"/>
              </a:rPr>
              <a:t>/</a:t>
            </a:r>
            <a:r>
              <a:rPr lang="en-US" sz="2800" dirty="0">
                <a:solidFill>
                  <a:schemeClr val="dk1"/>
                </a:solidFill>
                <a:latin typeface="Nunito"/>
                <a:ea typeface="Arial"/>
                <a:cs typeface="Arial"/>
              </a:rPr>
              <a:t>ˈ</a:t>
            </a:r>
            <a:r>
              <a:rPr lang="en-US" sz="2800" dirty="0" err="1">
                <a:solidFill>
                  <a:schemeClr val="dk1"/>
                </a:solidFill>
                <a:latin typeface="Nunito"/>
                <a:cs typeface="Arial"/>
              </a:rPr>
              <a:t>dɪnər</a:t>
            </a:r>
            <a:r>
              <a:rPr lang="en-US" sz="2800" dirty="0">
                <a:solidFill>
                  <a:schemeClr val="dk1"/>
                </a:solidFill>
                <a:latin typeface="Nunito"/>
                <a:cs typeface="Arial"/>
                <a:sym typeface="Calibri"/>
              </a:rPr>
              <a:t>/</a:t>
            </a:r>
            <a:endParaRPr lang="en-US" sz="2800" dirty="0">
              <a:solidFill>
                <a:srgbClr val="48C0B6"/>
              </a:solidFill>
              <a:latin typeface="Calibri"/>
              <a:cs typeface="Calibri"/>
              <a:sym typeface="Calibri"/>
            </a:endParaRPr>
          </a:p>
          <a:p>
            <a:endParaRPr sz="2800" dirty="0">
              <a:sym typeface="Calibri"/>
            </a:endParaRPr>
          </a:p>
        </p:txBody>
      </p:sp>
      <p:sp>
        <p:nvSpPr>
          <p:cNvPr id="16" name="Google Shape;163;g111ea7f8aa0_0_0">
            <a:extLst>
              <a:ext uri="{FF2B5EF4-FFF2-40B4-BE49-F238E27FC236}">
                <a16:creationId xmlns:a16="http://schemas.microsoft.com/office/drawing/2014/main" id="{9D9F2840-5279-6047-90B1-E539AEA72EA2}"/>
              </a:ext>
            </a:extLst>
          </p:cNvPr>
          <p:cNvSpPr txBox="1"/>
          <p:nvPr/>
        </p:nvSpPr>
        <p:spPr>
          <a:xfrm>
            <a:off x="3921532" y="3073693"/>
            <a:ext cx="4287825" cy="56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108109" indent="-108109" algn="ctr"/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bữa</a:t>
            </a:r>
            <a:r>
              <a:rPr lang="en-US" sz="2800" dirty="0">
                <a:solidFill>
                  <a:schemeClr val="dk1"/>
                </a:solidFill>
                <a:latin typeface="Nunito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tối</a:t>
            </a:r>
            <a:endParaRPr sz="2800" dirty="0">
              <a:solidFill>
                <a:schemeClr val="dk1"/>
              </a:solidFill>
              <a:latin typeface="Nunito"/>
              <a:sym typeface="Calibri"/>
            </a:endParaRPr>
          </a:p>
        </p:txBody>
      </p:sp>
      <p:sp>
        <p:nvSpPr>
          <p:cNvPr id="17" name="Google Shape;164;g111ea7f8aa0_0_0">
            <a:extLst>
              <a:ext uri="{FF2B5EF4-FFF2-40B4-BE49-F238E27FC236}">
                <a16:creationId xmlns:a16="http://schemas.microsoft.com/office/drawing/2014/main" id="{81CE729E-A34E-8242-AFA4-B28A26086549}"/>
              </a:ext>
            </a:extLst>
          </p:cNvPr>
          <p:cNvSpPr txBox="1"/>
          <p:nvPr/>
        </p:nvSpPr>
        <p:spPr>
          <a:xfrm>
            <a:off x="4036904" y="1051715"/>
            <a:ext cx="4246650" cy="136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lnSpc>
                <a:spcPct val="200000"/>
              </a:lnSpc>
              <a:buClr>
                <a:schemeClr val="dk1"/>
              </a:buClr>
              <a:buSzPts val="1400"/>
            </a:pPr>
            <a:r>
              <a:rPr lang="en-US" sz="4000" b="1" dirty="0">
                <a:solidFill>
                  <a:srgbClr val="E63812"/>
                </a:solidFill>
                <a:latin typeface="Nunito"/>
                <a:sym typeface="Calibri"/>
              </a:rPr>
              <a:t>dinner (n)</a:t>
            </a:r>
            <a:endParaRPr sz="4000" b="1" dirty="0">
              <a:solidFill>
                <a:srgbClr val="E63812"/>
              </a:solidFill>
              <a:latin typeface="Nunito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790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9" name="Google Shape;4359;p74"/>
          <p:cNvSpPr txBox="1">
            <a:spLocks noGrp="1"/>
          </p:cNvSpPr>
          <p:nvPr>
            <p:ph type="title"/>
          </p:nvPr>
        </p:nvSpPr>
        <p:spPr>
          <a:xfrm>
            <a:off x="7147972" y="73580"/>
            <a:ext cx="1974379" cy="54089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000" dirty="0" err="1"/>
              <a:t>vocabulary</a:t>
            </a:r>
            <a:endParaRPr sz="4000" dirty="0"/>
          </a:p>
        </p:txBody>
      </p:sp>
      <p:pic>
        <p:nvPicPr>
          <p:cNvPr id="4361" name="Google Shape;4361;p74"/>
          <p:cNvPicPr preferRelativeResize="0"/>
          <p:nvPr/>
        </p:nvPicPr>
        <p:blipFill rotWithShape="1">
          <a:blip r:embed="rId3"/>
          <a:srcRect l="22065" t="-391" r="22065" b="-391"/>
          <a:stretch/>
        </p:blipFill>
        <p:spPr>
          <a:xfrm>
            <a:off x="714275" y="540449"/>
            <a:ext cx="2735400" cy="4063500"/>
          </a:xfrm>
          <a:prstGeom prst="roundRect">
            <a:avLst>
              <a:gd name="adj" fmla="val 7568"/>
            </a:avLst>
          </a:prstGeom>
          <a:noFill/>
          <a:ln>
            <a:noFill/>
          </a:ln>
        </p:spPr>
      </p:pic>
      <p:grpSp>
        <p:nvGrpSpPr>
          <p:cNvPr id="4362" name="Google Shape;4362;p74"/>
          <p:cNvGrpSpPr/>
          <p:nvPr/>
        </p:nvGrpSpPr>
        <p:grpSpPr>
          <a:xfrm>
            <a:off x="366050" y="334979"/>
            <a:ext cx="8430646" cy="4424890"/>
            <a:chOff x="366050" y="334979"/>
            <a:chExt cx="8430646" cy="4424890"/>
          </a:xfrm>
        </p:grpSpPr>
        <p:sp>
          <p:nvSpPr>
            <p:cNvPr id="4363" name="Google Shape;4363;p74"/>
            <p:cNvSpPr/>
            <p:nvPr/>
          </p:nvSpPr>
          <p:spPr>
            <a:xfrm rot="-1812374" flipH="1">
              <a:off x="349702" y="667863"/>
              <a:ext cx="1408331" cy="315091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74"/>
            <p:cNvSpPr/>
            <p:nvPr/>
          </p:nvSpPr>
          <p:spPr>
            <a:xfrm rot="-1277648" flipH="1">
              <a:off x="7379310" y="4199845"/>
              <a:ext cx="1408248" cy="315072"/>
            </a:xfrm>
            <a:custGeom>
              <a:avLst/>
              <a:gdLst/>
              <a:ahLst/>
              <a:cxnLst/>
              <a:rect l="l" t="t" r="r" b="b"/>
              <a:pathLst>
                <a:path w="285706" h="63922" extrusionOk="0">
                  <a:moveTo>
                    <a:pt x="0" y="0"/>
                  </a:moveTo>
                  <a:lnTo>
                    <a:pt x="5563" y="4669"/>
                  </a:lnTo>
                  <a:lnTo>
                    <a:pt x="4520" y="5548"/>
                  </a:lnTo>
                  <a:lnTo>
                    <a:pt x="161" y="9213"/>
                  </a:lnTo>
                  <a:lnTo>
                    <a:pt x="3066" y="11632"/>
                  </a:lnTo>
                  <a:lnTo>
                    <a:pt x="5661" y="13816"/>
                  </a:lnTo>
                  <a:lnTo>
                    <a:pt x="5661" y="13879"/>
                  </a:lnTo>
                  <a:lnTo>
                    <a:pt x="5214" y="14239"/>
                  </a:lnTo>
                  <a:lnTo>
                    <a:pt x="372" y="18312"/>
                  </a:lnTo>
                  <a:lnTo>
                    <a:pt x="4791" y="22009"/>
                  </a:lnTo>
                  <a:lnTo>
                    <a:pt x="5661" y="22742"/>
                  </a:lnTo>
                  <a:lnTo>
                    <a:pt x="5661" y="22966"/>
                  </a:lnTo>
                  <a:lnTo>
                    <a:pt x="2720" y="25451"/>
                  </a:lnTo>
                  <a:lnTo>
                    <a:pt x="372" y="27411"/>
                  </a:lnTo>
                  <a:lnTo>
                    <a:pt x="5661" y="31830"/>
                  </a:lnTo>
                  <a:lnTo>
                    <a:pt x="5661" y="32065"/>
                  </a:lnTo>
                  <a:lnTo>
                    <a:pt x="372" y="36510"/>
                  </a:lnTo>
                  <a:lnTo>
                    <a:pt x="3936" y="39478"/>
                  </a:lnTo>
                  <a:lnTo>
                    <a:pt x="5661" y="40929"/>
                  </a:lnTo>
                  <a:lnTo>
                    <a:pt x="5661" y="41167"/>
                  </a:lnTo>
                  <a:lnTo>
                    <a:pt x="2705" y="43637"/>
                  </a:lnTo>
                  <a:lnTo>
                    <a:pt x="372" y="45598"/>
                  </a:lnTo>
                  <a:lnTo>
                    <a:pt x="5661" y="50031"/>
                  </a:lnTo>
                  <a:lnTo>
                    <a:pt x="5661" y="50079"/>
                  </a:lnTo>
                  <a:lnTo>
                    <a:pt x="161" y="54685"/>
                  </a:lnTo>
                  <a:lnTo>
                    <a:pt x="3254" y="57280"/>
                  </a:lnTo>
                  <a:lnTo>
                    <a:pt x="5563" y="59229"/>
                  </a:lnTo>
                  <a:lnTo>
                    <a:pt x="3030" y="61377"/>
                  </a:lnTo>
                  <a:lnTo>
                    <a:pt x="0" y="63921"/>
                  </a:lnTo>
                  <a:lnTo>
                    <a:pt x="285705" y="63921"/>
                  </a:lnTo>
                  <a:lnTo>
                    <a:pt x="280131" y="59229"/>
                  </a:lnTo>
                  <a:lnTo>
                    <a:pt x="285530" y="54685"/>
                  </a:lnTo>
                  <a:lnTo>
                    <a:pt x="280044" y="50079"/>
                  </a:lnTo>
                  <a:lnTo>
                    <a:pt x="280044" y="50031"/>
                  </a:lnTo>
                  <a:lnTo>
                    <a:pt x="285306" y="45598"/>
                  </a:lnTo>
                  <a:lnTo>
                    <a:pt x="280044" y="41167"/>
                  </a:lnTo>
                  <a:lnTo>
                    <a:pt x="280044" y="40929"/>
                  </a:lnTo>
                  <a:lnTo>
                    <a:pt x="285306" y="36510"/>
                  </a:lnTo>
                  <a:lnTo>
                    <a:pt x="280044" y="32065"/>
                  </a:lnTo>
                  <a:lnTo>
                    <a:pt x="280044" y="31830"/>
                  </a:lnTo>
                  <a:lnTo>
                    <a:pt x="285306" y="27411"/>
                  </a:lnTo>
                  <a:lnTo>
                    <a:pt x="280044" y="22966"/>
                  </a:lnTo>
                  <a:lnTo>
                    <a:pt x="280044" y="22742"/>
                  </a:lnTo>
                  <a:lnTo>
                    <a:pt x="285306" y="18312"/>
                  </a:lnTo>
                  <a:lnTo>
                    <a:pt x="280044" y="13879"/>
                  </a:lnTo>
                  <a:lnTo>
                    <a:pt x="280044" y="13816"/>
                  </a:lnTo>
                  <a:lnTo>
                    <a:pt x="285530" y="9213"/>
                  </a:lnTo>
                  <a:lnTo>
                    <a:pt x="280131" y="4669"/>
                  </a:lnTo>
                  <a:lnTo>
                    <a:pt x="2857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5" name="Google Shape;4365;p74"/>
          <p:cNvSpPr/>
          <p:nvPr/>
        </p:nvSpPr>
        <p:spPr>
          <a:xfrm rot="-5863143">
            <a:off x="7302403" y="-61171"/>
            <a:ext cx="2593430" cy="1773143"/>
          </a:xfrm>
          <a:custGeom>
            <a:avLst/>
            <a:gdLst/>
            <a:ahLst/>
            <a:cxnLst/>
            <a:rect l="l" t="t" r="r" b="b"/>
            <a:pathLst>
              <a:path w="50649" h="34629" extrusionOk="0">
                <a:moveTo>
                  <a:pt x="32733" y="0"/>
                </a:moveTo>
                <a:cubicBezTo>
                  <a:pt x="32447" y="7"/>
                  <a:pt x="32162" y="12"/>
                  <a:pt x="31883" y="28"/>
                </a:cubicBezTo>
                <a:cubicBezTo>
                  <a:pt x="31822" y="28"/>
                  <a:pt x="31779" y="78"/>
                  <a:pt x="31784" y="139"/>
                </a:cubicBezTo>
                <a:cubicBezTo>
                  <a:pt x="31784" y="193"/>
                  <a:pt x="31833" y="237"/>
                  <a:pt x="31888" y="237"/>
                </a:cubicBezTo>
                <a:lnTo>
                  <a:pt x="31893" y="237"/>
                </a:lnTo>
                <a:cubicBezTo>
                  <a:pt x="32167" y="225"/>
                  <a:pt x="32453" y="215"/>
                  <a:pt x="32733" y="215"/>
                </a:cubicBezTo>
                <a:cubicBezTo>
                  <a:pt x="32792" y="210"/>
                  <a:pt x="32842" y="165"/>
                  <a:pt x="32837" y="106"/>
                </a:cubicBezTo>
                <a:cubicBezTo>
                  <a:pt x="32837" y="45"/>
                  <a:pt x="32792" y="0"/>
                  <a:pt x="32733" y="0"/>
                </a:cubicBezTo>
                <a:close/>
                <a:moveTo>
                  <a:pt x="33581" y="7"/>
                </a:moveTo>
                <a:cubicBezTo>
                  <a:pt x="33527" y="7"/>
                  <a:pt x="33472" y="50"/>
                  <a:pt x="33472" y="111"/>
                </a:cubicBezTo>
                <a:cubicBezTo>
                  <a:pt x="33472" y="171"/>
                  <a:pt x="33515" y="220"/>
                  <a:pt x="33576" y="220"/>
                </a:cubicBezTo>
                <a:cubicBezTo>
                  <a:pt x="33851" y="225"/>
                  <a:pt x="34135" y="237"/>
                  <a:pt x="34415" y="258"/>
                </a:cubicBezTo>
                <a:lnTo>
                  <a:pt x="34426" y="258"/>
                </a:lnTo>
                <a:cubicBezTo>
                  <a:pt x="34481" y="258"/>
                  <a:pt x="34524" y="215"/>
                  <a:pt x="34530" y="160"/>
                </a:cubicBezTo>
                <a:cubicBezTo>
                  <a:pt x="34530" y="99"/>
                  <a:pt x="34486" y="50"/>
                  <a:pt x="34431" y="45"/>
                </a:cubicBezTo>
                <a:cubicBezTo>
                  <a:pt x="34147" y="28"/>
                  <a:pt x="33861" y="18"/>
                  <a:pt x="33581" y="7"/>
                </a:cubicBezTo>
                <a:close/>
                <a:moveTo>
                  <a:pt x="31042" y="88"/>
                </a:moveTo>
                <a:cubicBezTo>
                  <a:pt x="31039" y="88"/>
                  <a:pt x="31036" y="88"/>
                  <a:pt x="31033" y="89"/>
                </a:cubicBezTo>
                <a:cubicBezTo>
                  <a:pt x="30753" y="116"/>
                  <a:pt x="30469" y="149"/>
                  <a:pt x="30189" y="187"/>
                </a:cubicBezTo>
                <a:cubicBezTo>
                  <a:pt x="30135" y="198"/>
                  <a:pt x="30090" y="248"/>
                  <a:pt x="30102" y="308"/>
                </a:cubicBezTo>
                <a:cubicBezTo>
                  <a:pt x="30107" y="362"/>
                  <a:pt x="30156" y="395"/>
                  <a:pt x="30206" y="395"/>
                </a:cubicBezTo>
                <a:lnTo>
                  <a:pt x="30222" y="395"/>
                </a:lnTo>
                <a:cubicBezTo>
                  <a:pt x="30496" y="357"/>
                  <a:pt x="30775" y="324"/>
                  <a:pt x="31056" y="296"/>
                </a:cubicBezTo>
                <a:cubicBezTo>
                  <a:pt x="31115" y="291"/>
                  <a:pt x="31154" y="243"/>
                  <a:pt x="31148" y="182"/>
                </a:cubicBezTo>
                <a:cubicBezTo>
                  <a:pt x="31143" y="130"/>
                  <a:pt x="31094" y="88"/>
                  <a:pt x="31042" y="88"/>
                </a:cubicBezTo>
                <a:close/>
                <a:moveTo>
                  <a:pt x="35275" y="111"/>
                </a:moveTo>
                <a:cubicBezTo>
                  <a:pt x="35215" y="111"/>
                  <a:pt x="35166" y="149"/>
                  <a:pt x="35160" y="204"/>
                </a:cubicBezTo>
                <a:cubicBezTo>
                  <a:pt x="35154" y="264"/>
                  <a:pt x="35199" y="314"/>
                  <a:pt x="35258" y="319"/>
                </a:cubicBezTo>
                <a:cubicBezTo>
                  <a:pt x="35538" y="346"/>
                  <a:pt x="35817" y="379"/>
                  <a:pt x="36098" y="412"/>
                </a:cubicBezTo>
                <a:lnTo>
                  <a:pt x="36108" y="412"/>
                </a:lnTo>
                <a:cubicBezTo>
                  <a:pt x="36163" y="412"/>
                  <a:pt x="36207" y="374"/>
                  <a:pt x="36212" y="319"/>
                </a:cubicBezTo>
                <a:cubicBezTo>
                  <a:pt x="36219" y="264"/>
                  <a:pt x="36179" y="210"/>
                  <a:pt x="36120" y="204"/>
                </a:cubicBezTo>
                <a:cubicBezTo>
                  <a:pt x="35840" y="165"/>
                  <a:pt x="35561" y="139"/>
                  <a:pt x="35275" y="111"/>
                </a:cubicBezTo>
                <a:close/>
                <a:moveTo>
                  <a:pt x="36946" y="317"/>
                </a:moveTo>
                <a:cubicBezTo>
                  <a:pt x="36897" y="317"/>
                  <a:pt x="36848" y="357"/>
                  <a:pt x="36843" y="407"/>
                </a:cubicBezTo>
                <a:cubicBezTo>
                  <a:pt x="36831" y="467"/>
                  <a:pt x="36870" y="516"/>
                  <a:pt x="36930" y="527"/>
                </a:cubicBezTo>
                <a:cubicBezTo>
                  <a:pt x="37210" y="571"/>
                  <a:pt x="37484" y="615"/>
                  <a:pt x="37758" y="665"/>
                </a:cubicBezTo>
                <a:lnTo>
                  <a:pt x="37780" y="665"/>
                </a:lnTo>
                <a:cubicBezTo>
                  <a:pt x="37830" y="665"/>
                  <a:pt x="37873" y="632"/>
                  <a:pt x="37884" y="577"/>
                </a:cubicBezTo>
                <a:cubicBezTo>
                  <a:pt x="37896" y="521"/>
                  <a:pt x="37856" y="467"/>
                  <a:pt x="37797" y="456"/>
                </a:cubicBezTo>
                <a:cubicBezTo>
                  <a:pt x="37517" y="407"/>
                  <a:pt x="37243" y="362"/>
                  <a:pt x="36963" y="319"/>
                </a:cubicBezTo>
                <a:cubicBezTo>
                  <a:pt x="36958" y="318"/>
                  <a:pt x="36952" y="317"/>
                  <a:pt x="36946" y="317"/>
                </a:cubicBezTo>
                <a:close/>
                <a:moveTo>
                  <a:pt x="29371" y="328"/>
                </a:moveTo>
                <a:cubicBezTo>
                  <a:pt x="29364" y="328"/>
                  <a:pt x="29358" y="328"/>
                  <a:pt x="29351" y="329"/>
                </a:cubicBezTo>
                <a:cubicBezTo>
                  <a:pt x="29071" y="385"/>
                  <a:pt x="28792" y="445"/>
                  <a:pt x="28523" y="516"/>
                </a:cubicBezTo>
                <a:cubicBezTo>
                  <a:pt x="28463" y="527"/>
                  <a:pt x="28430" y="587"/>
                  <a:pt x="28446" y="642"/>
                </a:cubicBezTo>
                <a:cubicBezTo>
                  <a:pt x="28458" y="691"/>
                  <a:pt x="28501" y="724"/>
                  <a:pt x="28544" y="724"/>
                </a:cubicBezTo>
                <a:cubicBezTo>
                  <a:pt x="28556" y="724"/>
                  <a:pt x="28567" y="719"/>
                  <a:pt x="28572" y="719"/>
                </a:cubicBezTo>
                <a:cubicBezTo>
                  <a:pt x="28835" y="653"/>
                  <a:pt x="29115" y="592"/>
                  <a:pt x="29394" y="538"/>
                </a:cubicBezTo>
                <a:cubicBezTo>
                  <a:pt x="29449" y="527"/>
                  <a:pt x="29488" y="473"/>
                  <a:pt x="29477" y="412"/>
                </a:cubicBezTo>
                <a:cubicBezTo>
                  <a:pt x="29467" y="363"/>
                  <a:pt x="29423" y="328"/>
                  <a:pt x="29371" y="328"/>
                </a:cubicBezTo>
                <a:close/>
                <a:moveTo>
                  <a:pt x="38611" y="613"/>
                </a:moveTo>
                <a:cubicBezTo>
                  <a:pt x="38563" y="613"/>
                  <a:pt x="38519" y="649"/>
                  <a:pt x="38503" y="698"/>
                </a:cubicBezTo>
                <a:cubicBezTo>
                  <a:pt x="38493" y="757"/>
                  <a:pt x="38531" y="812"/>
                  <a:pt x="38586" y="823"/>
                </a:cubicBezTo>
                <a:cubicBezTo>
                  <a:pt x="38865" y="878"/>
                  <a:pt x="39139" y="938"/>
                  <a:pt x="39414" y="999"/>
                </a:cubicBezTo>
                <a:cubicBezTo>
                  <a:pt x="39419" y="1004"/>
                  <a:pt x="39429" y="1004"/>
                  <a:pt x="39435" y="1004"/>
                </a:cubicBezTo>
                <a:cubicBezTo>
                  <a:pt x="39485" y="1004"/>
                  <a:pt x="39528" y="971"/>
                  <a:pt x="39540" y="921"/>
                </a:cubicBezTo>
                <a:cubicBezTo>
                  <a:pt x="39550" y="862"/>
                  <a:pt x="39518" y="807"/>
                  <a:pt x="39457" y="796"/>
                </a:cubicBezTo>
                <a:cubicBezTo>
                  <a:pt x="39183" y="731"/>
                  <a:pt x="38909" y="670"/>
                  <a:pt x="38630" y="615"/>
                </a:cubicBezTo>
                <a:cubicBezTo>
                  <a:pt x="38623" y="614"/>
                  <a:pt x="38617" y="613"/>
                  <a:pt x="38611" y="613"/>
                </a:cubicBezTo>
                <a:close/>
                <a:moveTo>
                  <a:pt x="27734" y="742"/>
                </a:moveTo>
                <a:cubicBezTo>
                  <a:pt x="27724" y="742"/>
                  <a:pt x="27713" y="743"/>
                  <a:pt x="27701" y="746"/>
                </a:cubicBezTo>
                <a:cubicBezTo>
                  <a:pt x="27432" y="834"/>
                  <a:pt x="27163" y="928"/>
                  <a:pt x="26900" y="1026"/>
                </a:cubicBezTo>
                <a:cubicBezTo>
                  <a:pt x="26846" y="1048"/>
                  <a:pt x="26819" y="1108"/>
                  <a:pt x="26840" y="1163"/>
                </a:cubicBezTo>
                <a:cubicBezTo>
                  <a:pt x="26857" y="1207"/>
                  <a:pt x="26895" y="1234"/>
                  <a:pt x="26938" y="1234"/>
                </a:cubicBezTo>
                <a:cubicBezTo>
                  <a:pt x="26950" y="1234"/>
                  <a:pt x="26961" y="1229"/>
                  <a:pt x="26978" y="1224"/>
                </a:cubicBezTo>
                <a:cubicBezTo>
                  <a:pt x="27234" y="1125"/>
                  <a:pt x="27497" y="1032"/>
                  <a:pt x="27767" y="949"/>
                </a:cubicBezTo>
                <a:cubicBezTo>
                  <a:pt x="27821" y="928"/>
                  <a:pt x="27854" y="873"/>
                  <a:pt x="27833" y="817"/>
                </a:cubicBezTo>
                <a:cubicBezTo>
                  <a:pt x="27819" y="768"/>
                  <a:pt x="27780" y="742"/>
                  <a:pt x="27734" y="742"/>
                </a:cubicBezTo>
                <a:close/>
                <a:moveTo>
                  <a:pt x="40255" y="989"/>
                </a:moveTo>
                <a:cubicBezTo>
                  <a:pt x="40210" y="989"/>
                  <a:pt x="40168" y="1020"/>
                  <a:pt x="40158" y="1070"/>
                </a:cubicBezTo>
                <a:cubicBezTo>
                  <a:pt x="40142" y="1125"/>
                  <a:pt x="40175" y="1179"/>
                  <a:pt x="40236" y="1196"/>
                </a:cubicBezTo>
                <a:cubicBezTo>
                  <a:pt x="40509" y="1267"/>
                  <a:pt x="40778" y="1338"/>
                  <a:pt x="41053" y="1409"/>
                </a:cubicBezTo>
                <a:cubicBezTo>
                  <a:pt x="41058" y="1409"/>
                  <a:pt x="41068" y="1415"/>
                  <a:pt x="41079" y="1415"/>
                </a:cubicBezTo>
                <a:cubicBezTo>
                  <a:pt x="41124" y="1415"/>
                  <a:pt x="41167" y="1382"/>
                  <a:pt x="41178" y="1333"/>
                </a:cubicBezTo>
                <a:cubicBezTo>
                  <a:pt x="41195" y="1278"/>
                  <a:pt x="41162" y="1217"/>
                  <a:pt x="41107" y="1207"/>
                </a:cubicBezTo>
                <a:cubicBezTo>
                  <a:pt x="40833" y="1130"/>
                  <a:pt x="40559" y="1059"/>
                  <a:pt x="40284" y="994"/>
                </a:cubicBezTo>
                <a:cubicBezTo>
                  <a:pt x="40275" y="991"/>
                  <a:pt x="40265" y="989"/>
                  <a:pt x="40255" y="989"/>
                </a:cubicBezTo>
                <a:close/>
                <a:moveTo>
                  <a:pt x="41893" y="1433"/>
                </a:moveTo>
                <a:cubicBezTo>
                  <a:pt x="41846" y="1433"/>
                  <a:pt x="41806" y="1463"/>
                  <a:pt x="41792" y="1508"/>
                </a:cubicBezTo>
                <a:cubicBezTo>
                  <a:pt x="41776" y="1563"/>
                  <a:pt x="41809" y="1624"/>
                  <a:pt x="41863" y="1639"/>
                </a:cubicBezTo>
                <a:cubicBezTo>
                  <a:pt x="42138" y="1717"/>
                  <a:pt x="42406" y="1799"/>
                  <a:pt x="42669" y="1882"/>
                </a:cubicBezTo>
                <a:cubicBezTo>
                  <a:pt x="42680" y="1887"/>
                  <a:pt x="42690" y="1887"/>
                  <a:pt x="42702" y="1887"/>
                </a:cubicBezTo>
                <a:cubicBezTo>
                  <a:pt x="42746" y="1887"/>
                  <a:pt x="42789" y="1859"/>
                  <a:pt x="42801" y="1816"/>
                </a:cubicBezTo>
                <a:cubicBezTo>
                  <a:pt x="42817" y="1760"/>
                  <a:pt x="42789" y="1700"/>
                  <a:pt x="42735" y="1684"/>
                </a:cubicBezTo>
                <a:cubicBezTo>
                  <a:pt x="42467" y="1596"/>
                  <a:pt x="42197" y="1513"/>
                  <a:pt x="41923" y="1437"/>
                </a:cubicBezTo>
                <a:cubicBezTo>
                  <a:pt x="41913" y="1434"/>
                  <a:pt x="41903" y="1433"/>
                  <a:pt x="41893" y="1433"/>
                </a:cubicBezTo>
                <a:close/>
                <a:moveTo>
                  <a:pt x="26163" y="1349"/>
                </a:moveTo>
                <a:cubicBezTo>
                  <a:pt x="26147" y="1349"/>
                  <a:pt x="26131" y="1353"/>
                  <a:pt x="26116" y="1361"/>
                </a:cubicBezTo>
                <a:cubicBezTo>
                  <a:pt x="25848" y="1475"/>
                  <a:pt x="25597" y="1596"/>
                  <a:pt x="25349" y="1717"/>
                </a:cubicBezTo>
                <a:cubicBezTo>
                  <a:pt x="25294" y="1743"/>
                  <a:pt x="25273" y="1804"/>
                  <a:pt x="25301" y="1859"/>
                </a:cubicBezTo>
                <a:cubicBezTo>
                  <a:pt x="25316" y="1897"/>
                  <a:pt x="25355" y="1920"/>
                  <a:pt x="25393" y="1920"/>
                </a:cubicBezTo>
                <a:cubicBezTo>
                  <a:pt x="25410" y="1920"/>
                  <a:pt x="25426" y="1914"/>
                  <a:pt x="25437" y="1908"/>
                </a:cubicBezTo>
                <a:cubicBezTo>
                  <a:pt x="25683" y="1788"/>
                  <a:pt x="25941" y="1667"/>
                  <a:pt x="26199" y="1553"/>
                </a:cubicBezTo>
                <a:cubicBezTo>
                  <a:pt x="26254" y="1525"/>
                  <a:pt x="26275" y="1465"/>
                  <a:pt x="26254" y="1409"/>
                </a:cubicBezTo>
                <a:cubicBezTo>
                  <a:pt x="26238" y="1371"/>
                  <a:pt x="26201" y="1349"/>
                  <a:pt x="26163" y="1349"/>
                </a:cubicBezTo>
                <a:close/>
                <a:moveTo>
                  <a:pt x="43509" y="1936"/>
                </a:moveTo>
                <a:cubicBezTo>
                  <a:pt x="43465" y="1936"/>
                  <a:pt x="43422" y="1963"/>
                  <a:pt x="43409" y="2006"/>
                </a:cubicBezTo>
                <a:cubicBezTo>
                  <a:pt x="43387" y="2067"/>
                  <a:pt x="43420" y="2122"/>
                  <a:pt x="43474" y="2145"/>
                </a:cubicBezTo>
                <a:cubicBezTo>
                  <a:pt x="43743" y="2231"/>
                  <a:pt x="44012" y="2325"/>
                  <a:pt x="44269" y="2418"/>
                </a:cubicBezTo>
                <a:cubicBezTo>
                  <a:pt x="44286" y="2418"/>
                  <a:pt x="44296" y="2423"/>
                  <a:pt x="44308" y="2423"/>
                </a:cubicBezTo>
                <a:cubicBezTo>
                  <a:pt x="44352" y="2423"/>
                  <a:pt x="44390" y="2396"/>
                  <a:pt x="44407" y="2352"/>
                </a:cubicBezTo>
                <a:cubicBezTo>
                  <a:pt x="44428" y="2297"/>
                  <a:pt x="44395" y="2237"/>
                  <a:pt x="44341" y="2216"/>
                </a:cubicBezTo>
                <a:cubicBezTo>
                  <a:pt x="44078" y="2127"/>
                  <a:pt x="43815" y="2034"/>
                  <a:pt x="43540" y="1941"/>
                </a:cubicBezTo>
                <a:cubicBezTo>
                  <a:pt x="43530" y="1938"/>
                  <a:pt x="43519" y="1936"/>
                  <a:pt x="43509" y="1936"/>
                </a:cubicBezTo>
                <a:close/>
                <a:moveTo>
                  <a:pt x="24643" y="2093"/>
                </a:moveTo>
                <a:cubicBezTo>
                  <a:pt x="24626" y="2093"/>
                  <a:pt x="24609" y="2097"/>
                  <a:pt x="24593" y="2105"/>
                </a:cubicBezTo>
                <a:cubicBezTo>
                  <a:pt x="24340" y="2237"/>
                  <a:pt x="24094" y="2380"/>
                  <a:pt x="23854" y="2522"/>
                </a:cubicBezTo>
                <a:cubicBezTo>
                  <a:pt x="23804" y="2550"/>
                  <a:pt x="23788" y="2615"/>
                  <a:pt x="23814" y="2664"/>
                </a:cubicBezTo>
                <a:cubicBezTo>
                  <a:pt x="23837" y="2697"/>
                  <a:pt x="23869" y="2714"/>
                  <a:pt x="23908" y="2714"/>
                </a:cubicBezTo>
                <a:cubicBezTo>
                  <a:pt x="23925" y="2714"/>
                  <a:pt x="23941" y="2714"/>
                  <a:pt x="23963" y="2704"/>
                </a:cubicBezTo>
                <a:cubicBezTo>
                  <a:pt x="24198" y="2560"/>
                  <a:pt x="24446" y="2423"/>
                  <a:pt x="24692" y="2292"/>
                </a:cubicBezTo>
                <a:cubicBezTo>
                  <a:pt x="24742" y="2264"/>
                  <a:pt x="24763" y="2199"/>
                  <a:pt x="24735" y="2150"/>
                </a:cubicBezTo>
                <a:cubicBezTo>
                  <a:pt x="24717" y="2112"/>
                  <a:pt x="24681" y="2093"/>
                  <a:pt x="24643" y="2093"/>
                </a:cubicBezTo>
                <a:close/>
                <a:moveTo>
                  <a:pt x="45101" y="2499"/>
                </a:moveTo>
                <a:cubicBezTo>
                  <a:pt x="45059" y="2499"/>
                  <a:pt x="45020" y="2524"/>
                  <a:pt x="45004" y="2566"/>
                </a:cubicBezTo>
                <a:cubicBezTo>
                  <a:pt x="44982" y="2621"/>
                  <a:pt x="45009" y="2681"/>
                  <a:pt x="45065" y="2704"/>
                </a:cubicBezTo>
                <a:cubicBezTo>
                  <a:pt x="45338" y="2802"/>
                  <a:pt x="45601" y="2906"/>
                  <a:pt x="45854" y="3005"/>
                </a:cubicBezTo>
                <a:cubicBezTo>
                  <a:pt x="45870" y="3010"/>
                  <a:pt x="45880" y="3010"/>
                  <a:pt x="45892" y="3010"/>
                </a:cubicBezTo>
                <a:cubicBezTo>
                  <a:pt x="45935" y="3010"/>
                  <a:pt x="45974" y="2982"/>
                  <a:pt x="45991" y="2944"/>
                </a:cubicBezTo>
                <a:cubicBezTo>
                  <a:pt x="46012" y="2889"/>
                  <a:pt x="45985" y="2829"/>
                  <a:pt x="45930" y="2808"/>
                </a:cubicBezTo>
                <a:cubicBezTo>
                  <a:pt x="45678" y="2709"/>
                  <a:pt x="45409" y="2605"/>
                  <a:pt x="45141" y="2506"/>
                </a:cubicBezTo>
                <a:cubicBezTo>
                  <a:pt x="45128" y="2501"/>
                  <a:pt x="45114" y="2499"/>
                  <a:pt x="45101" y="2499"/>
                </a:cubicBezTo>
                <a:close/>
                <a:moveTo>
                  <a:pt x="23187" y="2949"/>
                </a:moveTo>
                <a:cubicBezTo>
                  <a:pt x="23167" y="2949"/>
                  <a:pt x="23148" y="2955"/>
                  <a:pt x="23130" y="2967"/>
                </a:cubicBezTo>
                <a:cubicBezTo>
                  <a:pt x="22893" y="3119"/>
                  <a:pt x="22658" y="3278"/>
                  <a:pt x="22428" y="3443"/>
                </a:cubicBezTo>
                <a:cubicBezTo>
                  <a:pt x="22379" y="3476"/>
                  <a:pt x="22367" y="3542"/>
                  <a:pt x="22407" y="3592"/>
                </a:cubicBezTo>
                <a:cubicBezTo>
                  <a:pt x="22423" y="3618"/>
                  <a:pt x="22455" y="3635"/>
                  <a:pt x="22488" y="3635"/>
                </a:cubicBezTo>
                <a:cubicBezTo>
                  <a:pt x="22511" y="3635"/>
                  <a:pt x="22532" y="3630"/>
                  <a:pt x="22554" y="3613"/>
                </a:cubicBezTo>
                <a:cubicBezTo>
                  <a:pt x="22779" y="3453"/>
                  <a:pt x="23014" y="3296"/>
                  <a:pt x="23245" y="3142"/>
                </a:cubicBezTo>
                <a:cubicBezTo>
                  <a:pt x="23295" y="3109"/>
                  <a:pt x="23310" y="3043"/>
                  <a:pt x="23278" y="3000"/>
                </a:cubicBezTo>
                <a:cubicBezTo>
                  <a:pt x="23256" y="2967"/>
                  <a:pt x="23222" y="2949"/>
                  <a:pt x="23187" y="2949"/>
                </a:cubicBezTo>
                <a:close/>
                <a:moveTo>
                  <a:pt x="46681" y="3112"/>
                </a:moveTo>
                <a:cubicBezTo>
                  <a:pt x="46638" y="3112"/>
                  <a:pt x="46599" y="3137"/>
                  <a:pt x="46583" y="3180"/>
                </a:cubicBezTo>
                <a:cubicBezTo>
                  <a:pt x="46560" y="3235"/>
                  <a:pt x="46588" y="3296"/>
                  <a:pt x="46643" y="3317"/>
                </a:cubicBezTo>
                <a:cubicBezTo>
                  <a:pt x="46911" y="3427"/>
                  <a:pt x="47175" y="3536"/>
                  <a:pt x="47421" y="3640"/>
                </a:cubicBezTo>
                <a:cubicBezTo>
                  <a:pt x="47432" y="3645"/>
                  <a:pt x="47448" y="3651"/>
                  <a:pt x="47459" y="3651"/>
                </a:cubicBezTo>
                <a:cubicBezTo>
                  <a:pt x="47503" y="3651"/>
                  <a:pt x="47542" y="3624"/>
                  <a:pt x="47557" y="3585"/>
                </a:cubicBezTo>
                <a:cubicBezTo>
                  <a:pt x="47580" y="3531"/>
                  <a:pt x="47557" y="3471"/>
                  <a:pt x="47503" y="3448"/>
                </a:cubicBezTo>
                <a:cubicBezTo>
                  <a:pt x="47256" y="3339"/>
                  <a:pt x="46993" y="3235"/>
                  <a:pt x="46719" y="3119"/>
                </a:cubicBezTo>
                <a:cubicBezTo>
                  <a:pt x="46707" y="3114"/>
                  <a:pt x="46693" y="3112"/>
                  <a:pt x="46681" y="3112"/>
                </a:cubicBezTo>
                <a:close/>
                <a:moveTo>
                  <a:pt x="48236" y="3778"/>
                </a:moveTo>
                <a:cubicBezTo>
                  <a:pt x="48196" y="3778"/>
                  <a:pt x="48159" y="3802"/>
                  <a:pt x="48139" y="3838"/>
                </a:cubicBezTo>
                <a:cubicBezTo>
                  <a:pt x="48116" y="3893"/>
                  <a:pt x="48139" y="3959"/>
                  <a:pt x="48194" y="3980"/>
                </a:cubicBezTo>
                <a:cubicBezTo>
                  <a:pt x="48473" y="4106"/>
                  <a:pt x="48731" y="4222"/>
                  <a:pt x="48961" y="4331"/>
                </a:cubicBezTo>
                <a:cubicBezTo>
                  <a:pt x="48978" y="4336"/>
                  <a:pt x="48994" y="4341"/>
                  <a:pt x="49004" y="4341"/>
                </a:cubicBezTo>
                <a:cubicBezTo>
                  <a:pt x="49049" y="4341"/>
                  <a:pt x="49087" y="4320"/>
                  <a:pt x="49103" y="4282"/>
                </a:cubicBezTo>
                <a:cubicBezTo>
                  <a:pt x="49125" y="4227"/>
                  <a:pt x="49103" y="4166"/>
                  <a:pt x="49054" y="4139"/>
                </a:cubicBezTo>
                <a:cubicBezTo>
                  <a:pt x="48819" y="4030"/>
                  <a:pt x="48561" y="3914"/>
                  <a:pt x="48281" y="3789"/>
                </a:cubicBezTo>
                <a:cubicBezTo>
                  <a:pt x="48266" y="3781"/>
                  <a:pt x="48251" y="3778"/>
                  <a:pt x="48236" y="3778"/>
                </a:cubicBezTo>
                <a:close/>
                <a:moveTo>
                  <a:pt x="21815" y="3929"/>
                </a:moveTo>
                <a:cubicBezTo>
                  <a:pt x="21793" y="3929"/>
                  <a:pt x="21769" y="3937"/>
                  <a:pt x="21749" y="3953"/>
                </a:cubicBezTo>
                <a:cubicBezTo>
                  <a:pt x="21529" y="4128"/>
                  <a:pt x="21310" y="4308"/>
                  <a:pt x="21097" y="4495"/>
                </a:cubicBezTo>
                <a:cubicBezTo>
                  <a:pt x="21052" y="4533"/>
                  <a:pt x="21047" y="4599"/>
                  <a:pt x="21085" y="4644"/>
                </a:cubicBezTo>
                <a:cubicBezTo>
                  <a:pt x="21107" y="4670"/>
                  <a:pt x="21140" y="4682"/>
                  <a:pt x="21168" y="4682"/>
                </a:cubicBezTo>
                <a:cubicBezTo>
                  <a:pt x="21190" y="4682"/>
                  <a:pt x="21216" y="4670"/>
                  <a:pt x="21239" y="4654"/>
                </a:cubicBezTo>
                <a:cubicBezTo>
                  <a:pt x="21446" y="4473"/>
                  <a:pt x="21661" y="4293"/>
                  <a:pt x="21881" y="4118"/>
                </a:cubicBezTo>
                <a:cubicBezTo>
                  <a:pt x="21929" y="4085"/>
                  <a:pt x="21935" y="4019"/>
                  <a:pt x="21896" y="3969"/>
                </a:cubicBezTo>
                <a:cubicBezTo>
                  <a:pt x="21877" y="3944"/>
                  <a:pt x="21847" y="3929"/>
                  <a:pt x="21815" y="3929"/>
                </a:cubicBezTo>
                <a:close/>
                <a:moveTo>
                  <a:pt x="49771" y="4494"/>
                </a:moveTo>
                <a:cubicBezTo>
                  <a:pt x="49732" y="4494"/>
                  <a:pt x="49693" y="4516"/>
                  <a:pt x="49674" y="4556"/>
                </a:cubicBezTo>
                <a:cubicBezTo>
                  <a:pt x="49651" y="4604"/>
                  <a:pt x="49674" y="4670"/>
                  <a:pt x="49722" y="4698"/>
                </a:cubicBezTo>
                <a:cubicBezTo>
                  <a:pt x="50205" y="4933"/>
                  <a:pt x="50474" y="5077"/>
                  <a:pt x="50479" y="5082"/>
                </a:cubicBezTo>
                <a:cubicBezTo>
                  <a:pt x="50496" y="5087"/>
                  <a:pt x="50512" y="5092"/>
                  <a:pt x="50529" y="5092"/>
                </a:cubicBezTo>
                <a:cubicBezTo>
                  <a:pt x="50567" y="5092"/>
                  <a:pt x="50600" y="5071"/>
                  <a:pt x="50622" y="5038"/>
                </a:cubicBezTo>
                <a:cubicBezTo>
                  <a:pt x="50649" y="4988"/>
                  <a:pt x="50627" y="4923"/>
                  <a:pt x="50578" y="4895"/>
                </a:cubicBezTo>
                <a:cubicBezTo>
                  <a:pt x="50578" y="4890"/>
                  <a:pt x="50304" y="4748"/>
                  <a:pt x="49816" y="4506"/>
                </a:cubicBezTo>
                <a:cubicBezTo>
                  <a:pt x="49802" y="4498"/>
                  <a:pt x="49786" y="4494"/>
                  <a:pt x="49771" y="4494"/>
                </a:cubicBezTo>
                <a:close/>
                <a:moveTo>
                  <a:pt x="20546" y="5042"/>
                </a:moveTo>
                <a:cubicBezTo>
                  <a:pt x="20519" y="5042"/>
                  <a:pt x="20493" y="5052"/>
                  <a:pt x="20472" y="5071"/>
                </a:cubicBezTo>
                <a:cubicBezTo>
                  <a:pt x="20269" y="5269"/>
                  <a:pt x="20072" y="5476"/>
                  <a:pt x="19880" y="5679"/>
                </a:cubicBezTo>
                <a:cubicBezTo>
                  <a:pt x="19842" y="5722"/>
                  <a:pt x="19842" y="5788"/>
                  <a:pt x="19885" y="5828"/>
                </a:cubicBezTo>
                <a:cubicBezTo>
                  <a:pt x="19907" y="5849"/>
                  <a:pt x="19929" y="5854"/>
                  <a:pt x="19956" y="5854"/>
                </a:cubicBezTo>
                <a:cubicBezTo>
                  <a:pt x="19984" y="5854"/>
                  <a:pt x="20011" y="5843"/>
                  <a:pt x="20032" y="5821"/>
                </a:cubicBezTo>
                <a:cubicBezTo>
                  <a:pt x="20219" y="5619"/>
                  <a:pt x="20417" y="5416"/>
                  <a:pt x="20619" y="5224"/>
                </a:cubicBezTo>
                <a:cubicBezTo>
                  <a:pt x="20664" y="5181"/>
                  <a:pt x="20664" y="5115"/>
                  <a:pt x="20624" y="5077"/>
                </a:cubicBezTo>
                <a:cubicBezTo>
                  <a:pt x="20602" y="5054"/>
                  <a:pt x="20574" y="5042"/>
                  <a:pt x="20546" y="5042"/>
                </a:cubicBezTo>
                <a:close/>
                <a:moveTo>
                  <a:pt x="19395" y="6278"/>
                </a:moveTo>
                <a:cubicBezTo>
                  <a:pt x="19366" y="6278"/>
                  <a:pt x="19336" y="6291"/>
                  <a:pt x="19316" y="6314"/>
                </a:cubicBezTo>
                <a:cubicBezTo>
                  <a:pt x="19134" y="6524"/>
                  <a:pt x="18964" y="6742"/>
                  <a:pt x="18778" y="6972"/>
                </a:cubicBezTo>
                <a:cubicBezTo>
                  <a:pt x="18745" y="7022"/>
                  <a:pt x="18750" y="7088"/>
                  <a:pt x="18800" y="7121"/>
                </a:cubicBezTo>
                <a:cubicBezTo>
                  <a:pt x="18816" y="7137"/>
                  <a:pt x="18843" y="7143"/>
                  <a:pt x="18866" y="7143"/>
                </a:cubicBezTo>
                <a:cubicBezTo>
                  <a:pt x="18893" y="7143"/>
                  <a:pt x="18926" y="7131"/>
                  <a:pt x="18947" y="7104"/>
                </a:cubicBezTo>
                <a:cubicBezTo>
                  <a:pt x="19129" y="6873"/>
                  <a:pt x="19298" y="6660"/>
                  <a:pt x="19473" y="6453"/>
                </a:cubicBezTo>
                <a:cubicBezTo>
                  <a:pt x="19513" y="6408"/>
                  <a:pt x="19506" y="6337"/>
                  <a:pt x="19463" y="6304"/>
                </a:cubicBezTo>
                <a:cubicBezTo>
                  <a:pt x="19443" y="6287"/>
                  <a:pt x="19419" y="6278"/>
                  <a:pt x="19395" y="6278"/>
                </a:cubicBezTo>
                <a:close/>
                <a:moveTo>
                  <a:pt x="11915" y="7714"/>
                </a:moveTo>
                <a:cubicBezTo>
                  <a:pt x="11869" y="7714"/>
                  <a:pt x="11823" y="7715"/>
                  <a:pt x="11778" y="7718"/>
                </a:cubicBezTo>
                <a:cubicBezTo>
                  <a:pt x="11719" y="7723"/>
                  <a:pt x="11674" y="7773"/>
                  <a:pt x="11680" y="7834"/>
                </a:cubicBezTo>
                <a:cubicBezTo>
                  <a:pt x="11680" y="7888"/>
                  <a:pt x="11730" y="7932"/>
                  <a:pt x="11790" y="7932"/>
                </a:cubicBezTo>
                <a:cubicBezTo>
                  <a:pt x="11838" y="7929"/>
                  <a:pt x="11887" y="7927"/>
                  <a:pt x="11937" y="7927"/>
                </a:cubicBezTo>
                <a:cubicBezTo>
                  <a:pt x="12147" y="7927"/>
                  <a:pt x="12370" y="7956"/>
                  <a:pt x="12595" y="8014"/>
                </a:cubicBezTo>
                <a:cubicBezTo>
                  <a:pt x="12600" y="8019"/>
                  <a:pt x="12612" y="8019"/>
                  <a:pt x="12623" y="8019"/>
                </a:cubicBezTo>
                <a:cubicBezTo>
                  <a:pt x="12666" y="8019"/>
                  <a:pt x="12711" y="7986"/>
                  <a:pt x="12721" y="7938"/>
                </a:cubicBezTo>
                <a:cubicBezTo>
                  <a:pt x="12738" y="7882"/>
                  <a:pt x="12706" y="7827"/>
                  <a:pt x="12650" y="7811"/>
                </a:cubicBezTo>
                <a:cubicBezTo>
                  <a:pt x="12398" y="7748"/>
                  <a:pt x="12150" y="7714"/>
                  <a:pt x="11915" y="7714"/>
                </a:cubicBezTo>
                <a:close/>
                <a:moveTo>
                  <a:pt x="18356" y="7607"/>
                </a:moveTo>
                <a:cubicBezTo>
                  <a:pt x="18324" y="7607"/>
                  <a:pt x="18291" y="7623"/>
                  <a:pt x="18268" y="7652"/>
                </a:cubicBezTo>
                <a:cubicBezTo>
                  <a:pt x="18099" y="7888"/>
                  <a:pt x="17934" y="8118"/>
                  <a:pt x="17775" y="8338"/>
                </a:cubicBezTo>
                <a:cubicBezTo>
                  <a:pt x="17742" y="8386"/>
                  <a:pt x="17753" y="8452"/>
                  <a:pt x="17803" y="8485"/>
                </a:cubicBezTo>
                <a:cubicBezTo>
                  <a:pt x="17819" y="8497"/>
                  <a:pt x="17841" y="8502"/>
                  <a:pt x="17862" y="8502"/>
                </a:cubicBezTo>
                <a:cubicBezTo>
                  <a:pt x="17895" y="8502"/>
                  <a:pt x="17928" y="8491"/>
                  <a:pt x="17950" y="8459"/>
                </a:cubicBezTo>
                <a:cubicBezTo>
                  <a:pt x="18104" y="8239"/>
                  <a:pt x="18268" y="8009"/>
                  <a:pt x="18438" y="7773"/>
                </a:cubicBezTo>
                <a:cubicBezTo>
                  <a:pt x="18476" y="7728"/>
                  <a:pt x="18466" y="7663"/>
                  <a:pt x="18416" y="7630"/>
                </a:cubicBezTo>
                <a:cubicBezTo>
                  <a:pt x="18398" y="7614"/>
                  <a:pt x="18377" y="7607"/>
                  <a:pt x="18356" y="7607"/>
                </a:cubicBezTo>
                <a:close/>
                <a:moveTo>
                  <a:pt x="10973" y="7941"/>
                </a:moveTo>
                <a:cubicBezTo>
                  <a:pt x="10956" y="7941"/>
                  <a:pt x="10940" y="7945"/>
                  <a:pt x="10923" y="7953"/>
                </a:cubicBezTo>
                <a:cubicBezTo>
                  <a:pt x="10660" y="8102"/>
                  <a:pt x="10430" y="8305"/>
                  <a:pt x="10266" y="8551"/>
                </a:cubicBezTo>
                <a:cubicBezTo>
                  <a:pt x="10239" y="8601"/>
                  <a:pt x="10250" y="8666"/>
                  <a:pt x="10298" y="8699"/>
                </a:cubicBezTo>
                <a:cubicBezTo>
                  <a:pt x="10316" y="8710"/>
                  <a:pt x="10338" y="8715"/>
                  <a:pt x="10359" y="8715"/>
                </a:cubicBezTo>
                <a:cubicBezTo>
                  <a:pt x="10392" y="8715"/>
                  <a:pt x="10425" y="8699"/>
                  <a:pt x="10447" y="8672"/>
                </a:cubicBezTo>
                <a:cubicBezTo>
                  <a:pt x="10589" y="8452"/>
                  <a:pt x="10786" y="8272"/>
                  <a:pt x="11028" y="8140"/>
                </a:cubicBezTo>
                <a:cubicBezTo>
                  <a:pt x="11077" y="8113"/>
                  <a:pt x="11099" y="8052"/>
                  <a:pt x="11072" y="7998"/>
                </a:cubicBezTo>
                <a:cubicBezTo>
                  <a:pt x="11049" y="7963"/>
                  <a:pt x="11012" y="7941"/>
                  <a:pt x="10973" y="7941"/>
                </a:cubicBezTo>
                <a:close/>
                <a:moveTo>
                  <a:pt x="13405" y="8118"/>
                </a:moveTo>
                <a:cubicBezTo>
                  <a:pt x="13369" y="8118"/>
                  <a:pt x="13334" y="8136"/>
                  <a:pt x="13313" y="8168"/>
                </a:cubicBezTo>
                <a:cubicBezTo>
                  <a:pt x="13286" y="8216"/>
                  <a:pt x="13298" y="8282"/>
                  <a:pt x="13351" y="8315"/>
                </a:cubicBezTo>
                <a:cubicBezTo>
                  <a:pt x="13544" y="8431"/>
                  <a:pt x="13736" y="8616"/>
                  <a:pt x="13916" y="8874"/>
                </a:cubicBezTo>
                <a:cubicBezTo>
                  <a:pt x="13938" y="8902"/>
                  <a:pt x="13971" y="8919"/>
                  <a:pt x="14004" y="8919"/>
                </a:cubicBezTo>
                <a:cubicBezTo>
                  <a:pt x="14026" y="8919"/>
                  <a:pt x="14047" y="8907"/>
                  <a:pt x="14064" y="8897"/>
                </a:cubicBezTo>
                <a:cubicBezTo>
                  <a:pt x="14113" y="8864"/>
                  <a:pt x="14125" y="8798"/>
                  <a:pt x="14092" y="8748"/>
                </a:cubicBezTo>
                <a:cubicBezTo>
                  <a:pt x="13889" y="8474"/>
                  <a:pt x="13675" y="8266"/>
                  <a:pt x="13462" y="8135"/>
                </a:cubicBezTo>
                <a:cubicBezTo>
                  <a:pt x="13444" y="8123"/>
                  <a:pt x="13424" y="8118"/>
                  <a:pt x="13405" y="8118"/>
                </a:cubicBezTo>
                <a:close/>
                <a:moveTo>
                  <a:pt x="17368" y="8977"/>
                </a:moveTo>
                <a:cubicBezTo>
                  <a:pt x="17337" y="8977"/>
                  <a:pt x="17305" y="8993"/>
                  <a:pt x="17282" y="9023"/>
                </a:cubicBezTo>
                <a:cubicBezTo>
                  <a:pt x="17090" y="9286"/>
                  <a:pt x="16925" y="9499"/>
                  <a:pt x="16772" y="9686"/>
                </a:cubicBezTo>
                <a:cubicBezTo>
                  <a:pt x="16733" y="9729"/>
                  <a:pt x="16739" y="9795"/>
                  <a:pt x="16783" y="9833"/>
                </a:cubicBezTo>
                <a:cubicBezTo>
                  <a:pt x="16804" y="9850"/>
                  <a:pt x="16827" y="9855"/>
                  <a:pt x="16854" y="9855"/>
                </a:cubicBezTo>
                <a:cubicBezTo>
                  <a:pt x="16882" y="9855"/>
                  <a:pt x="16915" y="9845"/>
                  <a:pt x="16931" y="9817"/>
                </a:cubicBezTo>
                <a:cubicBezTo>
                  <a:pt x="17090" y="9631"/>
                  <a:pt x="17254" y="9417"/>
                  <a:pt x="17452" y="9149"/>
                </a:cubicBezTo>
                <a:cubicBezTo>
                  <a:pt x="17490" y="9099"/>
                  <a:pt x="17479" y="9033"/>
                  <a:pt x="17429" y="9000"/>
                </a:cubicBezTo>
                <a:cubicBezTo>
                  <a:pt x="17412" y="8985"/>
                  <a:pt x="17390" y="8977"/>
                  <a:pt x="17368" y="8977"/>
                </a:cubicBezTo>
                <a:close/>
                <a:moveTo>
                  <a:pt x="10092" y="9296"/>
                </a:moveTo>
                <a:cubicBezTo>
                  <a:pt x="10037" y="9296"/>
                  <a:pt x="9992" y="9343"/>
                  <a:pt x="9992" y="9400"/>
                </a:cubicBezTo>
                <a:cubicBezTo>
                  <a:pt x="9987" y="9428"/>
                  <a:pt x="9987" y="9456"/>
                  <a:pt x="9987" y="9483"/>
                </a:cubicBezTo>
                <a:cubicBezTo>
                  <a:pt x="9987" y="9757"/>
                  <a:pt x="10052" y="10020"/>
                  <a:pt x="10184" y="10267"/>
                </a:cubicBezTo>
                <a:cubicBezTo>
                  <a:pt x="10200" y="10305"/>
                  <a:pt x="10239" y="10326"/>
                  <a:pt x="10277" y="10326"/>
                </a:cubicBezTo>
                <a:cubicBezTo>
                  <a:pt x="10293" y="10326"/>
                  <a:pt x="10310" y="10321"/>
                  <a:pt x="10326" y="10316"/>
                </a:cubicBezTo>
                <a:cubicBezTo>
                  <a:pt x="10376" y="10288"/>
                  <a:pt x="10397" y="10222"/>
                  <a:pt x="10371" y="10174"/>
                </a:cubicBezTo>
                <a:cubicBezTo>
                  <a:pt x="10255" y="9954"/>
                  <a:pt x="10200" y="9724"/>
                  <a:pt x="10200" y="9483"/>
                </a:cubicBezTo>
                <a:lnTo>
                  <a:pt x="10200" y="9412"/>
                </a:lnTo>
                <a:cubicBezTo>
                  <a:pt x="10206" y="9352"/>
                  <a:pt x="10162" y="9302"/>
                  <a:pt x="10101" y="9296"/>
                </a:cubicBezTo>
                <a:cubicBezTo>
                  <a:pt x="10098" y="9296"/>
                  <a:pt x="10095" y="9296"/>
                  <a:pt x="10092" y="9296"/>
                </a:cubicBezTo>
                <a:close/>
                <a:moveTo>
                  <a:pt x="14431" y="9433"/>
                </a:moveTo>
                <a:cubicBezTo>
                  <a:pt x="14415" y="9433"/>
                  <a:pt x="14399" y="9437"/>
                  <a:pt x="14383" y="9445"/>
                </a:cubicBezTo>
                <a:cubicBezTo>
                  <a:pt x="14333" y="9471"/>
                  <a:pt x="14310" y="9532"/>
                  <a:pt x="14333" y="9587"/>
                </a:cubicBezTo>
                <a:cubicBezTo>
                  <a:pt x="14449" y="9817"/>
                  <a:pt x="14552" y="10075"/>
                  <a:pt x="14651" y="10354"/>
                </a:cubicBezTo>
                <a:cubicBezTo>
                  <a:pt x="14667" y="10399"/>
                  <a:pt x="14705" y="10425"/>
                  <a:pt x="14750" y="10425"/>
                </a:cubicBezTo>
                <a:cubicBezTo>
                  <a:pt x="14760" y="10425"/>
                  <a:pt x="14771" y="10425"/>
                  <a:pt x="14783" y="10420"/>
                </a:cubicBezTo>
                <a:cubicBezTo>
                  <a:pt x="14837" y="10404"/>
                  <a:pt x="14869" y="10343"/>
                  <a:pt x="14848" y="10288"/>
                </a:cubicBezTo>
                <a:cubicBezTo>
                  <a:pt x="14750" y="9998"/>
                  <a:pt x="14639" y="9734"/>
                  <a:pt x="14525" y="9494"/>
                </a:cubicBezTo>
                <a:cubicBezTo>
                  <a:pt x="14505" y="9455"/>
                  <a:pt x="14470" y="9433"/>
                  <a:pt x="14431" y="9433"/>
                </a:cubicBezTo>
                <a:close/>
                <a:moveTo>
                  <a:pt x="16281" y="10268"/>
                </a:moveTo>
                <a:cubicBezTo>
                  <a:pt x="16255" y="10268"/>
                  <a:pt x="16228" y="10278"/>
                  <a:pt x="16207" y="10300"/>
                </a:cubicBezTo>
                <a:cubicBezTo>
                  <a:pt x="15994" y="10503"/>
                  <a:pt x="15785" y="10672"/>
                  <a:pt x="15567" y="10814"/>
                </a:cubicBezTo>
                <a:cubicBezTo>
                  <a:pt x="15522" y="10847"/>
                  <a:pt x="15506" y="10913"/>
                  <a:pt x="15539" y="10958"/>
                </a:cubicBezTo>
                <a:cubicBezTo>
                  <a:pt x="15560" y="10991"/>
                  <a:pt x="15593" y="11006"/>
                  <a:pt x="15626" y="11006"/>
                </a:cubicBezTo>
                <a:cubicBezTo>
                  <a:pt x="15648" y="11006"/>
                  <a:pt x="15665" y="11001"/>
                  <a:pt x="15686" y="10991"/>
                </a:cubicBezTo>
                <a:cubicBezTo>
                  <a:pt x="15911" y="10842"/>
                  <a:pt x="16131" y="10662"/>
                  <a:pt x="16356" y="10447"/>
                </a:cubicBezTo>
                <a:cubicBezTo>
                  <a:pt x="16399" y="10409"/>
                  <a:pt x="16399" y="10343"/>
                  <a:pt x="16356" y="10300"/>
                </a:cubicBezTo>
                <a:cubicBezTo>
                  <a:pt x="16336" y="10280"/>
                  <a:pt x="16308" y="10268"/>
                  <a:pt x="16281" y="10268"/>
                </a:cubicBezTo>
                <a:close/>
                <a:moveTo>
                  <a:pt x="10823" y="10750"/>
                </a:moveTo>
                <a:cubicBezTo>
                  <a:pt x="10792" y="10750"/>
                  <a:pt x="10760" y="10764"/>
                  <a:pt x="10738" y="10793"/>
                </a:cubicBezTo>
                <a:cubicBezTo>
                  <a:pt x="10705" y="10837"/>
                  <a:pt x="10710" y="10903"/>
                  <a:pt x="10759" y="10941"/>
                </a:cubicBezTo>
                <a:cubicBezTo>
                  <a:pt x="10973" y="11105"/>
                  <a:pt x="11231" y="11247"/>
                  <a:pt x="11527" y="11352"/>
                </a:cubicBezTo>
                <a:cubicBezTo>
                  <a:pt x="11538" y="11358"/>
                  <a:pt x="11548" y="11358"/>
                  <a:pt x="11565" y="11358"/>
                </a:cubicBezTo>
                <a:cubicBezTo>
                  <a:pt x="11603" y="11358"/>
                  <a:pt x="11647" y="11335"/>
                  <a:pt x="11664" y="11292"/>
                </a:cubicBezTo>
                <a:cubicBezTo>
                  <a:pt x="11680" y="11237"/>
                  <a:pt x="11653" y="11176"/>
                  <a:pt x="11598" y="11155"/>
                </a:cubicBezTo>
                <a:cubicBezTo>
                  <a:pt x="11324" y="11056"/>
                  <a:pt x="11088" y="10925"/>
                  <a:pt x="10885" y="10771"/>
                </a:cubicBezTo>
                <a:cubicBezTo>
                  <a:pt x="10867" y="10757"/>
                  <a:pt x="10845" y="10750"/>
                  <a:pt x="10823" y="10750"/>
                </a:cubicBezTo>
                <a:close/>
                <a:moveTo>
                  <a:pt x="12376" y="11356"/>
                </a:moveTo>
                <a:cubicBezTo>
                  <a:pt x="12325" y="11356"/>
                  <a:pt x="12283" y="11392"/>
                  <a:pt x="12278" y="11444"/>
                </a:cubicBezTo>
                <a:cubicBezTo>
                  <a:pt x="12266" y="11500"/>
                  <a:pt x="12304" y="11555"/>
                  <a:pt x="12365" y="11566"/>
                </a:cubicBezTo>
                <a:cubicBezTo>
                  <a:pt x="12628" y="11609"/>
                  <a:pt x="12919" y="11631"/>
                  <a:pt x="13220" y="11637"/>
                </a:cubicBezTo>
                <a:cubicBezTo>
                  <a:pt x="13280" y="11637"/>
                  <a:pt x="13324" y="11588"/>
                  <a:pt x="13330" y="11533"/>
                </a:cubicBezTo>
                <a:cubicBezTo>
                  <a:pt x="13330" y="11472"/>
                  <a:pt x="13280" y="11423"/>
                  <a:pt x="13225" y="11423"/>
                </a:cubicBezTo>
                <a:cubicBezTo>
                  <a:pt x="12929" y="11418"/>
                  <a:pt x="12656" y="11396"/>
                  <a:pt x="12398" y="11358"/>
                </a:cubicBezTo>
                <a:cubicBezTo>
                  <a:pt x="12391" y="11356"/>
                  <a:pt x="12383" y="11356"/>
                  <a:pt x="12376" y="11356"/>
                </a:cubicBezTo>
                <a:close/>
                <a:moveTo>
                  <a:pt x="15000" y="11024"/>
                </a:moveTo>
                <a:cubicBezTo>
                  <a:pt x="14989" y="11024"/>
                  <a:pt x="14979" y="11026"/>
                  <a:pt x="14968" y="11029"/>
                </a:cubicBezTo>
                <a:cubicBezTo>
                  <a:pt x="14914" y="11045"/>
                  <a:pt x="14881" y="11100"/>
                  <a:pt x="14897" y="11155"/>
                </a:cubicBezTo>
                <a:cubicBezTo>
                  <a:pt x="14897" y="11166"/>
                  <a:pt x="14897" y="11171"/>
                  <a:pt x="14902" y="11176"/>
                </a:cubicBezTo>
                <a:cubicBezTo>
                  <a:pt x="14894" y="11174"/>
                  <a:pt x="14885" y="11173"/>
                  <a:pt x="14876" y="11173"/>
                </a:cubicBezTo>
                <a:cubicBezTo>
                  <a:pt x="14864" y="11173"/>
                  <a:pt x="14852" y="11175"/>
                  <a:pt x="14843" y="11181"/>
                </a:cubicBezTo>
                <a:cubicBezTo>
                  <a:pt x="14591" y="11275"/>
                  <a:pt x="14333" y="11335"/>
                  <a:pt x="14047" y="11379"/>
                </a:cubicBezTo>
                <a:cubicBezTo>
                  <a:pt x="13988" y="11385"/>
                  <a:pt x="13949" y="11439"/>
                  <a:pt x="13961" y="11494"/>
                </a:cubicBezTo>
                <a:cubicBezTo>
                  <a:pt x="13965" y="11551"/>
                  <a:pt x="14014" y="11588"/>
                  <a:pt x="14065" y="11588"/>
                </a:cubicBezTo>
                <a:cubicBezTo>
                  <a:pt x="14068" y="11588"/>
                  <a:pt x="14072" y="11588"/>
                  <a:pt x="14075" y="11588"/>
                </a:cubicBezTo>
                <a:cubicBezTo>
                  <a:pt x="14371" y="11543"/>
                  <a:pt x="14651" y="11472"/>
                  <a:pt x="14914" y="11379"/>
                </a:cubicBezTo>
                <a:cubicBezTo>
                  <a:pt x="14925" y="11373"/>
                  <a:pt x="14935" y="11368"/>
                  <a:pt x="14947" y="11358"/>
                </a:cubicBezTo>
                <a:cubicBezTo>
                  <a:pt x="14996" y="11560"/>
                  <a:pt x="15040" y="11763"/>
                  <a:pt x="15084" y="11971"/>
                </a:cubicBezTo>
                <a:cubicBezTo>
                  <a:pt x="15094" y="12026"/>
                  <a:pt x="15139" y="12059"/>
                  <a:pt x="15188" y="12059"/>
                </a:cubicBezTo>
                <a:lnTo>
                  <a:pt x="15210" y="12059"/>
                </a:lnTo>
                <a:cubicBezTo>
                  <a:pt x="15264" y="12043"/>
                  <a:pt x="15304" y="11988"/>
                  <a:pt x="15292" y="11932"/>
                </a:cubicBezTo>
                <a:cubicBezTo>
                  <a:pt x="15231" y="11648"/>
                  <a:pt x="15172" y="11368"/>
                  <a:pt x="15100" y="11105"/>
                </a:cubicBezTo>
                <a:cubicBezTo>
                  <a:pt x="15087" y="11055"/>
                  <a:pt x="15047" y="11024"/>
                  <a:pt x="15000" y="11024"/>
                </a:cubicBezTo>
                <a:close/>
                <a:moveTo>
                  <a:pt x="15334" y="12682"/>
                </a:moveTo>
                <a:cubicBezTo>
                  <a:pt x="15327" y="12682"/>
                  <a:pt x="15321" y="12682"/>
                  <a:pt x="15314" y="12684"/>
                </a:cubicBezTo>
                <a:cubicBezTo>
                  <a:pt x="15259" y="12689"/>
                  <a:pt x="15221" y="12744"/>
                  <a:pt x="15226" y="12799"/>
                </a:cubicBezTo>
                <a:cubicBezTo>
                  <a:pt x="15264" y="13073"/>
                  <a:pt x="15304" y="13352"/>
                  <a:pt x="15330" y="13637"/>
                </a:cubicBezTo>
                <a:cubicBezTo>
                  <a:pt x="15336" y="13693"/>
                  <a:pt x="15380" y="13731"/>
                  <a:pt x="15435" y="13731"/>
                </a:cubicBezTo>
                <a:lnTo>
                  <a:pt x="15446" y="13731"/>
                </a:lnTo>
                <a:cubicBezTo>
                  <a:pt x="15501" y="13725"/>
                  <a:pt x="15544" y="13670"/>
                  <a:pt x="15539" y="13615"/>
                </a:cubicBezTo>
                <a:cubicBezTo>
                  <a:pt x="15511" y="13331"/>
                  <a:pt x="15478" y="13045"/>
                  <a:pt x="15435" y="12772"/>
                </a:cubicBezTo>
                <a:cubicBezTo>
                  <a:pt x="15429" y="12718"/>
                  <a:pt x="15386" y="12682"/>
                  <a:pt x="15334" y="12682"/>
                </a:cubicBezTo>
                <a:close/>
                <a:moveTo>
                  <a:pt x="15502" y="14360"/>
                </a:moveTo>
                <a:cubicBezTo>
                  <a:pt x="15500" y="14360"/>
                  <a:pt x="15497" y="14360"/>
                  <a:pt x="15494" y="14361"/>
                </a:cubicBezTo>
                <a:cubicBezTo>
                  <a:pt x="15435" y="14366"/>
                  <a:pt x="15390" y="14416"/>
                  <a:pt x="15396" y="14476"/>
                </a:cubicBezTo>
                <a:cubicBezTo>
                  <a:pt x="15407" y="14750"/>
                  <a:pt x="15418" y="15029"/>
                  <a:pt x="15423" y="15314"/>
                </a:cubicBezTo>
                <a:cubicBezTo>
                  <a:pt x="15423" y="15375"/>
                  <a:pt x="15473" y="15418"/>
                  <a:pt x="15527" y="15418"/>
                </a:cubicBezTo>
                <a:lnTo>
                  <a:pt x="15534" y="15418"/>
                </a:lnTo>
                <a:cubicBezTo>
                  <a:pt x="15588" y="15418"/>
                  <a:pt x="15638" y="15370"/>
                  <a:pt x="15638" y="15309"/>
                </a:cubicBezTo>
                <a:cubicBezTo>
                  <a:pt x="15632" y="15024"/>
                  <a:pt x="15621" y="14740"/>
                  <a:pt x="15605" y="14459"/>
                </a:cubicBezTo>
                <a:cubicBezTo>
                  <a:pt x="15600" y="14407"/>
                  <a:pt x="15554" y="14360"/>
                  <a:pt x="15502" y="14360"/>
                </a:cubicBezTo>
                <a:close/>
                <a:moveTo>
                  <a:pt x="15527" y="16055"/>
                </a:moveTo>
                <a:cubicBezTo>
                  <a:pt x="15468" y="16060"/>
                  <a:pt x="15423" y="16098"/>
                  <a:pt x="15418" y="16154"/>
                </a:cubicBezTo>
                <a:cubicBezTo>
                  <a:pt x="15413" y="16432"/>
                  <a:pt x="15402" y="16718"/>
                  <a:pt x="15385" y="16997"/>
                </a:cubicBezTo>
                <a:cubicBezTo>
                  <a:pt x="15380" y="17057"/>
                  <a:pt x="15423" y="17107"/>
                  <a:pt x="15484" y="17107"/>
                </a:cubicBezTo>
                <a:lnTo>
                  <a:pt x="15489" y="17107"/>
                </a:lnTo>
                <a:cubicBezTo>
                  <a:pt x="15544" y="17107"/>
                  <a:pt x="15593" y="17068"/>
                  <a:pt x="15593" y="17009"/>
                </a:cubicBezTo>
                <a:cubicBezTo>
                  <a:pt x="15615" y="16728"/>
                  <a:pt x="15626" y="16443"/>
                  <a:pt x="15632" y="16159"/>
                </a:cubicBezTo>
                <a:cubicBezTo>
                  <a:pt x="15632" y="16104"/>
                  <a:pt x="15588" y="16055"/>
                  <a:pt x="15527" y="16055"/>
                </a:cubicBezTo>
                <a:close/>
                <a:moveTo>
                  <a:pt x="15417" y="17741"/>
                </a:moveTo>
                <a:cubicBezTo>
                  <a:pt x="15365" y="17741"/>
                  <a:pt x="15324" y="17782"/>
                  <a:pt x="15319" y="17836"/>
                </a:cubicBezTo>
                <a:cubicBezTo>
                  <a:pt x="15292" y="18115"/>
                  <a:pt x="15259" y="18395"/>
                  <a:pt x="15221" y="18669"/>
                </a:cubicBezTo>
                <a:cubicBezTo>
                  <a:pt x="15210" y="18729"/>
                  <a:pt x="15254" y="18784"/>
                  <a:pt x="15309" y="18790"/>
                </a:cubicBezTo>
                <a:lnTo>
                  <a:pt x="15325" y="18790"/>
                </a:lnTo>
                <a:cubicBezTo>
                  <a:pt x="15375" y="18790"/>
                  <a:pt x="15423" y="18752"/>
                  <a:pt x="15428" y="18702"/>
                </a:cubicBezTo>
                <a:cubicBezTo>
                  <a:pt x="15468" y="18423"/>
                  <a:pt x="15501" y="18137"/>
                  <a:pt x="15527" y="17857"/>
                </a:cubicBezTo>
                <a:cubicBezTo>
                  <a:pt x="15534" y="17798"/>
                  <a:pt x="15489" y="17748"/>
                  <a:pt x="15435" y="17743"/>
                </a:cubicBezTo>
                <a:cubicBezTo>
                  <a:pt x="15429" y="17742"/>
                  <a:pt x="15423" y="17741"/>
                  <a:pt x="15417" y="17741"/>
                </a:cubicBezTo>
                <a:close/>
                <a:moveTo>
                  <a:pt x="15186" y="19416"/>
                </a:moveTo>
                <a:cubicBezTo>
                  <a:pt x="15140" y="19416"/>
                  <a:pt x="15098" y="19455"/>
                  <a:pt x="15089" y="19501"/>
                </a:cubicBezTo>
                <a:cubicBezTo>
                  <a:pt x="15040" y="19782"/>
                  <a:pt x="14985" y="20055"/>
                  <a:pt x="14925" y="20330"/>
                </a:cubicBezTo>
                <a:cubicBezTo>
                  <a:pt x="14914" y="20384"/>
                  <a:pt x="14952" y="20444"/>
                  <a:pt x="15008" y="20455"/>
                </a:cubicBezTo>
                <a:lnTo>
                  <a:pt x="15029" y="20455"/>
                </a:lnTo>
                <a:cubicBezTo>
                  <a:pt x="15079" y="20455"/>
                  <a:pt x="15122" y="20422"/>
                  <a:pt x="15133" y="20373"/>
                </a:cubicBezTo>
                <a:cubicBezTo>
                  <a:pt x="15193" y="20100"/>
                  <a:pt x="15248" y="19820"/>
                  <a:pt x="15297" y="19541"/>
                </a:cubicBezTo>
                <a:cubicBezTo>
                  <a:pt x="15309" y="19480"/>
                  <a:pt x="15271" y="19425"/>
                  <a:pt x="15210" y="19420"/>
                </a:cubicBezTo>
                <a:cubicBezTo>
                  <a:pt x="15202" y="19417"/>
                  <a:pt x="15194" y="19416"/>
                  <a:pt x="15186" y="19416"/>
                </a:cubicBezTo>
                <a:close/>
                <a:moveTo>
                  <a:pt x="14842" y="21067"/>
                </a:moveTo>
                <a:cubicBezTo>
                  <a:pt x="14791" y="21067"/>
                  <a:pt x="14748" y="21098"/>
                  <a:pt x="14733" y="21146"/>
                </a:cubicBezTo>
                <a:cubicBezTo>
                  <a:pt x="14662" y="21415"/>
                  <a:pt x="14591" y="21689"/>
                  <a:pt x="14508" y="21957"/>
                </a:cubicBezTo>
                <a:cubicBezTo>
                  <a:pt x="14492" y="22012"/>
                  <a:pt x="14525" y="22073"/>
                  <a:pt x="14580" y="22089"/>
                </a:cubicBezTo>
                <a:cubicBezTo>
                  <a:pt x="14591" y="22094"/>
                  <a:pt x="14601" y="22094"/>
                  <a:pt x="14606" y="22094"/>
                </a:cubicBezTo>
                <a:cubicBezTo>
                  <a:pt x="14656" y="22094"/>
                  <a:pt x="14695" y="22066"/>
                  <a:pt x="14712" y="22018"/>
                </a:cubicBezTo>
                <a:cubicBezTo>
                  <a:pt x="14793" y="21749"/>
                  <a:pt x="14869" y="21474"/>
                  <a:pt x="14935" y="21201"/>
                </a:cubicBezTo>
                <a:cubicBezTo>
                  <a:pt x="14952" y="21146"/>
                  <a:pt x="14919" y="21086"/>
                  <a:pt x="14864" y="21069"/>
                </a:cubicBezTo>
                <a:cubicBezTo>
                  <a:pt x="14857" y="21068"/>
                  <a:pt x="14849" y="21067"/>
                  <a:pt x="14842" y="21067"/>
                </a:cubicBezTo>
                <a:close/>
                <a:moveTo>
                  <a:pt x="14351" y="22687"/>
                </a:moveTo>
                <a:cubicBezTo>
                  <a:pt x="14306" y="22687"/>
                  <a:pt x="14264" y="22713"/>
                  <a:pt x="14251" y="22757"/>
                </a:cubicBezTo>
                <a:cubicBezTo>
                  <a:pt x="14158" y="23020"/>
                  <a:pt x="14059" y="23290"/>
                  <a:pt x="13955" y="23546"/>
                </a:cubicBezTo>
                <a:cubicBezTo>
                  <a:pt x="13938" y="23601"/>
                  <a:pt x="13961" y="23662"/>
                  <a:pt x="14014" y="23684"/>
                </a:cubicBezTo>
                <a:cubicBezTo>
                  <a:pt x="14032" y="23690"/>
                  <a:pt x="14042" y="23690"/>
                  <a:pt x="14054" y="23690"/>
                </a:cubicBezTo>
                <a:cubicBezTo>
                  <a:pt x="14097" y="23690"/>
                  <a:pt x="14135" y="23667"/>
                  <a:pt x="14153" y="23624"/>
                </a:cubicBezTo>
                <a:cubicBezTo>
                  <a:pt x="14256" y="23361"/>
                  <a:pt x="14355" y="23098"/>
                  <a:pt x="14449" y="22829"/>
                </a:cubicBezTo>
                <a:cubicBezTo>
                  <a:pt x="14470" y="22774"/>
                  <a:pt x="14437" y="22714"/>
                  <a:pt x="14383" y="22691"/>
                </a:cubicBezTo>
                <a:cubicBezTo>
                  <a:pt x="14372" y="22688"/>
                  <a:pt x="14362" y="22687"/>
                  <a:pt x="14351" y="22687"/>
                </a:cubicBezTo>
                <a:close/>
                <a:moveTo>
                  <a:pt x="13728" y="24259"/>
                </a:moveTo>
                <a:cubicBezTo>
                  <a:pt x="13686" y="24259"/>
                  <a:pt x="13647" y="24283"/>
                  <a:pt x="13632" y="24320"/>
                </a:cubicBezTo>
                <a:cubicBezTo>
                  <a:pt x="13516" y="24577"/>
                  <a:pt x="13396" y="24835"/>
                  <a:pt x="13275" y="25081"/>
                </a:cubicBezTo>
                <a:cubicBezTo>
                  <a:pt x="13248" y="25137"/>
                  <a:pt x="13270" y="25197"/>
                  <a:pt x="13319" y="25223"/>
                </a:cubicBezTo>
                <a:cubicBezTo>
                  <a:pt x="13336" y="25230"/>
                  <a:pt x="13351" y="25235"/>
                  <a:pt x="13369" y="25235"/>
                </a:cubicBezTo>
                <a:cubicBezTo>
                  <a:pt x="13407" y="25235"/>
                  <a:pt x="13445" y="25213"/>
                  <a:pt x="13462" y="25175"/>
                </a:cubicBezTo>
                <a:cubicBezTo>
                  <a:pt x="13587" y="24927"/>
                  <a:pt x="13708" y="24671"/>
                  <a:pt x="13824" y="24408"/>
                </a:cubicBezTo>
                <a:cubicBezTo>
                  <a:pt x="13850" y="24353"/>
                  <a:pt x="13824" y="24292"/>
                  <a:pt x="13774" y="24270"/>
                </a:cubicBezTo>
                <a:cubicBezTo>
                  <a:pt x="13759" y="24263"/>
                  <a:pt x="13743" y="24259"/>
                  <a:pt x="13728" y="24259"/>
                </a:cubicBezTo>
                <a:close/>
                <a:moveTo>
                  <a:pt x="12972" y="25770"/>
                </a:moveTo>
                <a:cubicBezTo>
                  <a:pt x="12936" y="25770"/>
                  <a:pt x="12899" y="25788"/>
                  <a:pt x="12881" y="25822"/>
                </a:cubicBezTo>
                <a:cubicBezTo>
                  <a:pt x="12744" y="26068"/>
                  <a:pt x="12595" y="26309"/>
                  <a:pt x="12453" y="26545"/>
                </a:cubicBezTo>
                <a:cubicBezTo>
                  <a:pt x="12420" y="26594"/>
                  <a:pt x="12436" y="26660"/>
                  <a:pt x="12486" y="26693"/>
                </a:cubicBezTo>
                <a:cubicBezTo>
                  <a:pt x="12502" y="26703"/>
                  <a:pt x="12519" y="26710"/>
                  <a:pt x="12541" y="26710"/>
                </a:cubicBezTo>
                <a:cubicBezTo>
                  <a:pt x="12574" y="26710"/>
                  <a:pt x="12612" y="26693"/>
                  <a:pt x="12628" y="26660"/>
                </a:cubicBezTo>
                <a:cubicBezTo>
                  <a:pt x="12777" y="26419"/>
                  <a:pt x="12924" y="26172"/>
                  <a:pt x="13061" y="25926"/>
                </a:cubicBezTo>
                <a:cubicBezTo>
                  <a:pt x="13094" y="25876"/>
                  <a:pt x="13073" y="25810"/>
                  <a:pt x="13023" y="25782"/>
                </a:cubicBezTo>
                <a:cubicBezTo>
                  <a:pt x="13007" y="25774"/>
                  <a:pt x="12989" y="25770"/>
                  <a:pt x="12972" y="25770"/>
                </a:cubicBezTo>
                <a:close/>
                <a:moveTo>
                  <a:pt x="12074" y="27200"/>
                </a:moveTo>
                <a:cubicBezTo>
                  <a:pt x="12040" y="27200"/>
                  <a:pt x="12008" y="27216"/>
                  <a:pt x="11987" y="27246"/>
                </a:cubicBezTo>
                <a:cubicBezTo>
                  <a:pt x="11828" y="27477"/>
                  <a:pt x="11664" y="27707"/>
                  <a:pt x="11494" y="27926"/>
                </a:cubicBezTo>
                <a:cubicBezTo>
                  <a:pt x="11456" y="27970"/>
                  <a:pt x="11466" y="28036"/>
                  <a:pt x="11510" y="28074"/>
                </a:cubicBezTo>
                <a:cubicBezTo>
                  <a:pt x="11532" y="28084"/>
                  <a:pt x="11555" y="28096"/>
                  <a:pt x="11576" y="28096"/>
                </a:cubicBezTo>
                <a:cubicBezTo>
                  <a:pt x="11609" y="28096"/>
                  <a:pt x="11636" y="28079"/>
                  <a:pt x="11659" y="28051"/>
                </a:cubicBezTo>
                <a:cubicBezTo>
                  <a:pt x="11833" y="27833"/>
                  <a:pt x="11998" y="27603"/>
                  <a:pt x="12162" y="27367"/>
                </a:cubicBezTo>
                <a:cubicBezTo>
                  <a:pt x="12195" y="27317"/>
                  <a:pt x="12185" y="27252"/>
                  <a:pt x="12135" y="27219"/>
                </a:cubicBezTo>
                <a:cubicBezTo>
                  <a:pt x="12116" y="27206"/>
                  <a:pt x="12095" y="27200"/>
                  <a:pt x="12074" y="27200"/>
                </a:cubicBezTo>
                <a:close/>
                <a:moveTo>
                  <a:pt x="11044" y="28537"/>
                </a:moveTo>
                <a:cubicBezTo>
                  <a:pt x="11014" y="28537"/>
                  <a:pt x="10984" y="28550"/>
                  <a:pt x="10963" y="28578"/>
                </a:cubicBezTo>
                <a:cubicBezTo>
                  <a:pt x="10781" y="28787"/>
                  <a:pt x="10594" y="28995"/>
                  <a:pt x="10397" y="29197"/>
                </a:cubicBezTo>
                <a:cubicBezTo>
                  <a:pt x="10359" y="29242"/>
                  <a:pt x="10359" y="29308"/>
                  <a:pt x="10404" y="29346"/>
                </a:cubicBezTo>
                <a:cubicBezTo>
                  <a:pt x="10425" y="29367"/>
                  <a:pt x="10452" y="29379"/>
                  <a:pt x="10475" y="29379"/>
                </a:cubicBezTo>
                <a:cubicBezTo>
                  <a:pt x="10508" y="29379"/>
                  <a:pt x="10535" y="29367"/>
                  <a:pt x="10551" y="29346"/>
                </a:cubicBezTo>
                <a:cubicBezTo>
                  <a:pt x="10748" y="29137"/>
                  <a:pt x="10940" y="28929"/>
                  <a:pt x="11121" y="28716"/>
                </a:cubicBezTo>
                <a:cubicBezTo>
                  <a:pt x="11160" y="28666"/>
                  <a:pt x="11153" y="28600"/>
                  <a:pt x="11110" y="28562"/>
                </a:cubicBezTo>
                <a:cubicBezTo>
                  <a:pt x="11091" y="28545"/>
                  <a:pt x="11068" y="28537"/>
                  <a:pt x="11044" y="28537"/>
                </a:cubicBezTo>
                <a:close/>
                <a:moveTo>
                  <a:pt x="9879" y="29761"/>
                </a:moveTo>
                <a:cubicBezTo>
                  <a:pt x="9853" y="29761"/>
                  <a:pt x="9827" y="29771"/>
                  <a:pt x="9805" y="29789"/>
                </a:cubicBezTo>
                <a:cubicBezTo>
                  <a:pt x="9608" y="29981"/>
                  <a:pt x="9395" y="30168"/>
                  <a:pt x="9180" y="30353"/>
                </a:cubicBezTo>
                <a:cubicBezTo>
                  <a:pt x="9137" y="30393"/>
                  <a:pt x="9132" y="30459"/>
                  <a:pt x="9170" y="30502"/>
                </a:cubicBezTo>
                <a:cubicBezTo>
                  <a:pt x="9192" y="30530"/>
                  <a:pt x="9225" y="30540"/>
                  <a:pt x="9253" y="30540"/>
                </a:cubicBezTo>
                <a:cubicBezTo>
                  <a:pt x="9274" y="30540"/>
                  <a:pt x="9301" y="30530"/>
                  <a:pt x="9318" y="30513"/>
                </a:cubicBezTo>
                <a:cubicBezTo>
                  <a:pt x="9537" y="30327"/>
                  <a:pt x="9751" y="30135"/>
                  <a:pt x="9954" y="29943"/>
                </a:cubicBezTo>
                <a:cubicBezTo>
                  <a:pt x="9992" y="29905"/>
                  <a:pt x="9997" y="29839"/>
                  <a:pt x="9954" y="29794"/>
                </a:cubicBezTo>
                <a:cubicBezTo>
                  <a:pt x="9934" y="29772"/>
                  <a:pt x="9907" y="29761"/>
                  <a:pt x="9879" y="29761"/>
                </a:cubicBezTo>
                <a:close/>
                <a:moveTo>
                  <a:pt x="8596" y="30859"/>
                </a:moveTo>
                <a:cubicBezTo>
                  <a:pt x="8574" y="30859"/>
                  <a:pt x="8552" y="30866"/>
                  <a:pt x="8534" y="30880"/>
                </a:cubicBezTo>
                <a:cubicBezTo>
                  <a:pt x="8310" y="31051"/>
                  <a:pt x="8085" y="31215"/>
                  <a:pt x="7854" y="31373"/>
                </a:cubicBezTo>
                <a:cubicBezTo>
                  <a:pt x="7806" y="31406"/>
                  <a:pt x="7794" y="31471"/>
                  <a:pt x="7827" y="31521"/>
                </a:cubicBezTo>
                <a:cubicBezTo>
                  <a:pt x="7849" y="31554"/>
                  <a:pt x="7882" y="31570"/>
                  <a:pt x="7915" y="31570"/>
                </a:cubicBezTo>
                <a:cubicBezTo>
                  <a:pt x="7937" y="31570"/>
                  <a:pt x="7953" y="31560"/>
                  <a:pt x="7975" y="31549"/>
                </a:cubicBezTo>
                <a:cubicBezTo>
                  <a:pt x="8206" y="31390"/>
                  <a:pt x="8436" y="31220"/>
                  <a:pt x="8661" y="31051"/>
                </a:cubicBezTo>
                <a:cubicBezTo>
                  <a:pt x="8704" y="31011"/>
                  <a:pt x="8715" y="30945"/>
                  <a:pt x="8682" y="30902"/>
                </a:cubicBezTo>
                <a:cubicBezTo>
                  <a:pt x="8659" y="30873"/>
                  <a:pt x="8627" y="30859"/>
                  <a:pt x="8596" y="30859"/>
                </a:cubicBezTo>
                <a:close/>
                <a:moveTo>
                  <a:pt x="7207" y="31819"/>
                </a:moveTo>
                <a:cubicBezTo>
                  <a:pt x="7189" y="31819"/>
                  <a:pt x="7170" y="31824"/>
                  <a:pt x="7153" y="31833"/>
                </a:cubicBezTo>
                <a:cubicBezTo>
                  <a:pt x="6911" y="31982"/>
                  <a:pt x="6671" y="32124"/>
                  <a:pt x="6430" y="32261"/>
                </a:cubicBezTo>
                <a:cubicBezTo>
                  <a:pt x="6375" y="32288"/>
                  <a:pt x="6359" y="32349"/>
                  <a:pt x="6385" y="32404"/>
                </a:cubicBezTo>
                <a:cubicBezTo>
                  <a:pt x="6407" y="32437"/>
                  <a:pt x="6440" y="32458"/>
                  <a:pt x="6478" y="32458"/>
                </a:cubicBezTo>
                <a:cubicBezTo>
                  <a:pt x="6496" y="32458"/>
                  <a:pt x="6511" y="32453"/>
                  <a:pt x="6528" y="32442"/>
                </a:cubicBezTo>
                <a:cubicBezTo>
                  <a:pt x="6774" y="32311"/>
                  <a:pt x="7022" y="32162"/>
                  <a:pt x="7262" y="32015"/>
                </a:cubicBezTo>
                <a:cubicBezTo>
                  <a:pt x="7312" y="31982"/>
                  <a:pt x="7328" y="31921"/>
                  <a:pt x="7295" y="31873"/>
                </a:cubicBezTo>
                <a:cubicBezTo>
                  <a:pt x="7277" y="31836"/>
                  <a:pt x="7243" y="31819"/>
                  <a:pt x="7207" y="31819"/>
                </a:cubicBezTo>
                <a:close/>
                <a:moveTo>
                  <a:pt x="5731" y="32638"/>
                </a:moveTo>
                <a:cubicBezTo>
                  <a:pt x="5715" y="32638"/>
                  <a:pt x="5699" y="32642"/>
                  <a:pt x="5684" y="32650"/>
                </a:cubicBezTo>
                <a:cubicBezTo>
                  <a:pt x="5431" y="32771"/>
                  <a:pt x="5180" y="32892"/>
                  <a:pt x="4922" y="33001"/>
                </a:cubicBezTo>
                <a:cubicBezTo>
                  <a:pt x="4867" y="33024"/>
                  <a:pt x="4846" y="33089"/>
                  <a:pt x="4867" y="33138"/>
                </a:cubicBezTo>
                <a:cubicBezTo>
                  <a:pt x="4884" y="33182"/>
                  <a:pt x="4922" y="33204"/>
                  <a:pt x="4966" y="33204"/>
                </a:cubicBezTo>
                <a:cubicBezTo>
                  <a:pt x="4978" y="33204"/>
                  <a:pt x="4993" y="33199"/>
                  <a:pt x="5004" y="33193"/>
                </a:cubicBezTo>
                <a:cubicBezTo>
                  <a:pt x="5267" y="33083"/>
                  <a:pt x="5525" y="32963"/>
                  <a:pt x="5777" y="32837"/>
                </a:cubicBezTo>
                <a:cubicBezTo>
                  <a:pt x="5826" y="32809"/>
                  <a:pt x="5848" y="32749"/>
                  <a:pt x="5826" y="32695"/>
                </a:cubicBezTo>
                <a:cubicBezTo>
                  <a:pt x="5807" y="32660"/>
                  <a:pt x="5769" y="32638"/>
                  <a:pt x="5731" y="32638"/>
                </a:cubicBezTo>
                <a:close/>
                <a:moveTo>
                  <a:pt x="4183" y="33312"/>
                </a:moveTo>
                <a:cubicBezTo>
                  <a:pt x="4170" y="33312"/>
                  <a:pt x="4157" y="33314"/>
                  <a:pt x="4144" y="33320"/>
                </a:cubicBezTo>
                <a:cubicBezTo>
                  <a:pt x="3886" y="33418"/>
                  <a:pt x="3617" y="33517"/>
                  <a:pt x="3354" y="33604"/>
                </a:cubicBezTo>
                <a:cubicBezTo>
                  <a:pt x="3300" y="33621"/>
                  <a:pt x="3268" y="33681"/>
                  <a:pt x="3289" y="33735"/>
                </a:cubicBezTo>
                <a:cubicBezTo>
                  <a:pt x="3300" y="33780"/>
                  <a:pt x="3344" y="33813"/>
                  <a:pt x="3387" y="33813"/>
                </a:cubicBezTo>
                <a:cubicBezTo>
                  <a:pt x="3399" y="33813"/>
                  <a:pt x="3410" y="33806"/>
                  <a:pt x="3420" y="33801"/>
                </a:cubicBezTo>
                <a:cubicBezTo>
                  <a:pt x="3688" y="33714"/>
                  <a:pt x="3958" y="33616"/>
                  <a:pt x="4221" y="33517"/>
                </a:cubicBezTo>
                <a:cubicBezTo>
                  <a:pt x="4275" y="33495"/>
                  <a:pt x="4303" y="33434"/>
                  <a:pt x="4280" y="33379"/>
                </a:cubicBezTo>
                <a:cubicBezTo>
                  <a:pt x="4264" y="33338"/>
                  <a:pt x="4225" y="33312"/>
                  <a:pt x="4183" y="33312"/>
                </a:cubicBezTo>
                <a:close/>
                <a:moveTo>
                  <a:pt x="2585" y="33852"/>
                </a:moveTo>
                <a:cubicBezTo>
                  <a:pt x="2575" y="33852"/>
                  <a:pt x="2565" y="33853"/>
                  <a:pt x="2555" y="33856"/>
                </a:cubicBezTo>
                <a:cubicBezTo>
                  <a:pt x="2286" y="33933"/>
                  <a:pt x="2011" y="34004"/>
                  <a:pt x="1743" y="34076"/>
                </a:cubicBezTo>
                <a:cubicBezTo>
                  <a:pt x="1682" y="34087"/>
                  <a:pt x="1650" y="34147"/>
                  <a:pt x="1667" y="34201"/>
                </a:cubicBezTo>
                <a:cubicBezTo>
                  <a:pt x="1677" y="34251"/>
                  <a:pt x="1722" y="34284"/>
                  <a:pt x="1765" y="34284"/>
                </a:cubicBezTo>
                <a:cubicBezTo>
                  <a:pt x="1776" y="34284"/>
                  <a:pt x="1781" y="34284"/>
                  <a:pt x="1793" y="34279"/>
                </a:cubicBezTo>
                <a:cubicBezTo>
                  <a:pt x="2067" y="34213"/>
                  <a:pt x="2340" y="34135"/>
                  <a:pt x="2610" y="34059"/>
                </a:cubicBezTo>
                <a:cubicBezTo>
                  <a:pt x="2669" y="34043"/>
                  <a:pt x="2702" y="33983"/>
                  <a:pt x="2686" y="33927"/>
                </a:cubicBezTo>
                <a:cubicBezTo>
                  <a:pt x="2672" y="33882"/>
                  <a:pt x="2630" y="33852"/>
                  <a:pt x="2585" y="33852"/>
                </a:cubicBezTo>
                <a:close/>
                <a:moveTo>
                  <a:pt x="941" y="34260"/>
                </a:moveTo>
                <a:cubicBezTo>
                  <a:pt x="934" y="34260"/>
                  <a:pt x="928" y="34260"/>
                  <a:pt x="921" y="34261"/>
                </a:cubicBezTo>
                <a:cubicBezTo>
                  <a:pt x="647" y="34322"/>
                  <a:pt x="374" y="34372"/>
                  <a:pt x="93" y="34421"/>
                </a:cubicBezTo>
                <a:cubicBezTo>
                  <a:pt x="38" y="34431"/>
                  <a:pt x="0" y="34486"/>
                  <a:pt x="12" y="34542"/>
                </a:cubicBezTo>
                <a:cubicBezTo>
                  <a:pt x="17" y="34596"/>
                  <a:pt x="66" y="34628"/>
                  <a:pt x="116" y="34628"/>
                </a:cubicBezTo>
                <a:lnTo>
                  <a:pt x="132" y="34628"/>
                </a:lnTo>
                <a:cubicBezTo>
                  <a:pt x="412" y="34580"/>
                  <a:pt x="691" y="34525"/>
                  <a:pt x="966" y="34471"/>
                </a:cubicBezTo>
                <a:cubicBezTo>
                  <a:pt x="1025" y="34459"/>
                  <a:pt x="1058" y="34398"/>
                  <a:pt x="1047" y="34344"/>
                </a:cubicBezTo>
                <a:cubicBezTo>
                  <a:pt x="1038" y="34295"/>
                  <a:pt x="993" y="34260"/>
                  <a:pt x="941" y="342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6" name="Google Shape;4366;p74"/>
          <p:cNvSpPr/>
          <p:nvPr/>
        </p:nvSpPr>
        <p:spPr>
          <a:xfrm>
            <a:off x="465750" y="4124211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7" name="Google Shape;4367;p74"/>
          <p:cNvSpPr/>
          <p:nvPr/>
        </p:nvSpPr>
        <p:spPr>
          <a:xfrm>
            <a:off x="3954750" y="70550"/>
            <a:ext cx="1234500" cy="375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8" name="Google Shape;4368;p74">
            <a:hlinkClick r:id="" action="ppaction://hlinkshowjump?jump=previousslide"/>
          </p:cNvPr>
          <p:cNvSpPr/>
          <p:nvPr/>
        </p:nvSpPr>
        <p:spPr>
          <a:xfrm rot="5200952">
            <a:off x="414503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9" name="Google Shape;4369;p74">
            <a:hlinkClick r:id="" action="ppaction://hlinkshowjump?jump=nextslide"/>
          </p:cNvPr>
          <p:cNvSpPr/>
          <p:nvPr/>
        </p:nvSpPr>
        <p:spPr>
          <a:xfrm rot="-5200952" flipH="1">
            <a:off x="4838582" y="155672"/>
            <a:ext cx="160373" cy="204756"/>
          </a:xfrm>
          <a:custGeom>
            <a:avLst/>
            <a:gdLst/>
            <a:ahLst/>
            <a:cxnLst/>
            <a:rect l="l" t="t" r="r" b="b"/>
            <a:pathLst>
              <a:path w="8123" h="10371" extrusionOk="0">
                <a:moveTo>
                  <a:pt x="0" y="0"/>
                </a:moveTo>
                <a:lnTo>
                  <a:pt x="3519" y="10371"/>
                </a:lnTo>
                <a:lnTo>
                  <a:pt x="8123" y="313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0" name="Google Shape;4370;p74">
            <a:hlinkClick r:id="rId4" action="ppaction://hlinksldjump"/>
          </p:cNvPr>
          <p:cNvSpPr/>
          <p:nvPr/>
        </p:nvSpPr>
        <p:spPr>
          <a:xfrm>
            <a:off x="4452750" y="144790"/>
            <a:ext cx="238500" cy="2265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62;g111ea7f8aa0_0_0">
            <a:extLst>
              <a:ext uri="{FF2B5EF4-FFF2-40B4-BE49-F238E27FC236}">
                <a16:creationId xmlns:a16="http://schemas.microsoft.com/office/drawing/2014/main" id="{F3400514-B9AE-7E49-AFD5-5D6BDD22C773}"/>
              </a:ext>
            </a:extLst>
          </p:cNvPr>
          <p:cNvSpPr txBox="1"/>
          <p:nvPr/>
        </p:nvSpPr>
        <p:spPr>
          <a:xfrm>
            <a:off x="3847336" y="2330969"/>
            <a:ext cx="4287825" cy="1000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8109" indent="-108109" algn="ctr">
              <a:defRPr sz="3300">
                <a:solidFill>
                  <a:srgbClr val="0FB7B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</a:lstStyle>
          <a:p>
            <a:r>
              <a:rPr lang="en-US" sz="2800" dirty="0">
                <a:solidFill>
                  <a:schemeClr val="dk1"/>
                </a:solidFill>
                <a:latin typeface="Nunito"/>
                <a:ea typeface="Arial"/>
                <a:cs typeface="Arial"/>
                <a:sym typeface="Calibri"/>
              </a:rPr>
              <a:t>/</a:t>
            </a:r>
            <a:r>
              <a:rPr lang="en-US" sz="2800" dirty="0">
                <a:solidFill>
                  <a:schemeClr val="dk1"/>
                </a:solidFill>
                <a:latin typeface="Nunito"/>
                <a:ea typeface="Arial"/>
                <a:cs typeface="Arial"/>
              </a:rPr>
              <a:t>ˈ</a:t>
            </a:r>
            <a:r>
              <a:rPr lang="en-US" sz="2800" dirty="0" err="1">
                <a:solidFill>
                  <a:schemeClr val="dk1"/>
                </a:solidFill>
                <a:latin typeface="Nunito"/>
                <a:ea typeface="Arial"/>
                <a:cs typeface="Arial"/>
              </a:rPr>
              <a:t>fæbjələs</a:t>
            </a:r>
            <a:r>
              <a:rPr lang="en-US" sz="2800" dirty="0">
                <a:solidFill>
                  <a:schemeClr val="dk1"/>
                </a:solidFill>
                <a:latin typeface="Nunito"/>
                <a:ea typeface="Arial"/>
                <a:cs typeface="Arial"/>
                <a:sym typeface="Calibri"/>
              </a:rPr>
              <a:t>/</a:t>
            </a:r>
          </a:p>
          <a:p>
            <a:endParaRPr sz="2800" dirty="0">
              <a:sym typeface="Calibri"/>
            </a:endParaRPr>
          </a:p>
        </p:txBody>
      </p:sp>
      <p:sp>
        <p:nvSpPr>
          <p:cNvPr id="16" name="Google Shape;163;g111ea7f8aa0_0_0">
            <a:extLst>
              <a:ext uri="{FF2B5EF4-FFF2-40B4-BE49-F238E27FC236}">
                <a16:creationId xmlns:a16="http://schemas.microsoft.com/office/drawing/2014/main" id="{9D9F2840-5279-6047-90B1-E539AEA72EA2}"/>
              </a:ext>
            </a:extLst>
          </p:cNvPr>
          <p:cNvSpPr txBox="1"/>
          <p:nvPr/>
        </p:nvSpPr>
        <p:spPr>
          <a:xfrm>
            <a:off x="3921532" y="3073693"/>
            <a:ext cx="4287825" cy="56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108109" indent="-108109" algn="ctr"/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rất</a:t>
            </a:r>
            <a:r>
              <a:rPr lang="en-US" sz="2800" dirty="0">
                <a:solidFill>
                  <a:schemeClr val="dk1"/>
                </a:solidFill>
                <a:latin typeface="Nunito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tuyệt</a:t>
            </a:r>
            <a:r>
              <a:rPr lang="en-US" sz="2800" dirty="0">
                <a:solidFill>
                  <a:schemeClr val="dk1"/>
                </a:solidFill>
                <a:latin typeface="Nunito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Nunito"/>
                <a:sym typeface="Calibri"/>
              </a:rPr>
              <a:t>vời</a:t>
            </a:r>
            <a:endParaRPr sz="2800" dirty="0">
              <a:solidFill>
                <a:schemeClr val="dk1"/>
              </a:solidFill>
              <a:latin typeface="Nunito"/>
              <a:sym typeface="Calibri"/>
            </a:endParaRPr>
          </a:p>
        </p:txBody>
      </p:sp>
      <p:sp>
        <p:nvSpPr>
          <p:cNvPr id="17" name="Google Shape;164;g111ea7f8aa0_0_0">
            <a:extLst>
              <a:ext uri="{FF2B5EF4-FFF2-40B4-BE49-F238E27FC236}">
                <a16:creationId xmlns:a16="http://schemas.microsoft.com/office/drawing/2014/main" id="{81CE729E-A34E-8242-AFA4-B28A26086549}"/>
              </a:ext>
            </a:extLst>
          </p:cNvPr>
          <p:cNvSpPr txBox="1"/>
          <p:nvPr/>
        </p:nvSpPr>
        <p:spPr>
          <a:xfrm>
            <a:off x="4036904" y="1051715"/>
            <a:ext cx="4246650" cy="136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lnSpc>
                <a:spcPct val="200000"/>
              </a:lnSpc>
              <a:buClr>
                <a:schemeClr val="dk1"/>
              </a:buClr>
              <a:buSzPts val="1400"/>
            </a:pPr>
            <a:r>
              <a:rPr lang="en-US" sz="4000" b="1" dirty="0">
                <a:solidFill>
                  <a:srgbClr val="E63812"/>
                </a:solidFill>
                <a:latin typeface="Nunito"/>
                <a:sym typeface="Calibri"/>
              </a:rPr>
              <a:t>fabulous (adj)</a:t>
            </a:r>
            <a:endParaRPr sz="4000" b="1" dirty="0">
              <a:solidFill>
                <a:srgbClr val="E63812"/>
              </a:solidFill>
              <a:latin typeface="Nunito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63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theme/theme1.xml><?xml version="1.0" encoding="utf-8"?>
<a:theme xmlns:a="http://schemas.openxmlformats.org/drawingml/2006/main" name="Children's Day by Slidesgo">
  <a:themeElements>
    <a:clrScheme name="Simple Light">
      <a:dk1>
        <a:srgbClr val="413E3E"/>
      </a:dk1>
      <a:lt1>
        <a:srgbClr val="F7F2DD"/>
      </a:lt1>
      <a:dk2>
        <a:srgbClr val="FFFFFF"/>
      </a:dk2>
      <a:lt2>
        <a:srgbClr val="E63813"/>
      </a:lt2>
      <a:accent1>
        <a:srgbClr val="ED8C18"/>
      </a:accent1>
      <a:accent2>
        <a:srgbClr val="FAB919"/>
      </a:accent2>
      <a:accent3>
        <a:srgbClr val="F8CEBB"/>
      </a:accent3>
      <a:accent4>
        <a:srgbClr val="CAB8C5"/>
      </a:accent4>
      <a:accent5>
        <a:srgbClr val="85C5A7"/>
      </a:accent5>
      <a:accent6>
        <a:srgbClr val="4ABACD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903</Words>
  <Application>Microsoft Office PowerPoint</Application>
  <PresentationFormat>On-screen Show (16:9)</PresentationFormat>
  <Paragraphs>129</Paragraphs>
  <Slides>24</Slides>
  <Notes>19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OpenSans</vt:lpstr>
      <vt:lpstr>Amatic SC</vt:lpstr>
      <vt:lpstr>Bebas Neue</vt:lpstr>
      <vt:lpstr>Courier New</vt:lpstr>
      <vt:lpstr>Arial</vt:lpstr>
      <vt:lpstr>Nunito</vt:lpstr>
      <vt:lpstr>Calibri</vt:lpstr>
      <vt:lpstr>Children's Day by Slidesgo</vt:lpstr>
      <vt:lpstr>UNIT 5. FOOD AND DRINK</vt:lpstr>
      <vt:lpstr>OBJECTIVES</vt:lpstr>
      <vt:lpstr>GAME: OUR EATING HABITS</vt:lpstr>
      <vt:lpstr>LISTENING</vt:lpstr>
      <vt:lpstr>vocabulary</vt:lpstr>
      <vt:lpstr>vocabulary</vt:lpstr>
      <vt:lpstr>vocabulary</vt:lpstr>
      <vt:lpstr>vocabulary</vt:lpstr>
      <vt:lpstr>vocabulary</vt:lpstr>
      <vt:lpstr>Ex 1. (p 57) Work in groups. Discuss the following questions.</vt:lpstr>
      <vt:lpstr>PowerPoint Presentation</vt:lpstr>
      <vt:lpstr>PowerPoint Presentation</vt:lpstr>
      <vt:lpstr>01</vt:lpstr>
      <vt:lpstr>02</vt:lpstr>
      <vt:lpstr>03</vt:lpstr>
      <vt:lpstr>04</vt:lpstr>
      <vt:lpstr>05</vt:lpstr>
      <vt:lpstr>Writing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5. FOOD AND DRINK</dc:title>
  <cp:lastModifiedBy>Admin</cp:lastModifiedBy>
  <cp:revision>20</cp:revision>
  <dcterms:modified xsi:type="dcterms:W3CDTF">2022-08-14T10:52:20Z</dcterms:modified>
</cp:coreProperties>
</file>