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74" r:id="rId1"/>
  </p:sldMasterIdLst>
  <p:notesMasterIdLst>
    <p:notesMasterId r:id="rId17"/>
  </p:notesMasterIdLst>
  <p:sldIdLst>
    <p:sldId id="257" r:id="rId2"/>
    <p:sldId id="304" r:id="rId3"/>
    <p:sldId id="305" r:id="rId4"/>
    <p:sldId id="256" r:id="rId5"/>
    <p:sldId id="258" r:id="rId6"/>
    <p:sldId id="306" r:id="rId7"/>
    <p:sldId id="307" r:id="rId8"/>
    <p:sldId id="308" r:id="rId9"/>
    <p:sldId id="309" r:id="rId10"/>
    <p:sldId id="259" r:id="rId11"/>
    <p:sldId id="312" r:id="rId12"/>
    <p:sldId id="310" r:id="rId13"/>
    <p:sldId id="311" r:id="rId14"/>
    <p:sldId id="313" r:id="rId15"/>
    <p:sldId id="271" r:id="rId16"/>
  </p:sldIdLst>
  <p:sldSz cx="9144000" cy="5143500" type="screen16x9"/>
  <p:notesSz cx="6858000" cy="9144000"/>
  <p:embeddedFontLst>
    <p:embeddedFont>
      <p:font typeface="Archivo Narrow" pitchFamily="2" charset="77"/>
      <p:regular r:id="rId18"/>
      <p:bold r:id="rId19"/>
      <p:italic r:id="rId20"/>
      <p:bold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entury Gothic" panose="020B0502020202020204" pitchFamily="34" charset="0"/>
      <p:regular r:id="rId26"/>
      <p:bold r:id="rId27"/>
      <p:italic r:id="rId28"/>
      <p:boldItalic r:id="rId29"/>
    </p:embeddedFont>
    <p:embeddedFont>
      <p:font typeface="Franklin Gothic Demi Cond" panose="020B0603020102020204" pitchFamily="34" charset="0"/>
      <p:regular r:id="rId30"/>
      <p:bold r:id="rId31"/>
    </p:embeddedFont>
    <p:embeddedFont>
      <p:font typeface="Franklin Gothic Medium" panose="020B0603020102020204" pitchFamily="34" charset="0"/>
      <p:regular r:id="rId32"/>
      <p:italic r:id="rId33"/>
    </p:embeddedFont>
    <p:embeddedFont>
      <p:font typeface="Montserrat" pitchFamily="2" charset="77"/>
      <p:regular r:id="rId34"/>
      <p:bold r:id="rId35"/>
      <p:italic r:id="rId36"/>
      <p:boldItalic r:id="rId37"/>
    </p:embeddedFont>
    <p:embeddedFont>
      <p:font typeface="Pacifico" pitchFamily="2" charset="77"/>
      <p:regular r:id="rId38"/>
    </p:embeddedFont>
    <p:embeddedFont>
      <p:font typeface="Pangolin" pitchFamily="2" charset="77"/>
      <p:regular r:id="rId39"/>
    </p:embeddedFont>
    <p:embeddedFont>
      <p:font typeface="Quicksand" pitchFamily="2" charset="77"/>
      <p:regular r:id="rId40"/>
      <p:bold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685"/>
    <a:srgbClr val="FFE476"/>
    <a:srgbClr val="8AD7FF"/>
    <a:srgbClr val="B8D6F6"/>
    <a:srgbClr val="B6F299"/>
    <a:srgbClr val="85D0F6"/>
    <a:srgbClr val="EBFC93"/>
    <a:srgbClr val="FF89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8FD14CB-9D36-40D7-8073-B5F27DBBD89A}">
  <a:tblStyle styleId="{88FD14CB-9D36-40D7-8073-B5F27DBBD89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79"/>
    <p:restoredTop sz="94561"/>
  </p:normalViewPr>
  <p:slideViewPr>
    <p:cSldViewPr snapToGrid="0">
      <p:cViewPr>
        <p:scale>
          <a:sx n="83" d="100"/>
          <a:sy n="83" d="100"/>
        </p:scale>
        <p:origin x="144" y="82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font" Target="fonts/font22.fntdata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schemas.openxmlformats.org/officeDocument/2006/relationships/font" Target="fonts/font23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font" Target="fonts/font21.fntdata"/><Relationship Id="rId20" Type="http://schemas.openxmlformats.org/officeDocument/2006/relationships/font" Target="fonts/font3.fntdata"/><Relationship Id="rId41" Type="http://schemas.openxmlformats.org/officeDocument/2006/relationships/font" Target="fonts/font2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ad3fd67e41_4_9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ad3fd67e41_4_9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ad6cb07623_0_3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ad6cb07623_0_3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ad3fd67e41_4_9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" name="Google Shape;602;gad3fd67e41_4_9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09547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a2021f725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a2021f725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Các thầy/cô bấm vào từng từ, sẽ ra âm thanh và phiên âm của từng chữ</a:t>
            </a:r>
          </a:p>
        </p:txBody>
      </p:sp>
    </p:spTree>
    <p:extLst>
      <p:ext uri="{BB962C8B-B14F-4D97-AF65-F5344CB8AC3E}">
        <p14:creationId xmlns:p14="http://schemas.microsoft.com/office/powerpoint/2010/main" val="26472623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gad6cb07623_0_6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3" name="Google Shape;863;gad6cb07623_0_6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98425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gad6cb07623_0_6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3" name="Google Shape;863;gad6cb07623_0_6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91681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ad6cb07623_0_2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0" name="Google Shape;670;gad6cb07623_0_2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0545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4499999">
            <a:off x="2136554" y="-8346"/>
            <a:ext cx="4644472" cy="5010970"/>
          </a:xfrm>
          <a:custGeom>
            <a:avLst/>
            <a:gdLst/>
            <a:ahLst/>
            <a:cxnLst/>
            <a:rect l="l" t="t" r="r" b="b"/>
            <a:pathLst>
              <a:path w="2725" h="2940" extrusionOk="0">
                <a:moveTo>
                  <a:pt x="1656" y="1"/>
                </a:moveTo>
                <a:cubicBezTo>
                  <a:pt x="1373" y="1"/>
                  <a:pt x="1082" y="121"/>
                  <a:pt x="783" y="317"/>
                </a:cubicBezTo>
                <a:cubicBezTo>
                  <a:pt x="250" y="663"/>
                  <a:pt x="0" y="1127"/>
                  <a:pt x="104" y="1764"/>
                </a:cubicBezTo>
                <a:cubicBezTo>
                  <a:pt x="184" y="2270"/>
                  <a:pt x="549" y="2550"/>
                  <a:pt x="933" y="2819"/>
                </a:cubicBezTo>
                <a:cubicBezTo>
                  <a:pt x="1083" y="2903"/>
                  <a:pt x="1226" y="2940"/>
                  <a:pt x="1362" y="2940"/>
                </a:cubicBezTo>
                <a:cubicBezTo>
                  <a:pt x="1641" y="2940"/>
                  <a:pt x="1886" y="2783"/>
                  <a:pt x="2088" y="2558"/>
                </a:cubicBezTo>
                <a:cubicBezTo>
                  <a:pt x="2640" y="1940"/>
                  <a:pt x="2725" y="1204"/>
                  <a:pt x="2490" y="421"/>
                </a:cubicBezTo>
                <a:cubicBezTo>
                  <a:pt x="2222" y="125"/>
                  <a:pt x="1943" y="1"/>
                  <a:pt x="165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0" name="Google Shape;10;p2"/>
          <p:cNvCxnSpPr/>
          <p:nvPr/>
        </p:nvCxnSpPr>
        <p:spPr>
          <a:xfrm>
            <a:off x="0" y="5054275"/>
            <a:ext cx="9155100" cy="0"/>
          </a:xfrm>
          <a:prstGeom prst="straightConnector1">
            <a:avLst/>
          </a:prstGeom>
          <a:noFill/>
          <a:ln w="9525" cap="flat" cmpd="sng">
            <a:solidFill>
              <a:srgbClr val="F3F3F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" name="Google Shape;11;p2"/>
          <p:cNvCxnSpPr/>
          <p:nvPr/>
        </p:nvCxnSpPr>
        <p:spPr>
          <a:xfrm>
            <a:off x="0" y="89225"/>
            <a:ext cx="9155100" cy="0"/>
          </a:xfrm>
          <a:prstGeom prst="straightConnector1">
            <a:avLst/>
          </a:prstGeom>
          <a:noFill/>
          <a:ln w="9525" cap="flat" cmpd="sng">
            <a:solidFill>
              <a:srgbClr val="F3F3F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128988" y="984800"/>
            <a:ext cx="2886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128988" y="3048400"/>
            <a:ext cx="28860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8416405" y="2284630"/>
            <a:ext cx="270015" cy="263358"/>
          </a:xfrm>
          <a:custGeom>
            <a:avLst/>
            <a:gdLst/>
            <a:ahLst/>
            <a:cxnLst/>
            <a:rect l="l" t="t" r="r" b="b"/>
            <a:pathLst>
              <a:path w="10749" h="10484" extrusionOk="0">
                <a:moveTo>
                  <a:pt x="5209" y="1"/>
                </a:moveTo>
                <a:cubicBezTo>
                  <a:pt x="5097" y="1"/>
                  <a:pt x="4984" y="56"/>
                  <a:pt x="4878" y="188"/>
                </a:cubicBezTo>
                <a:cubicBezTo>
                  <a:pt x="4426" y="820"/>
                  <a:pt x="4246" y="1543"/>
                  <a:pt x="4155" y="2355"/>
                </a:cubicBezTo>
                <a:cubicBezTo>
                  <a:pt x="3975" y="3168"/>
                  <a:pt x="3433" y="3800"/>
                  <a:pt x="2710" y="3981"/>
                </a:cubicBezTo>
                <a:cubicBezTo>
                  <a:pt x="1807" y="4162"/>
                  <a:pt x="1085" y="4433"/>
                  <a:pt x="272" y="4794"/>
                </a:cubicBezTo>
                <a:cubicBezTo>
                  <a:pt x="91" y="4884"/>
                  <a:pt x="1" y="5065"/>
                  <a:pt x="1" y="5245"/>
                </a:cubicBezTo>
                <a:cubicBezTo>
                  <a:pt x="1" y="5426"/>
                  <a:pt x="91" y="5516"/>
                  <a:pt x="182" y="5607"/>
                </a:cubicBezTo>
                <a:cubicBezTo>
                  <a:pt x="272" y="5697"/>
                  <a:pt x="362" y="5787"/>
                  <a:pt x="543" y="5787"/>
                </a:cubicBezTo>
                <a:lnTo>
                  <a:pt x="633" y="5878"/>
                </a:lnTo>
                <a:cubicBezTo>
                  <a:pt x="814" y="5968"/>
                  <a:pt x="994" y="6058"/>
                  <a:pt x="1175" y="6058"/>
                </a:cubicBezTo>
                <a:cubicBezTo>
                  <a:pt x="1536" y="6149"/>
                  <a:pt x="1898" y="6239"/>
                  <a:pt x="2349" y="6329"/>
                </a:cubicBezTo>
                <a:cubicBezTo>
                  <a:pt x="3613" y="6600"/>
                  <a:pt x="4155" y="7864"/>
                  <a:pt x="4426" y="8948"/>
                </a:cubicBezTo>
                <a:cubicBezTo>
                  <a:pt x="4426" y="9039"/>
                  <a:pt x="4426" y="9039"/>
                  <a:pt x="4426" y="9129"/>
                </a:cubicBezTo>
                <a:cubicBezTo>
                  <a:pt x="4517" y="9580"/>
                  <a:pt x="4788" y="10484"/>
                  <a:pt x="5239" y="10484"/>
                </a:cubicBezTo>
                <a:cubicBezTo>
                  <a:pt x="5691" y="10484"/>
                  <a:pt x="5781" y="9942"/>
                  <a:pt x="5962" y="9580"/>
                </a:cubicBezTo>
                <a:cubicBezTo>
                  <a:pt x="6052" y="9219"/>
                  <a:pt x="6142" y="8858"/>
                  <a:pt x="6323" y="8497"/>
                </a:cubicBezTo>
                <a:cubicBezTo>
                  <a:pt x="6503" y="7684"/>
                  <a:pt x="6955" y="6961"/>
                  <a:pt x="7587" y="6600"/>
                </a:cubicBezTo>
                <a:cubicBezTo>
                  <a:pt x="8310" y="6329"/>
                  <a:pt x="9032" y="6239"/>
                  <a:pt x="9664" y="5968"/>
                </a:cubicBezTo>
                <a:cubicBezTo>
                  <a:pt x="10297" y="5697"/>
                  <a:pt x="10748" y="5336"/>
                  <a:pt x="10297" y="4884"/>
                </a:cubicBezTo>
                <a:cubicBezTo>
                  <a:pt x="10206" y="4884"/>
                  <a:pt x="10206" y="4794"/>
                  <a:pt x="10116" y="4794"/>
                </a:cubicBezTo>
                <a:cubicBezTo>
                  <a:pt x="10026" y="4704"/>
                  <a:pt x="9845" y="4613"/>
                  <a:pt x="9755" y="4523"/>
                </a:cubicBezTo>
                <a:cubicBezTo>
                  <a:pt x="9123" y="4252"/>
                  <a:pt x="8581" y="4071"/>
                  <a:pt x="7948" y="3981"/>
                </a:cubicBezTo>
                <a:cubicBezTo>
                  <a:pt x="7226" y="3891"/>
                  <a:pt x="6594" y="3439"/>
                  <a:pt x="6413" y="2717"/>
                </a:cubicBezTo>
                <a:cubicBezTo>
                  <a:pt x="6323" y="2265"/>
                  <a:pt x="6233" y="1904"/>
                  <a:pt x="6142" y="1452"/>
                </a:cubicBezTo>
                <a:cubicBezTo>
                  <a:pt x="6142" y="1181"/>
                  <a:pt x="6052" y="1001"/>
                  <a:pt x="5962" y="730"/>
                </a:cubicBezTo>
                <a:lnTo>
                  <a:pt x="5871" y="639"/>
                </a:lnTo>
                <a:cubicBezTo>
                  <a:pt x="5744" y="320"/>
                  <a:pt x="5480" y="1"/>
                  <a:pt x="520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8180387" y="2548011"/>
            <a:ext cx="165641" cy="161647"/>
          </a:xfrm>
          <a:custGeom>
            <a:avLst/>
            <a:gdLst/>
            <a:ahLst/>
            <a:cxnLst/>
            <a:rect l="l" t="t" r="r" b="b"/>
            <a:pathLst>
              <a:path w="6594" h="6435" extrusionOk="0">
                <a:moveTo>
                  <a:pt x="3198" y="1"/>
                </a:moveTo>
                <a:cubicBezTo>
                  <a:pt x="3132" y="1"/>
                  <a:pt x="3060" y="34"/>
                  <a:pt x="2981" y="113"/>
                </a:cubicBezTo>
                <a:cubicBezTo>
                  <a:pt x="2710" y="564"/>
                  <a:pt x="2529" y="1016"/>
                  <a:pt x="2529" y="1468"/>
                </a:cubicBezTo>
                <a:cubicBezTo>
                  <a:pt x="2439" y="2009"/>
                  <a:pt x="2078" y="2371"/>
                  <a:pt x="1626" y="2461"/>
                </a:cubicBezTo>
                <a:cubicBezTo>
                  <a:pt x="1084" y="2642"/>
                  <a:pt x="633" y="2822"/>
                  <a:pt x="181" y="3003"/>
                </a:cubicBezTo>
                <a:cubicBezTo>
                  <a:pt x="0" y="3093"/>
                  <a:pt x="0" y="3184"/>
                  <a:pt x="0" y="3274"/>
                </a:cubicBezTo>
                <a:cubicBezTo>
                  <a:pt x="0" y="3364"/>
                  <a:pt x="0" y="3454"/>
                  <a:pt x="91" y="3545"/>
                </a:cubicBezTo>
                <a:lnTo>
                  <a:pt x="271" y="3635"/>
                </a:lnTo>
                <a:lnTo>
                  <a:pt x="362" y="3635"/>
                </a:lnTo>
                <a:lnTo>
                  <a:pt x="723" y="3725"/>
                </a:lnTo>
                <a:lnTo>
                  <a:pt x="1355" y="3906"/>
                </a:lnTo>
                <a:cubicBezTo>
                  <a:pt x="2168" y="4087"/>
                  <a:pt x="2529" y="4809"/>
                  <a:pt x="2710" y="5532"/>
                </a:cubicBezTo>
                <a:cubicBezTo>
                  <a:pt x="2710" y="5532"/>
                  <a:pt x="2710" y="5622"/>
                  <a:pt x="2710" y="5622"/>
                </a:cubicBezTo>
                <a:cubicBezTo>
                  <a:pt x="2800" y="5893"/>
                  <a:pt x="2890" y="6435"/>
                  <a:pt x="3161" y="6435"/>
                </a:cubicBezTo>
                <a:cubicBezTo>
                  <a:pt x="3432" y="6435"/>
                  <a:pt x="3523" y="6164"/>
                  <a:pt x="3613" y="5893"/>
                </a:cubicBezTo>
                <a:cubicBezTo>
                  <a:pt x="3703" y="5712"/>
                  <a:pt x="3794" y="5441"/>
                  <a:pt x="3884" y="5170"/>
                </a:cubicBezTo>
                <a:cubicBezTo>
                  <a:pt x="3974" y="4719"/>
                  <a:pt x="4245" y="4267"/>
                  <a:pt x="4697" y="4087"/>
                </a:cubicBezTo>
                <a:cubicBezTo>
                  <a:pt x="5058" y="3906"/>
                  <a:pt x="5510" y="3816"/>
                  <a:pt x="5961" y="3635"/>
                </a:cubicBezTo>
                <a:cubicBezTo>
                  <a:pt x="6322" y="3454"/>
                  <a:pt x="6593" y="3274"/>
                  <a:pt x="6322" y="3003"/>
                </a:cubicBezTo>
                <a:lnTo>
                  <a:pt x="6142" y="3003"/>
                </a:lnTo>
                <a:lnTo>
                  <a:pt x="5961" y="2822"/>
                </a:lnTo>
                <a:cubicBezTo>
                  <a:pt x="5600" y="2642"/>
                  <a:pt x="5239" y="2551"/>
                  <a:pt x="4787" y="2461"/>
                </a:cubicBezTo>
                <a:cubicBezTo>
                  <a:pt x="4335" y="2461"/>
                  <a:pt x="3974" y="2100"/>
                  <a:pt x="3884" y="1739"/>
                </a:cubicBezTo>
                <a:cubicBezTo>
                  <a:pt x="3794" y="1468"/>
                  <a:pt x="3794" y="1197"/>
                  <a:pt x="3703" y="926"/>
                </a:cubicBezTo>
                <a:cubicBezTo>
                  <a:pt x="3703" y="745"/>
                  <a:pt x="3703" y="655"/>
                  <a:pt x="3613" y="474"/>
                </a:cubicBezTo>
                <a:lnTo>
                  <a:pt x="3613" y="384"/>
                </a:lnTo>
                <a:cubicBezTo>
                  <a:pt x="3485" y="192"/>
                  <a:pt x="3358" y="1"/>
                  <a:pt x="319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8265509" y="4449671"/>
            <a:ext cx="167902" cy="160467"/>
          </a:xfrm>
          <a:custGeom>
            <a:avLst/>
            <a:gdLst/>
            <a:ahLst/>
            <a:cxnLst/>
            <a:rect l="l" t="t" r="r" b="b"/>
            <a:pathLst>
              <a:path w="6684" h="6388" extrusionOk="0">
                <a:moveTo>
                  <a:pt x="3260" y="1"/>
                </a:moveTo>
                <a:cubicBezTo>
                  <a:pt x="3192" y="1"/>
                  <a:pt x="3127" y="43"/>
                  <a:pt x="3071" y="156"/>
                </a:cubicBezTo>
                <a:cubicBezTo>
                  <a:pt x="2800" y="517"/>
                  <a:pt x="2619" y="968"/>
                  <a:pt x="2619" y="1420"/>
                </a:cubicBezTo>
                <a:cubicBezTo>
                  <a:pt x="2529" y="1962"/>
                  <a:pt x="2168" y="2323"/>
                  <a:pt x="1716" y="2413"/>
                </a:cubicBezTo>
                <a:cubicBezTo>
                  <a:pt x="1174" y="2594"/>
                  <a:pt x="632" y="2775"/>
                  <a:pt x="181" y="2955"/>
                </a:cubicBezTo>
                <a:cubicBezTo>
                  <a:pt x="91" y="3046"/>
                  <a:pt x="0" y="3136"/>
                  <a:pt x="0" y="3226"/>
                </a:cubicBezTo>
                <a:cubicBezTo>
                  <a:pt x="0" y="3316"/>
                  <a:pt x="91" y="3407"/>
                  <a:pt x="91" y="3497"/>
                </a:cubicBezTo>
                <a:cubicBezTo>
                  <a:pt x="181" y="3497"/>
                  <a:pt x="271" y="3587"/>
                  <a:pt x="362" y="3587"/>
                </a:cubicBezTo>
                <a:lnTo>
                  <a:pt x="452" y="3587"/>
                </a:lnTo>
                <a:lnTo>
                  <a:pt x="723" y="3678"/>
                </a:lnTo>
                <a:cubicBezTo>
                  <a:pt x="994" y="3768"/>
                  <a:pt x="1174" y="3858"/>
                  <a:pt x="1445" y="3858"/>
                </a:cubicBezTo>
                <a:cubicBezTo>
                  <a:pt x="2258" y="4039"/>
                  <a:pt x="2529" y="4761"/>
                  <a:pt x="2710" y="5484"/>
                </a:cubicBezTo>
                <a:cubicBezTo>
                  <a:pt x="2710" y="5484"/>
                  <a:pt x="2710" y="5574"/>
                  <a:pt x="2710" y="5574"/>
                </a:cubicBezTo>
                <a:cubicBezTo>
                  <a:pt x="2800" y="5845"/>
                  <a:pt x="2981" y="6387"/>
                  <a:pt x="3252" y="6387"/>
                </a:cubicBezTo>
                <a:cubicBezTo>
                  <a:pt x="3522" y="6387"/>
                  <a:pt x="3613" y="6116"/>
                  <a:pt x="3703" y="5845"/>
                </a:cubicBezTo>
                <a:cubicBezTo>
                  <a:pt x="3793" y="5665"/>
                  <a:pt x="3884" y="5394"/>
                  <a:pt x="3884" y="5123"/>
                </a:cubicBezTo>
                <a:cubicBezTo>
                  <a:pt x="3974" y="4671"/>
                  <a:pt x="4335" y="4310"/>
                  <a:pt x="4697" y="4039"/>
                </a:cubicBezTo>
                <a:cubicBezTo>
                  <a:pt x="5148" y="3858"/>
                  <a:pt x="5600" y="3768"/>
                  <a:pt x="6051" y="3587"/>
                </a:cubicBezTo>
                <a:cubicBezTo>
                  <a:pt x="6322" y="3497"/>
                  <a:pt x="6683" y="3226"/>
                  <a:pt x="6322" y="3046"/>
                </a:cubicBezTo>
                <a:lnTo>
                  <a:pt x="6232" y="2955"/>
                </a:lnTo>
                <a:cubicBezTo>
                  <a:pt x="6142" y="2865"/>
                  <a:pt x="6051" y="2865"/>
                  <a:pt x="5961" y="2775"/>
                </a:cubicBezTo>
                <a:cubicBezTo>
                  <a:pt x="5600" y="2684"/>
                  <a:pt x="5238" y="2504"/>
                  <a:pt x="4877" y="2504"/>
                </a:cubicBezTo>
                <a:cubicBezTo>
                  <a:pt x="4426" y="2413"/>
                  <a:pt x="4064" y="2142"/>
                  <a:pt x="3884" y="1691"/>
                </a:cubicBezTo>
                <a:cubicBezTo>
                  <a:pt x="3884" y="1420"/>
                  <a:pt x="3793" y="1149"/>
                  <a:pt x="3793" y="878"/>
                </a:cubicBezTo>
                <a:cubicBezTo>
                  <a:pt x="3793" y="788"/>
                  <a:pt x="3703" y="607"/>
                  <a:pt x="3703" y="426"/>
                </a:cubicBezTo>
                <a:cubicBezTo>
                  <a:pt x="3613" y="426"/>
                  <a:pt x="3613" y="426"/>
                  <a:pt x="3703" y="336"/>
                </a:cubicBezTo>
                <a:cubicBezTo>
                  <a:pt x="3578" y="212"/>
                  <a:pt x="3411" y="1"/>
                  <a:pt x="326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307174" y="2764439"/>
            <a:ext cx="269990" cy="262604"/>
          </a:xfrm>
          <a:custGeom>
            <a:avLst/>
            <a:gdLst/>
            <a:ahLst/>
            <a:cxnLst/>
            <a:rect l="l" t="t" r="r" b="b"/>
            <a:pathLst>
              <a:path w="10748" h="10454" extrusionOk="0">
                <a:moveTo>
                  <a:pt x="5227" y="0"/>
                </a:moveTo>
                <a:cubicBezTo>
                  <a:pt x="5113" y="0"/>
                  <a:pt x="4995" y="71"/>
                  <a:pt x="4877" y="248"/>
                </a:cubicBezTo>
                <a:cubicBezTo>
                  <a:pt x="4426" y="880"/>
                  <a:pt x="4155" y="1602"/>
                  <a:pt x="4155" y="2415"/>
                </a:cubicBezTo>
                <a:cubicBezTo>
                  <a:pt x="3974" y="3138"/>
                  <a:pt x="3432" y="3770"/>
                  <a:pt x="2620" y="3951"/>
                </a:cubicBezTo>
                <a:cubicBezTo>
                  <a:pt x="1807" y="4221"/>
                  <a:pt x="1084" y="4492"/>
                  <a:pt x="272" y="4854"/>
                </a:cubicBezTo>
                <a:cubicBezTo>
                  <a:pt x="91" y="4944"/>
                  <a:pt x="1" y="5125"/>
                  <a:pt x="1" y="5305"/>
                </a:cubicBezTo>
                <a:cubicBezTo>
                  <a:pt x="1" y="5396"/>
                  <a:pt x="1" y="5576"/>
                  <a:pt x="181" y="5666"/>
                </a:cubicBezTo>
                <a:cubicBezTo>
                  <a:pt x="272" y="5757"/>
                  <a:pt x="362" y="5847"/>
                  <a:pt x="452" y="5847"/>
                </a:cubicBezTo>
                <a:lnTo>
                  <a:pt x="633" y="5937"/>
                </a:lnTo>
                <a:cubicBezTo>
                  <a:pt x="813" y="6028"/>
                  <a:pt x="994" y="6028"/>
                  <a:pt x="1175" y="6118"/>
                </a:cubicBezTo>
                <a:cubicBezTo>
                  <a:pt x="1536" y="6208"/>
                  <a:pt x="1897" y="6299"/>
                  <a:pt x="2258" y="6389"/>
                </a:cubicBezTo>
                <a:cubicBezTo>
                  <a:pt x="3613" y="6660"/>
                  <a:pt x="4155" y="7834"/>
                  <a:pt x="4426" y="9008"/>
                </a:cubicBezTo>
                <a:lnTo>
                  <a:pt x="4426" y="9098"/>
                </a:lnTo>
                <a:cubicBezTo>
                  <a:pt x="4516" y="9640"/>
                  <a:pt x="4787" y="10453"/>
                  <a:pt x="5239" y="10453"/>
                </a:cubicBezTo>
                <a:cubicBezTo>
                  <a:pt x="5690" y="10453"/>
                  <a:pt x="5781" y="10001"/>
                  <a:pt x="5961" y="9640"/>
                </a:cubicBezTo>
                <a:cubicBezTo>
                  <a:pt x="6052" y="9279"/>
                  <a:pt x="6142" y="8918"/>
                  <a:pt x="6322" y="8466"/>
                </a:cubicBezTo>
                <a:cubicBezTo>
                  <a:pt x="6413" y="7744"/>
                  <a:pt x="6955" y="7021"/>
                  <a:pt x="7587" y="6660"/>
                </a:cubicBezTo>
                <a:cubicBezTo>
                  <a:pt x="8309" y="6389"/>
                  <a:pt x="9032" y="6299"/>
                  <a:pt x="9664" y="5937"/>
                </a:cubicBezTo>
                <a:cubicBezTo>
                  <a:pt x="10296" y="5757"/>
                  <a:pt x="10748" y="5305"/>
                  <a:pt x="10206" y="4854"/>
                </a:cubicBezTo>
                <a:cubicBezTo>
                  <a:pt x="10206" y="4854"/>
                  <a:pt x="10116" y="4854"/>
                  <a:pt x="10116" y="4763"/>
                </a:cubicBezTo>
                <a:cubicBezTo>
                  <a:pt x="9935" y="4673"/>
                  <a:pt x="9845" y="4583"/>
                  <a:pt x="9664" y="4583"/>
                </a:cubicBezTo>
                <a:cubicBezTo>
                  <a:pt x="9122" y="4312"/>
                  <a:pt x="8490" y="4131"/>
                  <a:pt x="7858" y="4041"/>
                </a:cubicBezTo>
                <a:cubicBezTo>
                  <a:pt x="7226" y="3951"/>
                  <a:pt x="6593" y="3409"/>
                  <a:pt x="6322" y="2776"/>
                </a:cubicBezTo>
                <a:cubicBezTo>
                  <a:pt x="6232" y="2325"/>
                  <a:pt x="6232" y="1964"/>
                  <a:pt x="6142" y="1512"/>
                </a:cubicBezTo>
                <a:cubicBezTo>
                  <a:pt x="6142" y="1241"/>
                  <a:pt x="6052" y="970"/>
                  <a:pt x="5961" y="790"/>
                </a:cubicBezTo>
                <a:lnTo>
                  <a:pt x="5871" y="609"/>
                </a:lnTo>
                <a:cubicBezTo>
                  <a:pt x="5688" y="305"/>
                  <a:pt x="5465" y="0"/>
                  <a:pt x="522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 flipH="1">
            <a:off x="1143150" y="472568"/>
            <a:ext cx="270015" cy="263358"/>
          </a:xfrm>
          <a:custGeom>
            <a:avLst/>
            <a:gdLst/>
            <a:ahLst/>
            <a:cxnLst/>
            <a:rect l="l" t="t" r="r" b="b"/>
            <a:pathLst>
              <a:path w="10749" h="10484" extrusionOk="0">
                <a:moveTo>
                  <a:pt x="5209" y="1"/>
                </a:moveTo>
                <a:cubicBezTo>
                  <a:pt x="5097" y="1"/>
                  <a:pt x="4984" y="56"/>
                  <a:pt x="4878" y="188"/>
                </a:cubicBezTo>
                <a:cubicBezTo>
                  <a:pt x="4426" y="820"/>
                  <a:pt x="4246" y="1543"/>
                  <a:pt x="4155" y="2355"/>
                </a:cubicBezTo>
                <a:cubicBezTo>
                  <a:pt x="3975" y="3168"/>
                  <a:pt x="3433" y="3800"/>
                  <a:pt x="2710" y="3981"/>
                </a:cubicBezTo>
                <a:cubicBezTo>
                  <a:pt x="1807" y="4162"/>
                  <a:pt x="1085" y="4433"/>
                  <a:pt x="272" y="4794"/>
                </a:cubicBezTo>
                <a:cubicBezTo>
                  <a:pt x="91" y="4884"/>
                  <a:pt x="1" y="5065"/>
                  <a:pt x="1" y="5245"/>
                </a:cubicBezTo>
                <a:cubicBezTo>
                  <a:pt x="1" y="5426"/>
                  <a:pt x="91" y="5516"/>
                  <a:pt x="182" y="5607"/>
                </a:cubicBezTo>
                <a:cubicBezTo>
                  <a:pt x="272" y="5697"/>
                  <a:pt x="362" y="5787"/>
                  <a:pt x="543" y="5787"/>
                </a:cubicBezTo>
                <a:lnTo>
                  <a:pt x="633" y="5878"/>
                </a:lnTo>
                <a:cubicBezTo>
                  <a:pt x="814" y="5968"/>
                  <a:pt x="994" y="6058"/>
                  <a:pt x="1175" y="6058"/>
                </a:cubicBezTo>
                <a:cubicBezTo>
                  <a:pt x="1536" y="6149"/>
                  <a:pt x="1898" y="6239"/>
                  <a:pt x="2349" y="6329"/>
                </a:cubicBezTo>
                <a:cubicBezTo>
                  <a:pt x="3613" y="6600"/>
                  <a:pt x="4155" y="7864"/>
                  <a:pt x="4426" y="8948"/>
                </a:cubicBezTo>
                <a:cubicBezTo>
                  <a:pt x="4426" y="9039"/>
                  <a:pt x="4426" y="9039"/>
                  <a:pt x="4426" y="9129"/>
                </a:cubicBezTo>
                <a:cubicBezTo>
                  <a:pt x="4517" y="9580"/>
                  <a:pt x="4788" y="10484"/>
                  <a:pt x="5239" y="10484"/>
                </a:cubicBezTo>
                <a:cubicBezTo>
                  <a:pt x="5691" y="10484"/>
                  <a:pt x="5781" y="9942"/>
                  <a:pt x="5962" y="9580"/>
                </a:cubicBezTo>
                <a:cubicBezTo>
                  <a:pt x="6052" y="9219"/>
                  <a:pt x="6142" y="8858"/>
                  <a:pt x="6323" y="8497"/>
                </a:cubicBezTo>
                <a:cubicBezTo>
                  <a:pt x="6503" y="7684"/>
                  <a:pt x="6955" y="6961"/>
                  <a:pt x="7587" y="6600"/>
                </a:cubicBezTo>
                <a:cubicBezTo>
                  <a:pt x="8310" y="6329"/>
                  <a:pt x="9032" y="6239"/>
                  <a:pt x="9664" y="5968"/>
                </a:cubicBezTo>
                <a:cubicBezTo>
                  <a:pt x="10297" y="5697"/>
                  <a:pt x="10748" y="5336"/>
                  <a:pt x="10297" y="4884"/>
                </a:cubicBezTo>
                <a:cubicBezTo>
                  <a:pt x="10206" y="4884"/>
                  <a:pt x="10206" y="4794"/>
                  <a:pt x="10116" y="4794"/>
                </a:cubicBezTo>
                <a:cubicBezTo>
                  <a:pt x="10026" y="4704"/>
                  <a:pt x="9845" y="4613"/>
                  <a:pt x="9755" y="4523"/>
                </a:cubicBezTo>
                <a:cubicBezTo>
                  <a:pt x="9123" y="4252"/>
                  <a:pt x="8581" y="4071"/>
                  <a:pt x="7948" y="3981"/>
                </a:cubicBezTo>
                <a:cubicBezTo>
                  <a:pt x="7226" y="3891"/>
                  <a:pt x="6594" y="3439"/>
                  <a:pt x="6413" y="2717"/>
                </a:cubicBezTo>
                <a:cubicBezTo>
                  <a:pt x="6323" y="2265"/>
                  <a:pt x="6233" y="1904"/>
                  <a:pt x="6142" y="1452"/>
                </a:cubicBezTo>
                <a:cubicBezTo>
                  <a:pt x="6142" y="1181"/>
                  <a:pt x="6052" y="1001"/>
                  <a:pt x="5962" y="730"/>
                </a:cubicBezTo>
                <a:lnTo>
                  <a:pt x="5871" y="639"/>
                </a:lnTo>
                <a:cubicBezTo>
                  <a:pt x="5744" y="320"/>
                  <a:pt x="5480" y="1"/>
                  <a:pt x="520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 flipH="1">
            <a:off x="1483541" y="735948"/>
            <a:ext cx="165641" cy="161647"/>
          </a:xfrm>
          <a:custGeom>
            <a:avLst/>
            <a:gdLst/>
            <a:ahLst/>
            <a:cxnLst/>
            <a:rect l="l" t="t" r="r" b="b"/>
            <a:pathLst>
              <a:path w="6594" h="6435" extrusionOk="0">
                <a:moveTo>
                  <a:pt x="3198" y="1"/>
                </a:moveTo>
                <a:cubicBezTo>
                  <a:pt x="3132" y="1"/>
                  <a:pt x="3060" y="34"/>
                  <a:pt x="2981" y="113"/>
                </a:cubicBezTo>
                <a:cubicBezTo>
                  <a:pt x="2710" y="564"/>
                  <a:pt x="2529" y="1016"/>
                  <a:pt x="2529" y="1468"/>
                </a:cubicBezTo>
                <a:cubicBezTo>
                  <a:pt x="2439" y="2009"/>
                  <a:pt x="2078" y="2371"/>
                  <a:pt x="1626" y="2461"/>
                </a:cubicBezTo>
                <a:cubicBezTo>
                  <a:pt x="1084" y="2642"/>
                  <a:pt x="633" y="2822"/>
                  <a:pt x="181" y="3003"/>
                </a:cubicBezTo>
                <a:cubicBezTo>
                  <a:pt x="0" y="3093"/>
                  <a:pt x="0" y="3184"/>
                  <a:pt x="0" y="3274"/>
                </a:cubicBezTo>
                <a:cubicBezTo>
                  <a:pt x="0" y="3364"/>
                  <a:pt x="0" y="3454"/>
                  <a:pt x="91" y="3545"/>
                </a:cubicBezTo>
                <a:lnTo>
                  <a:pt x="271" y="3635"/>
                </a:lnTo>
                <a:lnTo>
                  <a:pt x="362" y="3635"/>
                </a:lnTo>
                <a:lnTo>
                  <a:pt x="723" y="3725"/>
                </a:lnTo>
                <a:lnTo>
                  <a:pt x="1355" y="3906"/>
                </a:lnTo>
                <a:cubicBezTo>
                  <a:pt x="2168" y="4087"/>
                  <a:pt x="2529" y="4809"/>
                  <a:pt x="2710" y="5532"/>
                </a:cubicBezTo>
                <a:cubicBezTo>
                  <a:pt x="2710" y="5532"/>
                  <a:pt x="2710" y="5622"/>
                  <a:pt x="2710" y="5622"/>
                </a:cubicBezTo>
                <a:cubicBezTo>
                  <a:pt x="2800" y="5893"/>
                  <a:pt x="2890" y="6435"/>
                  <a:pt x="3161" y="6435"/>
                </a:cubicBezTo>
                <a:cubicBezTo>
                  <a:pt x="3432" y="6435"/>
                  <a:pt x="3523" y="6164"/>
                  <a:pt x="3613" y="5893"/>
                </a:cubicBezTo>
                <a:cubicBezTo>
                  <a:pt x="3703" y="5712"/>
                  <a:pt x="3794" y="5441"/>
                  <a:pt x="3884" y="5170"/>
                </a:cubicBezTo>
                <a:cubicBezTo>
                  <a:pt x="3974" y="4719"/>
                  <a:pt x="4245" y="4267"/>
                  <a:pt x="4697" y="4087"/>
                </a:cubicBezTo>
                <a:cubicBezTo>
                  <a:pt x="5058" y="3906"/>
                  <a:pt x="5510" y="3816"/>
                  <a:pt x="5961" y="3635"/>
                </a:cubicBezTo>
                <a:cubicBezTo>
                  <a:pt x="6322" y="3454"/>
                  <a:pt x="6593" y="3274"/>
                  <a:pt x="6322" y="3003"/>
                </a:cubicBezTo>
                <a:lnTo>
                  <a:pt x="6142" y="3003"/>
                </a:lnTo>
                <a:lnTo>
                  <a:pt x="5961" y="2822"/>
                </a:lnTo>
                <a:cubicBezTo>
                  <a:pt x="5600" y="2642"/>
                  <a:pt x="5239" y="2551"/>
                  <a:pt x="4787" y="2461"/>
                </a:cubicBezTo>
                <a:cubicBezTo>
                  <a:pt x="4335" y="2461"/>
                  <a:pt x="3974" y="2100"/>
                  <a:pt x="3884" y="1739"/>
                </a:cubicBezTo>
                <a:cubicBezTo>
                  <a:pt x="3794" y="1468"/>
                  <a:pt x="3794" y="1197"/>
                  <a:pt x="3703" y="926"/>
                </a:cubicBezTo>
                <a:cubicBezTo>
                  <a:pt x="3703" y="745"/>
                  <a:pt x="3703" y="655"/>
                  <a:pt x="3613" y="474"/>
                </a:cubicBezTo>
                <a:lnTo>
                  <a:pt x="3613" y="384"/>
                </a:lnTo>
                <a:cubicBezTo>
                  <a:pt x="3485" y="192"/>
                  <a:pt x="3358" y="1"/>
                  <a:pt x="319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7638725" y="288873"/>
            <a:ext cx="165641" cy="161647"/>
          </a:xfrm>
          <a:custGeom>
            <a:avLst/>
            <a:gdLst/>
            <a:ahLst/>
            <a:cxnLst/>
            <a:rect l="l" t="t" r="r" b="b"/>
            <a:pathLst>
              <a:path w="6594" h="6435" extrusionOk="0">
                <a:moveTo>
                  <a:pt x="3198" y="1"/>
                </a:moveTo>
                <a:cubicBezTo>
                  <a:pt x="3132" y="1"/>
                  <a:pt x="3060" y="34"/>
                  <a:pt x="2981" y="113"/>
                </a:cubicBezTo>
                <a:cubicBezTo>
                  <a:pt x="2710" y="564"/>
                  <a:pt x="2529" y="1016"/>
                  <a:pt x="2529" y="1468"/>
                </a:cubicBezTo>
                <a:cubicBezTo>
                  <a:pt x="2439" y="2009"/>
                  <a:pt x="2078" y="2371"/>
                  <a:pt x="1626" y="2461"/>
                </a:cubicBezTo>
                <a:cubicBezTo>
                  <a:pt x="1084" y="2642"/>
                  <a:pt x="633" y="2822"/>
                  <a:pt x="181" y="3003"/>
                </a:cubicBezTo>
                <a:cubicBezTo>
                  <a:pt x="0" y="3093"/>
                  <a:pt x="0" y="3184"/>
                  <a:pt x="0" y="3274"/>
                </a:cubicBezTo>
                <a:cubicBezTo>
                  <a:pt x="0" y="3364"/>
                  <a:pt x="0" y="3454"/>
                  <a:pt x="91" y="3545"/>
                </a:cubicBezTo>
                <a:lnTo>
                  <a:pt x="271" y="3635"/>
                </a:lnTo>
                <a:lnTo>
                  <a:pt x="362" y="3635"/>
                </a:lnTo>
                <a:lnTo>
                  <a:pt x="723" y="3725"/>
                </a:lnTo>
                <a:lnTo>
                  <a:pt x="1355" y="3906"/>
                </a:lnTo>
                <a:cubicBezTo>
                  <a:pt x="2168" y="4087"/>
                  <a:pt x="2529" y="4809"/>
                  <a:pt x="2710" y="5532"/>
                </a:cubicBezTo>
                <a:cubicBezTo>
                  <a:pt x="2710" y="5532"/>
                  <a:pt x="2710" y="5622"/>
                  <a:pt x="2710" y="5622"/>
                </a:cubicBezTo>
                <a:cubicBezTo>
                  <a:pt x="2800" y="5893"/>
                  <a:pt x="2890" y="6435"/>
                  <a:pt x="3161" y="6435"/>
                </a:cubicBezTo>
                <a:cubicBezTo>
                  <a:pt x="3432" y="6435"/>
                  <a:pt x="3523" y="6164"/>
                  <a:pt x="3613" y="5893"/>
                </a:cubicBezTo>
                <a:cubicBezTo>
                  <a:pt x="3703" y="5712"/>
                  <a:pt x="3794" y="5441"/>
                  <a:pt x="3884" y="5170"/>
                </a:cubicBezTo>
                <a:cubicBezTo>
                  <a:pt x="3974" y="4719"/>
                  <a:pt x="4245" y="4267"/>
                  <a:pt x="4697" y="4087"/>
                </a:cubicBezTo>
                <a:cubicBezTo>
                  <a:pt x="5058" y="3906"/>
                  <a:pt x="5510" y="3816"/>
                  <a:pt x="5961" y="3635"/>
                </a:cubicBezTo>
                <a:cubicBezTo>
                  <a:pt x="6322" y="3454"/>
                  <a:pt x="6593" y="3274"/>
                  <a:pt x="6322" y="3003"/>
                </a:cubicBezTo>
                <a:lnTo>
                  <a:pt x="6142" y="3003"/>
                </a:lnTo>
                <a:lnTo>
                  <a:pt x="5961" y="2822"/>
                </a:lnTo>
                <a:cubicBezTo>
                  <a:pt x="5600" y="2642"/>
                  <a:pt x="5239" y="2551"/>
                  <a:pt x="4787" y="2461"/>
                </a:cubicBezTo>
                <a:cubicBezTo>
                  <a:pt x="4335" y="2461"/>
                  <a:pt x="3974" y="2100"/>
                  <a:pt x="3884" y="1739"/>
                </a:cubicBezTo>
                <a:cubicBezTo>
                  <a:pt x="3794" y="1468"/>
                  <a:pt x="3794" y="1197"/>
                  <a:pt x="3703" y="926"/>
                </a:cubicBezTo>
                <a:cubicBezTo>
                  <a:pt x="3703" y="745"/>
                  <a:pt x="3703" y="655"/>
                  <a:pt x="3613" y="474"/>
                </a:cubicBezTo>
                <a:lnTo>
                  <a:pt x="3613" y="384"/>
                </a:lnTo>
                <a:cubicBezTo>
                  <a:pt x="3485" y="192"/>
                  <a:pt x="3358" y="1"/>
                  <a:pt x="319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" name="Google Shape;21;p2"/>
          <p:cNvPicPr preferRelativeResize="0"/>
          <p:nvPr/>
        </p:nvPicPr>
        <p:blipFill rotWithShape="1">
          <a:blip r:embed="rId2">
            <a:alphaModFix/>
          </a:blip>
          <a:srcRect t="1333" b="1323"/>
          <a:stretch/>
        </p:blipFill>
        <p:spPr>
          <a:xfrm rot="-1371439">
            <a:off x="528724" y="1514912"/>
            <a:ext cx="497925" cy="70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2"/>
          <p:cNvPicPr preferRelativeResize="0"/>
          <p:nvPr/>
        </p:nvPicPr>
        <p:blipFill rotWithShape="1">
          <a:blip r:embed="rId3">
            <a:alphaModFix/>
          </a:blip>
          <a:srcRect l="1653" r="1653"/>
          <a:stretch/>
        </p:blipFill>
        <p:spPr>
          <a:xfrm rot="1894365">
            <a:off x="697933" y="2710773"/>
            <a:ext cx="1478325" cy="2203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2"/>
          <p:cNvPicPr preferRelativeResize="0"/>
          <p:nvPr/>
        </p:nvPicPr>
        <p:blipFill rotWithShape="1">
          <a:blip r:embed="rId4">
            <a:alphaModFix/>
          </a:blip>
          <a:srcRect l="592" r="583"/>
          <a:stretch/>
        </p:blipFill>
        <p:spPr>
          <a:xfrm rot="7979570">
            <a:off x="7155326" y="2446212"/>
            <a:ext cx="209075" cy="1881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2"/>
          <p:cNvPicPr preferRelativeResize="0"/>
          <p:nvPr/>
        </p:nvPicPr>
        <p:blipFill rotWithShape="1">
          <a:blip r:embed="rId5">
            <a:alphaModFix/>
          </a:blip>
          <a:srcRect t="29" b="39"/>
          <a:stretch/>
        </p:blipFill>
        <p:spPr>
          <a:xfrm rot="-1632918">
            <a:off x="6605000" y="2799403"/>
            <a:ext cx="209075" cy="1916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2"/>
          <p:cNvPicPr preferRelativeResize="0"/>
          <p:nvPr/>
        </p:nvPicPr>
        <p:blipFill rotWithShape="1">
          <a:blip r:embed="rId6">
            <a:alphaModFix/>
          </a:blip>
          <a:srcRect l="49" r="49"/>
          <a:stretch/>
        </p:blipFill>
        <p:spPr>
          <a:xfrm rot="-3628458">
            <a:off x="7108953" y="227780"/>
            <a:ext cx="736443" cy="1610189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2"/>
          <p:cNvSpPr/>
          <p:nvPr/>
        </p:nvSpPr>
        <p:spPr>
          <a:xfrm>
            <a:off x="2643582" y="4478443"/>
            <a:ext cx="272276" cy="263358"/>
          </a:xfrm>
          <a:custGeom>
            <a:avLst/>
            <a:gdLst/>
            <a:ahLst/>
            <a:cxnLst/>
            <a:rect l="l" t="t" r="r" b="b"/>
            <a:pathLst>
              <a:path w="10839" h="10484" extrusionOk="0">
                <a:moveTo>
                  <a:pt x="5283" y="1"/>
                </a:moveTo>
                <a:cubicBezTo>
                  <a:pt x="5180" y="1"/>
                  <a:pt x="5074" y="55"/>
                  <a:pt x="4968" y="188"/>
                </a:cubicBezTo>
                <a:cubicBezTo>
                  <a:pt x="4517" y="820"/>
                  <a:pt x="4246" y="1633"/>
                  <a:pt x="4155" y="2355"/>
                </a:cubicBezTo>
                <a:cubicBezTo>
                  <a:pt x="4065" y="3168"/>
                  <a:pt x="3523" y="3800"/>
                  <a:pt x="2710" y="3981"/>
                </a:cubicBezTo>
                <a:cubicBezTo>
                  <a:pt x="1897" y="4161"/>
                  <a:pt x="1085" y="4432"/>
                  <a:pt x="362" y="4884"/>
                </a:cubicBezTo>
                <a:cubicBezTo>
                  <a:pt x="182" y="4884"/>
                  <a:pt x="91" y="5065"/>
                  <a:pt x="1" y="5245"/>
                </a:cubicBezTo>
                <a:cubicBezTo>
                  <a:pt x="1" y="5426"/>
                  <a:pt x="91" y="5516"/>
                  <a:pt x="182" y="5606"/>
                </a:cubicBezTo>
                <a:cubicBezTo>
                  <a:pt x="362" y="5697"/>
                  <a:pt x="452" y="5787"/>
                  <a:pt x="543" y="5787"/>
                </a:cubicBezTo>
                <a:lnTo>
                  <a:pt x="723" y="5877"/>
                </a:lnTo>
                <a:cubicBezTo>
                  <a:pt x="904" y="5968"/>
                  <a:pt x="1085" y="6058"/>
                  <a:pt x="1265" y="6058"/>
                </a:cubicBezTo>
                <a:cubicBezTo>
                  <a:pt x="1627" y="6148"/>
                  <a:pt x="1988" y="6239"/>
                  <a:pt x="2349" y="6329"/>
                </a:cubicBezTo>
                <a:cubicBezTo>
                  <a:pt x="3704" y="6600"/>
                  <a:pt x="4155" y="7864"/>
                  <a:pt x="4517" y="8948"/>
                </a:cubicBezTo>
                <a:lnTo>
                  <a:pt x="4517" y="9129"/>
                </a:lnTo>
                <a:cubicBezTo>
                  <a:pt x="4607" y="9580"/>
                  <a:pt x="4878" y="10483"/>
                  <a:pt x="5329" y="10483"/>
                </a:cubicBezTo>
                <a:cubicBezTo>
                  <a:pt x="5691" y="10483"/>
                  <a:pt x="5871" y="9941"/>
                  <a:pt x="6052" y="9580"/>
                </a:cubicBezTo>
                <a:cubicBezTo>
                  <a:pt x="6142" y="9219"/>
                  <a:pt x="6232" y="8858"/>
                  <a:pt x="6413" y="8496"/>
                </a:cubicBezTo>
                <a:cubicBezTo>
                  <a:pt x="6503" y="7684"/>
                  <a:pt x="7045" y="7051"/>
                  <a:pt x="7677" y="6600"/>
                </a:cubicBezTo>
                <a:cubicBezTo>
                  <a:pt x="8400" y="6329"/>
                  <a:pt x="9123" y="6239"/>
                  <a:pt x="9755" y="5968"/>
                </a:cubicBezTo>
                <a:cubicBezTo>
                  <a:pt x="10297" y="5697"/>
                  <a:pt x="10838" y="5335"/>
                  <a:pt x="10297" y="4884"/>
                </a:cubicBezTo>
                <a:lnTo>
                  <a:pt x="10116" y="4794"/>
                </a:lnTo>
                <a:lnTo>
                  <a:pt x="9755" y="4523"/>
                </a:lnTo>
                <a:cubicBezTo>
                  <a:pt x="9213" y="4252"/>
                  <a:pt x="8581" y="4071"/>
                  <a:pt x="7948" y="3981"/>
                </a:cubicBezTo>
                <a:cubicBezTo>
                  <a:pt x="7226" y="3890"/>
                  <a:pt x="6684" y="3439"/>
                  <a:pt x="6413" y="2716"/>
                </a:cubicBezTo>
                <a:cubicBezTo>
                  <a:pt x="6323" y="2355"/>
                  <a:pt x="6232" y="1904"/>
                  <a:pt x="6232" y="1452"/>
                </a:cubicBezTo>
                <a:cubicBezTo>
                  <a:pt x="6232" y="1271"/>
                  <a:pt x="6142" y="1000"/>
                  <a:pt x="5962" y="730"/>
                </a:cubicBezTo>
                <a:lnTo>
                  <a:pt x="5962" y="639"/>
                </a:lnTo>
                <a:cubicBezTo>
                  <a:pt x="5770" y="320"/>
                  <a:pt x="5533" y="1"/>
                  <a:pt x="528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"/>
          <p:cNvSpPr txBox="1">
            <a:spLocks noGrp="1"/>
          </p:cNvSpPr>
          <p:nvPr>
            <p:ph type="title"/>
          </p:nvPr>
        </p:nvSpPr>
        <p:spPr>
          <a:xfrm>
            <a:off x="603850" y="419250"/>
            <a:ext cx="782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4"/>
          <p:cNvSpPr txBox="1">
            <a:spLocks noGrp="1"/>
          </p:cNvSpPr>
          <p:nvPr>
            <p:ph type="body" idx="1"/>
          </p:nvPr>
        </p:nvSpPr>
        <p:spPr>
          <a:xfrm>
            <a:off x="603850" y="1081075"/>
            <a:ext cx="7829400" cy="39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Char char="●"/>
              <a:defRPr sz="1200"/>
            </a:lvl1pPr>
            <a:lvl2pPr marL="914400" lvl="1" indent="-330200" rtl="0">
              <a:spcBef>
                <a:spcPts val="1600"/>
              </a:spcBef>
              <a:spcAft>
                <a:spcPts val="0"/>
              </a:spcAft>
              <a:buSzPts val="1600"/>
              <a:buFont typeface="Montserrat"/>
              <a:buChar char="○"/>
              <a:defRPr sz="1200"/>
            </a:lvl2pPr>
            <a:lvl3pPr marL="1371600" lvl="2" indent="-330200" rtl="0">
              <a:spcBef>
                <a:spcPts val="1600"/>
              </a:spcBef>
              <a:spcAft>
                <a:spcPts val="0"/>
              </a:spcAft>
              <a:buSzPts val="1600"/>
              <a:buFont typeface="Montserrat"/>
              <a:buChar char="■"/>
              <a:defRPr/>
            </a:lvl3pPr>
            <a:lvl4pPr marL="1828800" lvl="3" indent="-330200" rtl="0">
              <a:spcBef>
                <a:spcPts val="1600"/>
              </a:spcBef>
              <a:spcAft>
                <a:spcPts val="0"/>
              </a:spcAft>
              <a:buSzPts val="1600"/>
              <a:buFont typeface="Montserrat"/>
              <a:buChar char="●"/>
              <a:defRPr/>
            </a:lvl4pPr>
            <a:lvl5pPr marL="2286000" lvl="4" indent="-330200" rtl="0">
              <a:spcBef>
                <a:spcPts val="1600"/>
              </a:spcBef>
              <a:spcAft>
                <a:spcPts val="0"/>
              </a:spcAft>
              <a:buSzPts val="1600"/>
              <a:buFont typeface="Montserrat"/>
              <a:buChar char="○"/>
              <a:defRPr/>
            </a:lvl5pPr>
            <a:lvl6pPr marL="2743200" lvl="5" indent="-330200" rtl="0">
              <a:spcBef>
                <a:spcPts val="1600"/>
              </a:spcBef>
              <a:spcAft>
                <a:spcPts val="0"/>
              </a:spcAft>
              <a:buSzPts val="1600"/>
              <a:buFont typeface="Montserrat"/>
              <a:buChar char="■"/>
              <a:defRPr/>
            </a:lvl6pPr>
            <a:lvl7pPr marL="3200400" lvl="6" indent="-330200" rtl="0">
              <a:spcBef>
                <a:spcPts val="1600"/>
              </a:spcBef>
              <a:spcAft>
                <a:spcPts val="0"/>
              </a:spcAft>
              <a:buSzPts val="1600"/>
              <a:buFont typeface="Montserrat"/>
              <a:buChar char="●"/>
              <a:defRPr/>
            </a:lvl7pPr>
            <a:lvl8pPr marL="3657600" lvl="7" indent="-330200" rtl="0">
              <a:spcBef>
                <a:spcPts val="1600"/>
              </a:spcBef>
              <a:spcAft>
                <a:spcPts val="0"/>
              </a:spcAft>
              <a:buSzPts val="1600"/>
              <a:buFont typeface="Montserrat"/>
              <a:buChar char="○"/>
              <a:defRPr/>
            </a:lvl8pPr>
            <a:lvl9pPr marL="4114800" lvl="8" indent="-330200" rtl="0">
              <a:spcBef>
                <a:spcPts val="1600"/>
              </a:spcBef>
              <a:spcAft>
                <a:spcPts val="1600"/>
              </a:spcAft>
              <a:buSzPts val="1600"/>
              <a:buFont typeface="Montserrat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4"/>
          <p:cNvSpPr/>
          <p:nvPr/>
        </p:nvSpPr>
        <p:spPr>
          <a:xfrm>
            <a:off x="8592924" y="1444914"/>
            <a:ext cx="269990" cy="262604"/>
          </a:xfrm>
          <a:custGeom>
            <a:avLst/>
            <a:gdLst/>
            <a:ahLst/>
            <a:cxnLst/>
            <a:rect l="l" t="t" r="r" b="b"/>
            <a:pathLst>
              <a:path w="10748" h="10454" extrusionOk="0">
                <a:moveTo>
                  <a:pt x="5227" y="0"/>
                </a:moveTo>
                <a:cubicBezTo>
                  <a:pt x="5113" y="0"/>
                  <a:pt x="4995" y="71"/>
                  <a:pt x="4877" y="248"/>
                </a:cubicBezTo>
                <a:cubicBezTo>
                  <a:pt x="4426" y="880"/>
                  <a:pt x="4155" y="1602"/>
                  <a:pt x="4155" y="2415"/>
                </a:cubicBezTo>
                <a:cubicBezTo>
                  <a:pt x="3974" y="3138"/>
                  <a:pt x="3432" y="3770"/>
                  <a:pt x="2620" y="3951"/>
                </a:cubicBezTo>
                <a:cubicBezTo>
                  <a:pt x="1807" y="4221"/>
                  <a:pt x="1084" y="4492"/>
                  <a:pt x="272" y="4854"/>
                </a:cubicBezTo>
                <a:cubicBezTo>
                  <a:pt x="91" y="4944"/>
                  <a:pt x="1" y="5125"/>
                  <a:pt x="1" y="5305"/>
                </a:cubicBezTo>
                <a:cubicBezTo>
                  <a:pt x="1" y="5396"/>
                  <a:pt x="1" y="5576"/>
                  <a:pt x="181" y="5666"/>
                </a:cubicBezTo>
                <a:cubicBezTo>
                  <a:pt x="272" y="5757"/>
                  <a:pt x="362" y="5847"/>
                  <a:pt x="452" y="5847"/>
                </a:cubicBezTo>
                <a:lnTo>
                  <a:pt x="633" y="5937"/>
                </a:lnTo>
                <a:cubicBezTo>
                  <a:pt x="813" y="6028"/>
                  <a:pt x="994" y="6028"/>
                  <a:pt x="1175" y="6118"/>
                </a:cubicBezTo>
                <a:cubicBezTo>
                  <a:pt x="1536" y="6208"/>
                  <a:pt x="1897" y="6299"/>
                  <a:pt x="2258" y="6389"/>
                </a:cubicBezTo>
                <a:cubicBezTo>
                  <a:pt x="3613" y="6660"/>
                  <a:pt x="4155" y="7834"/>
                  <a:pt x="4426" y="9008"/>
                </a:cubicBezTo>
                <a:lnTo>
                  <a:pt x="4426" y="9098"/>
                </a:lnTo>
                <a:cubicBezTo>
                  <a:pt x="4516" y="9640"/>
                  <a:pt x="4787" y="10453"/>
                  <a:pt x="5239" y="10453"/>
                </a:cubicBezTo>
                <a:cubicBezTo>
                  <a:pt x="5690" y="10453"/>
                  <a:pt x="5781" y="10001"/>
                  <a:pt x="5961" y="9640"/>
                </a:cubicBezTo>
                <a:cubicBezTo>
                  <a:pt x="6052" y="9279"/>
                  <a:pt x="6142" y="8918"/>
                  <a:pt x="6322" y="8466"/>
                </a:cubicBezTo>
                <a:cubicBezTo>
                  <a:pt x="6413" y="7744"/>
                  <a:pt x="6955" y="7021"/>
                  <a:pt x="7587" y="6660"/>
                </a:cubicBezTo>
                <a:cubicBezTo>
                  <a:pt x="8309" y="6389"/>
                  <a:pt x="9032" y="6299"/>
                  <a:pt x="9664" y="5937"/>
                </a:cubicBezTo>
                <a:cubicBezTo>
                  <a:pt x="10296" y="5757"/>
                  <a:pt x="10748" y="5305"/>
                  <a:pt x="10206" y="4854"/>
                </a:cubicBezTo>
                <a:cubicBezTo>
                  <a:pt x="10206" y="4854"/>
                  <a:pt x="10116" y="4854"/>
                  <a:pt x="10116" y="4763"/>
                </a:cubicBezTo>
                <a:cubicBezTo>
                  <a:pt x="9935" y="4673"/>
                  <a:pt x="9845" y="4583"/>
                  <a:pt x="9664" y="4583"/>
                </a:cubicBezTo>
                <a:cubicBezTo>
                  <a:pt x="9122" y="4312"/>
                  <a:pt x="8490" y="4131"/>
                  <a:pt x="7858" y="4041"/>
                </a:cubicBezTo>
                <a:cubicBezTo>
                  <a:pt x="7226" y="3951"/>
                  <a:pt x="6593" y="3409"/>
                  <a:pt x="6322" y="2776"/>
                </a:cubicBezTo>
                <a:cubicBezTo>
                  <a:pt x="6232" y="2325"/>
                  <a:pt x="6232" y="1964"/>
                  <a:pt x="6142" y="1512"/>
                </a:cubicBezTo>
                <a:cubicBezTo>
                  <a:pt x="6142" y="1241"/>
                  <a:pt x="6052" y="970"/>
                  <a:pt x="5961" y="790"/>
                </a:cubicBezTo>
                <a:lnTo>
                  <a:pt x="5871" y="609"/>
                </a:lnTo>
                <a:cubicBezTo>
                  <a:pt x="5688" y="305"/>
                  <a:pt x="5465" y="0"/>
                  <a:pt x="522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4"/>
          <p:cNvSpPr/>
          <p:nvPr/>
        </p:nvSpPr>
        <p:spPr>
          <a:xfrm>
            <a:off x="169505" y="324930"/>
            <a:ext cx="204200" cy="195408"/>
          </a:xfrm>
          <a:custGeom>
            <a:avLst/>
            <a:gdLst/>
            <a:ahLst/>
            <a:cxnLst/>
            <a:rect l="l" t="t" r="r" b="b"/>
            <a:pathLst>
              <a:path w="8129" h="7779" extrusionOk="0">
                <a:moveTo>
                  <a:pt x="4040" y="0"/>
                </a:moveTo>
                <a:cubicBezTo>
                  <a:pt x="3959" y="0"/>
                  <a:pt x="3876" y="54"/>
                  <a:pt x="3793" y="192"/>
                </a:cubicBezTo>
                <a:cubicBezTo>
                  <a:pt x="3432" y="644"/>
                  <a:pt x="3251" y="1186"/>
                  <a:pt x="3161" y="1818"/>
                </a:cubicBezTo>
                <a:cubicBezTo>
                  <a:pt x="3071" y="2360"/>
                  <a:pt x="2619" y="2811"/>
                  <a:pt x="2077" y="2902"/>
                </a:cubicBezTo>
                <a:cubicBezTo>
                  <a:pt x="1445" y="3082"/>
                  <a:pt x="813" y="3263"/>
                  <a:pt x="271" y="3624"/>
                </a:cubicBezTo>
                <a:cubicBezTo>
                  <a:pt x="90" y="3624"/>
                  <a:pt x="0" y="3805"/>
                  <a:pt x="0" y="3895"/>
                </a:cubicBezTo>
                <a:cubicBezTo>
                  <a:pt x="0" y="3985"/>
                  <a:pt x="90" y="4076"/>
                  <a:pt x="181" y="4166"/>
                </a:cubicBezTo>
                <a:cubicBezTo>
                  <a:pt x="271" y="4256"/>
                  <a:pt x="361" y="4256"/>
                  <a:pt x="452" y="4347"/>
                </a:cubicBezTo>
                <a:lnTo>
                  <a:pt x="542" y="4347"/>
                </a:lnTo>
                <a:lnTo>
                  <a:pt x="994" y="4527"/>
                </a:lnTo>
                <a:cubicBezTo>
                  <a:pt x="1264" y="4527"/>
                  <a:pt x="1535" y="4618"/>
                  <a:pt x="1806" y="4708"/>
                </a:cubicBezTo>
                <a:cubicBezTo>
                  <a:pt x="2800" y="4889"/>
                  <a:pt x="3161" y="5792"/>
                  <a:pt x="3342" y="6695"/>
                </a:cubicBezTo>
                <a:cubicBezTo>
                  <a:pt x="3342" y="6695"/>
                  <a:pt x="3342" y="6695"/>
                  <a:pt x="3342" y="6785"/>
                </a:cubicBezTo>
                <a:cubicBezTo>
                  <a:pt x="3432" y="7146"/>
                  <a:pt x="3703" y="7779"/>
                  <a:pt x="3974" y="7779"/>
                </a:cubicBezTo>
                <a:cubicBezTo>
                  <a:pt x="4335" y="7779"/>
                  <a:pt x="4425" y="7417"/>
                  <a:pt x="4516" y="7146"/>
                </a:cubicBezTo>
                <a:cubicBezTo>
                  <a:pt x="4606" y="6875"/>
                  <a:pt x="4696" y="6514"/>
                  <a:pt x="4787" y="6243"/>
                </a:cubicBezTo>
                <a:cubicBezTo>
                  <a:pt x="4877" y="5701"/>
                  <a:pt x="5238" y="5159"/>
                  <a:pt x="5780" y="4889"/>
                </a:cubicBezTo>
                <a:cubicBezTo>
                  <a:pt x="6322" y="4618"/>
                  <a:pt x="6864" y="4618"/>
                  <a:pt x="7406" y="4347"/>
                </a:cubicBezTo>
                <a:cubicBezTo>
                  <a:pt x="7767" y="4166"/>
                  <a:pt x="8128" y="3895"/>
                  <a:pt x="7767" y="3714"/>
                </a:cubicBezTo>
                <a:lnTo>
                  <a:pt x="7586" y="3624"/>
                </a:lnTo>
                <a:cubicBezTo>
                  <a:pt x="7496" y="3534"/>
                  <a:pt x="7406" y="3444"/>
                  <a:pt x="7315" y="3444"/>
                </a:cubicBezTo>
                <a:cubicBezTo>
                  <a:pt x="6864" y="3263"/>
                  <a:pt x="6412" y="3082"/>
                  <a:pt x="5961" y="2992"/>
                </a:cubicBezTo>
                <a:cubicBezTo>
                  <a:pt x="5419" y="2902"/>
                  <a:pt x="4967" y="2540"/>
                  <a:pt x="4877" y="2089"/>
                </a:cubicBezTo>
                <a:cubicBezTo>
                  <a:pt x="4787" y="1728"/>
                  <a:pt x="4696" y="1457"/>
                  <a:pt x="4696" y="1095"/>
                </a:cubicBezTo>
                <a:cubicBezTo>
                  <a:pt x="4696" y="915"/>
                  <a:pt x="4606" y="734"/>
                  <a:pt x="4516" y="554"/>
                </a:cubicBezTo>
                <a:cubicBezTo>
                  <a:pt x="4516" y="554"/>
                  <a:pt x="4516" y="463"/>
                  <a:pt x="4516" y="463"/>
                </a:cubicBezTo>
                <a:cubicBezTo>
                  <a:pt x="4390" y="275"/>
                  <a:pt x="4222" y="0"/>
                  <a:pt x="404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4"/>
          <p:cNvSpPr/>
          <p:nvPr/>
        </p:nvSpPr>
        <p:spPr>
          <a:xfrm>
            <a:off x="264987" y="623653"/>
            <a:ext cx="165641" cy="163908"/>
          </a:xfrm>
          <a:custGeom>
            <a:avLst/>
            <a:gdLst/>
            <a:ahLst/>
            <a:cxnLst/>
            <a:rect l="l" t="t" r="r" b="b"/>
            <a:pathLst>
              <a:path w="6594" h="6525" extrusionOk="0">
                <a:moveTo>
                  <a:pt x="3198" y="0"/>
                </a:moveTo>
                <a:cubicBezTo>
                  <a:pt x="3132" y="0"/>
                  <a:pt x="3060" y="33"/>
                  <a:pt x="2981" y="113"/>
                </a:cubicBezTo>
                <a:cubicBezTo>
                  <a:pt x="2710" y="564"/>
                  <a:pt x="2620" y="1016"/>
                  <a:pt x="2529" y="1467"/>
                </a:cubicBezTo>
                <a:cubicBezTo>
                  <a:pt x="2439" y="1919"/>
                  <a:pt x="2078" y="2370"/>
                  <a:pt x="1626" y="2461"/>
                </a:cubicBezTo>
                <a:cubicBezTo>
                  <a:pt x="1084" y="2641"/>
                  <a:pt x="633" y="2822"/>
                  <a:pt x="181" y="3093"/>
                </a:cubicBezTo>
                <a:cubicBezTo>
                  <a:pt x="91" y="3093"/>
                  <a:pt x="1" y="3274"/>
                  <a:pt x="1" y="3364"/>
                </a:cubicBezTo>
                <a:cubicBezTo>
                  <a:pt x="1" y="3454"/>
                  <a:pt x="1" y="3544"/>
                  <a:pt x="91" y="3544"/>
                </a:cubicBezTo>
                <a:lnTo>
                  <a:pt x="272" y="3725"/>
                </a:lnTo>
                <a:lnTo>
                  <a:pt x="362" y="3725"/>
                </a:lnTo>
                <a:lnTo>
                  <a:pt x="723" y="3815"/>
                </a:lnTo>
                <a:cubicBezTo>
                  <a:pt x="994" y="3906"/>
                  <a:pt x="1175" y="3906"/>
                  <a:pt x="1446" y="3996"/>
                </a:cubicBezTo>
                <a:cubicBezTo>
                  <a:pt x="2258" y="4177"/>
                  <a:pt x="2529" y="4899"/>
                  <a:pt x="2710" y="5622"/>
                </a:cubicBezTo>
                <a:lnTo>
                  <a:pt x="2710" y="5712"/>
                </a:lnTo>
                <a:cubicBezTo>
                  <a:pt x="2800" y="5983"/>
                  <a:pt x="2981" y="6525"/>
                  <a:pt x="3252" y="6525"/>
                </a:cubicBezTo>
                <a:cubicBezTo>
                  <a:pt x="3523" y="6525"/>
                  <a:pt x="3613" y="6254"/>
                  <a:pt x="3703" y="5983"/>
                </a:cubicBezTo>
                <a:cubicBezTo>
                  <a:pt x="3703" y="5712"/>
                  <a:pt x="3794" y="5531"/>
                  <a:pt x="3884" y="5260"/>
                </a:cubicBezTo>
                <a:cubicBezTo>
                  <a:pt x="3974" y="4809"/>
                  <a:pt x="4245" y="4357"/>
                  <a:pt x="4697" y="4086"/>
                </a:cubicBezTo>
                <a:cubicBezTo>
                  <a:pt x="5058" y="3906"/>
                  <a:pt x="5600" y="3815"/>
                  <a:pt x="5961" y="3635"/>
                </a:cubicBezTo>
                <a:cubicBezTo>
                  <a:pt x="6322" y="3544"/>
                  <a:pt x="6593" y="3274"/>
                  <a:pt x="6322" y="3003"/>
                </a:cubicBezTo>
                <a:lnTo>
                  <a:pt x="6232" y="2912"/>
                </a:lnTo>
                <a:cubicBezTo>
                  <a:pt x="6142" y="2912"/>
                  <a:pt x="6052" y="2822"/>
                  <a:pt x="5961" y="2822"/>
                </a:cubicBezTo>
                <a:cubicBezTo>
                  <a:pt x="5600" y="2641"/>
                  <a:pt x="5239" y="2551"/>
                  <a:pt x="4877" y="2461"/>
                </a:cubicBezTo>
                <a:cubicBezTo>
                  <a:pt x="4426" y="2370"/>
                  <a:pt x="3974" y="2099"/>
                  <a:pt x="3884" y="1648"/>
                </a:cubicBezTo>
                <a:cubicBezTo>
                  <a:pt x="3794" y="1467"/>
                  <a:pt x="3794" y="1196"/>
                  <a:pt x="3794" y="925"/>
                </a:cubicBezTo>
                <a:cubicBezTo>
                  <a:pt x="3703" y="745"/>
                  <a:pt x="3703" y="564"/>
                  <a:pt x="3613" y="474"/>
                </a:cubicBezTo>
                <a:lnTo>
                  <a:pt x="3613" y="384"/>
                </a:lnTo>
                <a:cubicBezTo>
                  <a:pt x="3485" y="192"/>
                  <a:pt x="3358" y="0"/>
                  <a:pt x="319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4"/>
          <p:cNvSpPr/>
          <p:nvPr/>
        </p:nvSpPr>
        <p:spPr>
          <a:xfrm>
            <a:off x="8033475" y="4593311"/>
            <a:ext cx="165641" cy="161647"/>
          </a:xfrm>
          <a:custGeom>
            <a:avLst/>
            <a:gdLst/>
            <a:ahLst/>
            <a:cxnLst/>
            <a:rect l="l" t="t" r="r" b="b"/>
            <a:pathLst>
              <a:path w="6594" h="6435" extrusionOk="0">
                <a:moveTo>
                  <a:pt x="3198" y="1"/>
                </a:moveTo>
                <a:cubicBezTo>
                  <a:pt x="3132" y="1"/>
                  <a:pt x="3060" y="34"/>
                  <a:pt x="2981" y="113"/>
                </a:cubicBezTo>
                <a:cubicBezTo>
                  <a:pt x="2710" y="564"/>
                  <a:pt x="2529" y="1016"/>
                  <a:pt x="2529" y="1468"/>
                </a:cubicBezTo>
                <a:cubicBezTo>
                  <a:pt x="2439" y="2009"/>
                  <a:pt x="2078" y="2371"/>
                  <a:pt x="1626" y="2461"/>
                </a:cubicBezTo>
                <a:cubicBezTo>
                  <a:pt x="1084" y="2642"/>
                  <a:pt x="633" y="2822"/>
                  <a:pt x="181" y="3003"/>
                </a:cubicBezTo>
                <a:cubicBezTo>
                  <a:pt x="0" y="3093"/>
                  <a:pt x="0" y="3184"/>
                  <a:pt x="0" y="3274"/>
                </a:cubicBezTo>
                <a:cubicBezTo>
                  <a:pt x="0" y="3364"/>
                  <a:pt x="0" y="3454"/>
                  <a:pt x="91" y="3545"/>
                </a:cubicBezTo>
                <a:lnTo>
                  <a:pt x="271" y="3635"/>
                </a:lnTo>
                <a:lnTo>
                  <a:pt x="362" y="3635"/>
                </a:lnTo>
                <a:lnTo>
                  <a:pt x="723" y="3725"/>
                </a:lnTo>
                <a:lnTo>
                  <a:pt x="1355" y="3906"/>
                </a:lnTo>
                <a:cubicBezTo>
                  <a:pt x="2168" y="4087"/>
                  <a:pt x="2529" y="4809"/>
                  <a:pt x="2710" y="5532"/>
                </a:cubicBezTo>
                <a:cubicBezTo>
                  <a:pt x="2710" y="5532"/>
                  <a:pt x="2710" y="5622"/>
                  <a:pt x="2710" y="5622"/>
                </a:cubicBezTo>
                <a:cubicBezTo>
                  <a:pt x="2800" y="5893"/>
                  <a:pt x="2890" y="6435"/>
                  <a:pt x="3161" y="6435"/>
                </a:cubicBezTo>
                <a:cubicBezTo>
                  <a:pt x="3432" y="6435"/>
                  <a:pt x="3523" y="6164"/>
                  <a:pt x="3613" y="5893"/>
                </a:cubicBezTo>
                <a:cubicBezTo>
                  <a:pt x="3703" y="5712"/>
                  <a:pt x="3794" y="5441"/>
                  <a:pt x="3884" y="5170"/>
                </a:cubicBezTo>
                <a:cubicBezTo>
                  <a:pt x="3974" y="4719"/>
                  <a:pt x="4245" y="4267"/>
                  <a:pt x="4697" y="4087"/>
                </a:cubicBezTo>
                <a:cubicBezTo>
                  <a:pt x="5058" y="3906"/>
                  <a:pt x="5510" y="3816"/>
                  <a:pt x="5961" y="3635"/>
                </a:cubicBezTo>
                <a:cubicBezTo>
                  <a:pt x="6322" y="3454"/>
                  <a:pt x="6593" y="3274"/>
                  <a:pt x="6322" y="3003"/>
                </a:cubicBezTo>
                <a:lnTo>
                  <a:pt x="6142" y="3003"/>
                </a:lnTo>
                <a:lnTo>
                  <a:pt x="5961" y="2822"/>
                </a:lnTo>
                <a:cubicBezTo>
                  <a:pt x="5600" y="2642"/>
                  <a:pt x="5239" y="2551"/>
                  <a:pt x="4787" y="2461"/>
                </a:cubicBezTo>
                <a:cubicBezTo>
                  <a:pt x="4335" y="2461"/>
                  <a:pt x="3974" y="2100"/>
                  <a:pt x="3884" y="1739"/>
                </a:cubicBezTo>
                <a:cubicBezTo>
                  <a:pt x="3794" y="1468"/>
                  <a:pt x="3794" y="1197"/>
                  <a:pt x="3703" y="926"/>
                </a:cubicBezTo>
                <a:cubicBezTo>
                  <a:pt x="3703" y="745"/>
                  <a:pt x="3703" y="655"/>
                  <a:pt x="3613" y="474"/>
                </a:cubicBezTo>
                <a:lnTo>
                  <a:pt x="3613" y="384"/>
                </a:lnTo>
                <a:cubicBezTo>
                  <a:pt x="3485" y="192"/>
                  <a:pt x="3358" y="1"/>
                  <a:pt x="319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6"/>
          <p:cNvSpPr txBox="1">
            <a:spLocks noGrp="1"/>
          </p:cNvSpPr>
          <p:nvPr>
            <p:ph type="title"/>
          </p:nvPr>
        </p:nvSpPr>
        <p:spPr>
          <a:xfrm>
            <a:off x="710600" y="419250"/>
            <a:ext cx="7722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6"/>
          <p:cNvSpPr/>
          <p:nvPr/>
        </p:nvSpPr>
        <p:spPr>
          <a:xfrm flipH="1">
            <a:off x="575600" y="1197993"/>
            <a:ext cx="270015" cy="263358"/>
          </a:xfrm>
          <a:custGeom>
            <a:avLst/>
            <a:gdLst/>
            <a:ahLst/>
            <a:cxnLst/>
            <a:rect l="l" t="t" r="r" b="b"/>
            <a:pathLst>
              <a:path w="10749" h="10484" extrusionOk="0">
                <a:moveTo>
                  <a:pt x="5209" y="1"/>
                </a:moveTo>
                <a:cubicBezTo>
                  <a:pt x="5097" y="1"/>
                  <a:pt x="4984" y="56"/>
                  <a:pt x="4878" y="188"/>
                </a:cubicBezTo>
                <a:cubicBezTo>
                  <a:pt x="4426" y="820"/>
                  <a:pt x="4246" y="1543"/>
                  <a:pt x="4155" y="2355"/>
                </a:cubicBezTo>
                <a:cubicBezTo>
                  <a:pt x="3975" y="3168"/>
                  <a:pt x="3433" y="3800"/>
                  <a:pt x="2710" y="3981"/>
                </a:cubicBezTo>
                <a:cubicBezTo>
                  <a:pt x="1807" y="4162"/>
                  <a:pt x="1085" y="4433"/>
                  <a:pt x="272" y="4794"/>
                </a:cubicBezTo>
                <a:cubicBezTo>
                  <a:pt x="91" y="4884"/>
                  <a:pt x="1" y="5065"/>
                  <a:pt x="1" y="5245"/>
                </a:cubicBezTo>
                <a:cubicBezTo>
                  <a:pt x="1" y="5426"/>
                  <a:pt x="91" y="5516"/>
                  <a:pt x="182" y="5607"/>
                </a:cubicBezTo>
                <a:cubicBezTo>
                  <a:pt x="272" y="5697"/>
                  <a:pt x="362" y="5787"/>
                  <a:pt x="543" y="5787"/>
                </a:cubicBezTo>
                <a:lnTo>
                  <a:pt x="633" y="5878"/>
                </a:lnTo>
                <a:cubicBezTo>
                  <a:pt x="814" y="5968"/>
                  <a:pt x="994" y="6058"/>
                  <a:pt x="1175" y="6058"/>
                </a:cubicBezTo>
                <a:cubicBezTo>
                  <a:pt x="1536" y="6149"/>
                  <a:pt x="1898" y="6239"/>
                  <a:pt x="2349" y="6329"/>
                </a:cubicBezTo>
                <a:cubicBezTo>
                  <a:pt x="3613" y="6600"/>
                  <a:pt x="4155" y="7864"/>
                  <a:pt x="4426" y="8948"/>
                </a:cubicBezTo>
                <a:cubicBezTo>
                  <a:pt x="4426" y="9039"/>
                  <a:pt x="4426" y="9039"/>
                  <a:pt x="4426" y="9129"/>
                </a:cubicBezTo>
                <a:cubicBezTo>
                  <a:pt x="4517" y="9580"/>
                  <a:pt x="4788" y="10484"/>
                  <a:pt x="5239" y="10484"/>
                </a:cubicBezTo>
                <a:cubicBezTo>
                  <a:pt x="5691" y="10484"/>
                  <a:pt x="5781" y="9942"/>
                  <a:pt x="5962" y="9580"/>
                </a:cubicBezTo>
                <a:cubicBezTo>
                  <a:pt x="6052" y="9219"/>
                  <a:pt x="6142" y="8858"/>
                  <a:pt x="6323" y="8497"/>
                </a:cubicBezTo>
                <a:cubicBezTo>
                  <a:pt x="6503" y="7684"/>
                  <a:pt x="6955" y="6961"/>
                  <a:pt x="7587" y="6600"/>
                </a:cubicBezTo>
                <a:cubicBezTo>
                  <a:pt x="8310" y="6329"/>
                  <a:pt x="9032" y="6239"/>
                  <a:pt x="9664" y="5968"/>
                </a:cubicBezTo>
                <a:cubicBezTo>
                  <a:pt x="10297" y="5697"/>
                  <a:pt x="10748" y="5336"/>
                  <a:pt x="10297" y="4884"/>
                </a:cubicBezTo>
                <a:cubicBezTo>
                  <a:pt x="10206" y="4884"/>
                  <a:pt x="10206" y="4794"/>
                  <a:pt x="10116" y="4794"/>
                </a:cubicBezTo>
                <a:cubicBezTo>
                  <a:pt x="10026" y="4704"/>
                  <a:pt x="9845" y="4613"/>
                  <a:pt x="9755" y="4523"/>
                </a:cubicBezTo>
                <a:cubicBezTo>
                  <a:pt x="9123" y="4252"/>
                  <a:pt x="8581" y="4071"/>
                  <a:pt x="7948" y="3981"/>
                </a:cubicBezTo>
                <a:cubicBezTo>
                  <a:pt x="7226" y="3891"/>
                  <a:pt x="6594" y="3439"/>
                  <a:pt x="6413" y="2717"/>
                </a:cubicBezTo>
                <a:cubicBezTo>
                  <a:pt x="6323" y="2265"/>
                  <a:pt x="6233" y="1904"/>
                  <a:pt x="6142" y="1452"/>
                </a:cubicBezTo>
                <a:cubicBezTo>
                  <a:pt x="6142" y="1181"/>
                  <a:pt x="6052" y="1001"/>
                  <a:pt x="5962" y="730"/>
                </a:cubicBezTo>
                <a:lnTo>
                  <a:pt x="5871" y="639"/>
                </a:lnTo>
                <a:cubicBezTo>
                  <a:pt x="5744" y="320"/>
                  <a:pt x="5480" y="1"/>
                  <a:pt x="520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6"/>
          <p:cNvSpPr/>
          <p:nvPr/>
        </p:nvSpPr>
        <p:spPr>
          <a:xfrm flipH="1">
            <a:off x="426603" y="4029961"/>
            <a:ext cx="165641" cy="161647"/>
          </a:xfrm>
          <a:custGeom>
            <a:avLst/>
            <a:gdLst/>
            <a:ahLst/>
            <a:cxnLst/>
            <a:rect l="l" t="t" r="r" b="b"/>
            <a:pathLst>
              <a:path w="6594" h="6435" extrusionOk="0">
                <a:moveTo>
                  <a:pt x="3198" y="1"/>
                </a:moveTo>
                <a:cubicBezTo>
                  <a:pt x="3132" y="1"/>
                  <a:pt x="3060" y="34"/>
                  <a:pt x="2981" y="113"/>
                </a:cubicBezTo>
                <a:cubicBezTo>
                  <a:pt x="2710" y="564"/>
                  <a:pt x="2529" y="1016"/>
                  <a:pt x="2529" y="1468"/>
                </a:cubicBezTo>
                <a:cubicBezTo>
                  <a:pt x="2439" y="2009"/>
                  <a:pt x="2078" y="2371"/>
                  <a:pt x="1626" y="2461"/>
                </a:cubicBezTo>
                <a:cubicBezTo>
                  <a:pt x="1084" y="2642"/>
                  <a:pt x="633" y="2822"/>
                  <a:pt x="181" y="3003"/>
                </a:cubicBezTo>
                <a:cubicBezTo>
                  <a:pt x="0" y="3093"/>
                  <a:pt x="0" y="3184"/>
                  <a:pt x="0" y="3274"/>
                </a:cubicBezTo>
                <a:cubicBezTo>
                  <a:pt x="0" y="3364"/>
                  <a:pt x="0" y="3454"/>
                  <a:pt x="91" y="3545"/>
                </a:cubicBezTo>
                <a:lnTo>
                  <a:pt x="271" y="3635"/>
                </a:lnTo>
                <a:lnTo>
                  <a:pt x="362" y="3635"/>
                </a:lnTo>
                <a:lnTo>
                  <a:pt x="723" y="3725"/>
                </a:lnTo>
                <a:lnTo>
                  <a:pt x="1355" y="3906"/>
                </a:lnTo>
                <a:cubicBezTo>
                  <a:pt x="2168" y="4087"/>
                  <a:pt x="2529" y="4809"/>
                  <a:pt x="2710" y="5532"/>
                </a:cubicBezTo>
                <a:cubicBezTo>
                  <a:pt x="2710" y="5532"/>
                  <a:pt x="2710" y="5622"/>
                  <a:pt x="2710" y="5622"/>
                </a:cubicBezTo>
                <a:cubicBezTo>
                  <a:pt x="2800" y="5893"/>
                  <a:pt x="2890" y="6435"/>
                  <a:pt x="3161" y="6435"/>
                </a:cubicBezTo>
                <a:cubicBezTo>
                  <a:pt x="3432" y="6435"/>
                  <a:pt x="3523" y="6164"/>
                  <a:pt x="3613" y="5893"/>
                </a:cubicBezTo>
                <a:cubicBezTo>
                  <a:pt x="3703" y="5712"/>
                  <a:pt x="3794" y="5441"/>
                  <a:pt x="3884" y="5170"/>
                </a:cubicBezTo>
                <a:cubicBezTo>
                  <a:pt x="3974" y="4719"/>
                  <a:pt x="4245" y="4267"/>
                  <a:pt x="4697" y="4087"/>
                </a:cubicBezTo>
                <a:cubicBezTo>
                  <a:pt x="5058" y="3906"/>
                  <a:pt x="5510" y="3816"/>
                  <a:pt x="5961" y="3635"/>
                </a:cubicBezTo>
                <a:cubicBezTo>
                  <a:pt x="6322" y="3454"/>
                  <a:pt x="6593" y="3274"/>
                  <a:pt x="6322" y="3003"/>
                </a:cubicBezTo>
                <a:lnTo>
                  <a:pt x="6142" y="3003"/>
                </a:lnTo>
                <a:lnTo>
                  <a:pt x="5961" y="2822"/>
                </a:lnTo>
                <a:cubicBezTo>
                  <a:pt x="5600" y="2642"/>
                  <a:pt x="5239" y="2551"/>
                  <a:pt x="4787" y="2461"/>
                </a:cubicBezTo>
                <a:cubicBezTo>
                  <a:pt x="4335" y="2461"/>
                  <a:pt x="3974" y="2100"/>
                  <a:pt x="3884" y="1739"/>
                </a:cubicBezTo>
                <a:cubicBezTo>
                  <a:pt x="3794" y="1468"/>
                  <a:pt x="3794" y="1197"/>
                  <a:pt x="3703" y="926"/>
                </a:cubicBezTo>
                <a:cubicBezTo>
                  <a:pt x="3703" y="745"/>
                  <a:pt x="3703" y="655"/>
                  <a:pt x="3613" y="474"/>
                </a:cubicBezTo>
                <a:lnTo>
                  <a:pt x="3613" y="384"/>
                </a:lnTo>
                <a:cubicBezTo>
                  <a:pt x="3485" y="192"/>
                  <a:pt x="3358" y="1"/>
                  <a:pt x="319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710609" y="1037546"/>
            <a:ext cx="167902" cy="160467"/>
          </a:xfrm>
          <a:custGeom>
            <a:avLst/>
            <a:gdLst/>
            <a:ahLst/>
            <a:cxnLst/>
            <a:rect l="l" t="t" r="r" b="b"/>
            <a:pathLst>
              <a:path w="6684" h="6388" extrusionOk="0">
                <a:moveTo>
                  <a:pt x="3260" y="1"/>
                </a:moveTo>
                <a:cubicBezTo>
                  <a:pt x="3192" y="1"/>
                  <a:pt x="3127" y="43"/>
                  <a:pt x="3071" y="156"/>
                </a:cubicBezTo>
                <a:cubicBezTo>
                  <a:pt x="2800" y="517"/>
                  <a:pt x="2619" y="968"/>
                  <a:pt x="2619" y="1420"/>
                </a:cubicBezTo>
                <a:cubicBezTo>
                  <a:pt x="2529" y="1962"/>
                  <a:pt x="2168" y="2323"/>
                  <a:pt x="1716" y="2413"/>
                </a:cubicBezTo>
                <a:cubicBezTo>
                  <a:pt x="1174" y="2594"/>
                  <a:pt x="632" y="2775"/>
                  <a:pt x="181" y="2955"/>
                </a:cubicBezTo>
                <a:cubicBezTo>
                  <a:pt x="91" y="3046"/>
                  <a:pt x="0" y="3136"/>
                  <a:pt x="0" y="3226"/>
                </a:cubicBezTo>
                <a:cubicBezTo>
                  <a:pt x="0" y="3316"/>
                  <a:pt x="91" y="3407"/>
                  <a:pt x="91" y="3497"/>
                </a:cubicBezTo>
                <a:cubicBezTo>
                  <a:pt x="181" y="3497"/>
                  <a:pt x="271" y="3587"/>
                  <a:pt x="362" y="3587"/>
                </a:cubicBezTo>
                <a:lnTo>
                  <a:pt x="452" y="3587"/>
                </a:lnTo>
                <a:lnTo>
                  <a:pt x="723" y="3678"/>
                </a:lnTo>
                <a:cubicBezTo>
                  <a:pt x="994" y="3768"/>
                  <a:pt x="1174" y="3858"/>
                  <a:pt x="1445" y="3858"/>
                </a:cubicBezTo>
                <a:cubicBezTo>
                  <a:pt x="2258" y="4039"/>
                  <a:pt x="2529" y="4761"/>
                  <a:pt x="2710" y="5484"/>
                </a:cubicBezTo>
                <a:cubicBezTo>
                  <a:pt x="2710" y="5484"/>
                  <a:pt x="2710" y="5574"/>
                  <a:pt x="2710" y="5574"/>
                </a:cubicBezTo>
                <a:cubicBezTo>
                  <a:pt x="2800" y="5845"/>
                  <a:pt x="2981" y="6387"/>
                  <a:pt x="3252" y="6387"/>
                </a:cubicBezTo>
                <a:cubicBezTo>
                  <a:pt x="3522" y="6387"/>
                  <a:pt x="3613" y="6116"/>
                  <a:pt x="3703" y="5845"/>
                </a:cubicBezTo>
                <a:cubicBezTo>
                  <a:pt x="3793" y="5665"/>
                  <a:pt x="3884" y="5394"/>
                  <a:pt x="3884" y="5123"/>
                </a:cubicBezTo>
                <a:cubicBezTo>
                  <a:pt x="3974" y="4671"/>
                  <a:pt x="4335" y="4310"/>
                  <a:pt x="4697" y="4039"/>
                </a:cubicBezTo>
                <a:cubicBezTo>
                  <a:pt x="5148" y="3858"/>
                  <a:pt x="5600" y="3768"/>
                  <a:pt x="6051" y="3587"/>
                </a:cubicBezTo>
                <a:cubicBezTo>
                  <a:pt x="6322" y="3497"/>
                  <a:pt x="6683" y="3226"/>
                  <a:pt x="6322" y="3046"/>
                </a:cubicBezTo>
                <a:lnTo>
                  <a:pt x="6232" y="2955"/>
                </a:lnTo>
                <a:cubicBezTo>
                  <a:pt x="6142" y="2865"/>
                  <a:pt x="6051" y="2865"/>
                  <a:pt x="5961" y="2775"/>
                </a:cubicBezTo>
                <a:cubicBezTo>
                  <a:pt x="5600" y="2684"/>
                  <a:pt x="5238" y="2504"/>
                  <a:pt x="4877" y="2504"/>
                </a:cubicBezTo>
                <a:cubicBezTo>
                  <a:pt x="4426" y="2413"/>
                  <a:pt x="4064" y="2142"/>
                  <a:pt x="3884" y="1691"/>
                </a:cubicBezTo>
                <a:cubicBezTo>
                  <a:pt x="3884" y="1420"/>
                  <a:pt x="3793" y="1149"/>
                  <a:pt x="3793" y="878"/>
                </a:cubicBezTo>
                <a:cubicBezTo>
                  <a:pt x="3793" y="788"/>
                  <a:pt x="3703" y="607"/>
                  <a:pt x="3703" y="426"/>
                </a:cubicBezTo>
                <a:cubicBezTo>
                  <a:pt x="3613" y="426"/>
                  <a:pt x="3613" y="426"/>
                  <a:pt x="3703" y="336"/>
                </a:cubicBezTo>
                <a:cubicBezTo>
                  <a:pt x="3578" y="212"/>
                  <a:pt x="3411" y="1"/>
                  <a:pt x="326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6"/>
          <p:cNvSpPr/>
          <p:nvPr/>
        </p:nvSpPr>
        <p:spPr>
          <a:xfrm>
            <a:off x="8633411" y="3519514"/>
            <a:ext cx="269990" cy="262604"/>
          </a:xfrm>
          <a:custGeom>
            <a:avLst/>
            <a:gdLst/>
            <a:ahLst/>
            <a:cxnLst/>
            <a:rect l="l" t="t" r="r" b="b"/>
            <a:pathLst>
              <a:path w="10748" h="10454" extrusionOk="0">
                <a:moveTo>
                  <a:pt x="5227" y="0"/>
                </a:moveTo>
                <a:cubicBezTo>
                  <a:pt x="5113" y="0"/>
                  <a:pt x="4995" y="71"/>
                  <a:pt x="4877" y="248"/>
                </a:cubicBezTo>
                <a:cubicBezTo>
                  <a:pt x="4426" y="880"/>
                  <a:pt x="4155" y="1602"/>
                  <a:pt x="4155" y="2415"/>
                </a:cubicBezTo>
                <a:cubicBezTo>
                  <a:pt x="3974" y="3138"/>
                  <a:pt x="3432" y="3770"/>
                  <a:pt x="2620" y="3951"/>
                </a:cubicBezTo>
                <a:cubicBezTo>
                  <a:pt x="1807" y="4221"/>
                  <a:pt x="1084" y="4492"/>
                  <a:pt x="272" y="4854"/>
                </a:cubicBezTo>
                <a:cubicBezTo>
                  <a:pt x="91" y="4944"/>
                  <a:pt x="1" y="5125"/>
                  <a:pt x="1" y="5305"/>
                </a:cubicBezTo>
                <a:cubicBezTo>
                  <a:pt x="1" y="5396"/>
                  <a:pt x="1" y="5576"/>
                  <a:pt x="181" y="5666"/>
                </a:cubicBezTo>
                <a:cubicBezTo>
                  <a:pt x="272" y="5757"/>
                  <a:pt x="362" y="5847"/>
                  <a:pt x="452" y="5847"/>
                </a:cubicBezTo>
                <a:lnTo>
                  <a:pt x="633" y="5937"/>
                </a:lnTo>
                <a:cubicBezTo>
                  <a:pt x="813" y="6028"/>
                  <a:pt x="994" y="6028"/>
                  <a:pt x="1175" y="6118"/>
                </a:cubicBezTo>
                <a:cubicBezTo>
                  <a:pt x="1536" y="6208"/>
                  <a:pt x="1897" y="6299"/>
                  <a:pt x="2258" y="6389"/>
                </a:cubicBezTo>
                <a:cubicBezTo>
                  <a:pt x="3613" y="6660"/>
                  <a:pt x="4155" y="7834"/>
                  <a:pt x="4426" y="9008"/>
                </a:cubicBezTo>
                <a:lnTo>
                  <a:pt x="4426" y="9098"/>
                </a:lnTo>
                <a:cubicBezTo>
                  <a:pt x="4516" y="9640"/>
                  <a:pt x="4787" y="10453"/>
                  <a:pt x="5239" y="10453"/>
                </a:cubicBezTo>
                <a:cubicBezTo>
                  <a:pt x="5690" y="10453"/>
                  <a:pt x="5781" y="10001"/>
                  <a:pt x="5961" y="9640"/>
                </a:cubicBezTo>
                <a:cubicBezTo>
                  <a:pt x="6052" y="9279"/>
                  <a:pt x="6142" y="8918"/>
                  <a:pt x="6322" y="8466"/>
                </a:cubicBezTo>
                <a:cubicBezTo>
                  <a:pt x="6413" y="7744"/>
                  <a:pt x="6955" y="7021"/>
                  <a:pt x="7587" y="6660"/>
                </a:cubicBezTo>
                <a:cubicBezTo>
                  <a:pt x="8309" y="6389"/>
                  <a:pt x="9032" y="6299"/>
                  <a:pt x="9664" y="5937"/>
                </a:cubicBezTo>
                <a:cubicBezTo>
                  <a:pt x="10296" y="5757"/>
                  <a:pt x="10748" y="5305"/>
                  <a:pt x="10206" y="4854"/>
                </a:cubicBezTo>
                <a:cubicBezTo>
                  <a:pt x="10206" y="4854"/>
                  <a:pt x="10116" y="4854"/>
                  <a:pt x="10116" y="4763"/>
                </a:cubicBezTo>
                <a:cubicBezTo>
                  <a:pt x="9935" y="4673"/>
                  <a:pt x="9845" y="4583"/>
                  <a:pt x="9664" y="4583"/>
                </a:cubicBezTo>
                <a:cubicBezTo>
                  <a:pt x="9122" y="4312"/>
                  <a:pt x="8490" y="4131"/>
                  <a:pt x="7858" y="4041"/>
                </a:cubicBezTo>
                <a:cubicBezTo>
                  <a:pt x="7226" y="3951"/>
                  <a:pt x="6593" y="3409"/>
                  <a:pt x="6322" y="2776"/>
                </a:cubicBezTo>
                <a:cubicBezTo>
                  <a:pt x="6232" y="2325"/>
                  <a:pt x="6232" y="1964"/>
                  <a:pt x="6142" y="1512"/>
                </a:cubicBezTo>
                <a:cubicBezTo>
                  <a:pt x="6142" y="1241"/>
                  <a:pt x="6052" y="970"/>
                  <a:pt x="5961" y="790"/>
                </a:cubicBezTo>
                <a:lnTo>
                  <a:pt x="5871" y="609"/>
                </a:lnTo>
                <a:cubicBezTo>
                  <a:pt x="5688" y="305"/>
                  <a:pt x="5465" y="0"/>
                  <a:pt x="522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6"/>
          <p:cNvSpPr/>
          <p:nvPr/>
        </p:nvSpPr>
        <p:spPr>
          <a:xfrm flipH="1">
            <a:off x="8267753" y="884561"/>
            <a:ext cx="165641" cy="161647"/>
          </a:xfrm>
          <a:custGeom>
            <a:avLst/>
            <a:gdLst/>
            <a:ahLst/>
            <a:cxnLst/>
            <a:rect l="l" t="t" r="r" b="b"/>
            <a:pathLst>
              <a:path w="6594" h="6435" extrusionOk="0">
                <a:moveTo>
                  <a:pt x="3198" y="1"/>
                </a:moveTo>
                <a:cubicBezTo>
                  <a:pt x="3132" y="1"/>
                  <a:pt x="3060" y="34"/>
                  <a:pt x="2981" y="113"/>
                </a:cubicBezTo>
                <a:cubicBezTo>
                  <a:pt x="2710" y="564"/>
                  <a:pt x="2529" y="1016"/>
                  <a:pt x="2529" y="1468"/>
                </a:cubicBezTo>
                <a:cubicBezTo>
                  <a:pt x="2439" y="2009"/>
                  <a:pt x="2078" y="2371"/>
                  <a:pt x="1626" y="2461"/>
                </a:cubicBezTo>
                <a:cubicBezTo>
                  <a:pt x="1084" y="2642"/>
                  <a:pt x="633" y="2822"/>
                  <a:pt x="181" y="3003"/>
                </a:cubicBezTo>
                <a:cubicBezTo>
                  <a:pt x="0" y="3093"/>
                  <a:pt x="0" y="3184"/>
                  <a:pt x="0" y="3274"/>
                </a:cubicBezTo>
                <a:cubicBezTo>
                  <a:pt x="0" y="3364"/>
                  <a:pt x="0" y="3454"/>
                  <a:pt x="91" y="3545"/>
                </a:cubicBezTo>
                <a:lnTo>
                  <a:pt x="271" y="3635"/>
                </a:lnTo>
                <a:lnTo>
                  <a:pt x="362" y="3635"/>
                </a:lnTo>
                <a:lnTo>
                  <a:pt x="723" y="3725"/>
                </a:lnTo>
                <a:lnTo>
                  <a:pt x="1355" y="3906"/>
                </a:lnTo>
                <a:cubicBezTo>
                  <a:pt x="2168" y="4087"/>
                  <a:pt x="2529" y="4809"/>
                  <a:pt x="2710" y="5532"/>
                </a:cubicBezTo>
                <a:cubicBezTo>
                  <a:pt x="2710" y="5532"/>
                  <a:pt x="2710" y="5622"/>
                  <a:pt x="2710" y="5622"/>
                </a:cubicBezTo>
                <a:cubicBezTo>
                  <a:pt x="2800" y="5893"/>
                  <a:pt x="2890" y="6435"/>
                  <a:pt x="3161" y="6435"/>
                </a:cubicBezTo>
                <a:cubicBezTo>
                  <a:pt x="3432" y="6435"/>
                  <a:pt x="3523" y="6164"/>
                  <a:pt x="3613" y="5893"/>
                </a:cubicBezTo>
                <a:cubicBezTo>
                  <a:pt x="3703" y="5712"/>
                  <a:pt x="3794" y="5441"/>
                  <a:pt x="3884" y="5170"/>
                </a:cubicBezTo>
                <a:cubicBezTo>
                  <a:pt x="3974" y="4719"/>
                  <a:pt x="4245" y="4267"/>
                  <a:pt x="4697" y="4087"/>
                </a:cubicBezTo>
                <a:cubicBezTo>
                  <a:pt x="5058" y="3906"/>
                  <a:pt x="5510" y="3816"/>
                  <a:pt x="5961" y="3635"/>
                </a:cubicBezTo>
                <a:cubicBezTo>
                  <a:pt x="6322" y="3454"/>
                  <a:pt x="6593" y="3274"/>
                  <a:pt x="6322" y="3003"/>
                </a:cubicBezTo>
                <a:lnTo>
                  <a:pt x="6142" y="3003"/>
                </a:lnTo>
                <a:lnTo>
                  <a:pt x="5961" y="2822"/>
                </a:lnTo>
                <a:cubicBezTo>
                  <a:pt x="5600" y="2642"/>
                  <a:pt x="5239" y="2551"/>
                  <a:pt x="4787" y="2461"/>
                </a:cubicBezTo>
                <a:cubicBezTo>
                  <a:pt x="4335" y="2461"/>
                  <a:pt x="3974" y="2100"/>
                  <a:pt x="3884" y="1739"/>
                </a:cubicBezTo>
                <a:cubicBezTo>
                  <a:pt x="3794" y="1468"/>
                  <a:pt x="3794" y="1197"/>
                  <a:pt x="3703" y="926"/>
                </a:cubicBezTo>
                <a:cubicBezTo>
                  <a:pt x="3703" y="745"/>
                  <a:pt x="3703" y="655"/>
                  <a:pt x="3613" y="474"/>
                </a:cubicBezTo>
                <a:lnTo>
                  <a:pt x="3613" y="384"/>
                </a:lnTo>
                <a:cubicBezTo>
                  <a:pt x="3485" y="192"/>
                  <a:pt x="3358" y="1"/>
                  <a:pt x="319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6"/>
          <p:cNvSpPr/>
          <p:nvPr/>
        </p:nvSpPr>
        <p:spPr>
          <a:xfrm>
            <a:off x="7895736" y="782989"/>
            <a:ext cx="269990" cy="262604"/>
          </a:xfrm>
          <a:custGeom>
            <a:avLst/>
            <a:gdLst/>
            <a:ahLst/>
            <a:cxnLst/>
            <a:rect l="l" t="t" r="r" b="b"/>
            <a:pathLst>
              <a:path w="10748" h="10454" extrusionOk="0">
                <a:moveTo>
                  <a:pt x="5227" y="0"/>
                </a:moveTo>
                <a:cubicBezTo>
                  <a:pt x="5113" y="0"/>
                  <a:pt x="4995" y="71"/>
                  <a:pt x="4877" y="248"/>
                </a:cubicBezTo>
                <a:cubicBezTo>
                  <a:pt x="4426" y="880"/>
                  <a:pt x="4155" y="1602"/>
                  <a:pt x="4155" y="2415"/>
                </a:cubicBezTo>
                <a:cubicBezTo>
                  <a:pt x="3974" y="3138"/>
                  <a:pt x="3432" y="3770"/>
                  <a:pt x="2620" y="3951"/>
                </a:cubicBezTo>
                <a:cubicBezTo>
                  <a:pt x="1807" y="4221"/>
                  <a:pt x="1084" y="4492"/>
                  <a:pt x="272" y="4854"/>
                </a:cubicBezTo>
                <a:cubicBezTo>
                  <a:pt x="91" y="4944"/>
                  <a:pt x="1" y="5125"/>
                  <a:pt x="1" y="5305"/>
                </a:cubicBezTo>
                <a:cubicBezTo>
                  <a:pt x="1" y="5396"/>
                  <a:pt x="1" y="5576"/>
                  <a:pt x="181" y="5666"/>
                </a:cubicBezTo>
                <a:cubicBezTo>
                  <a:pt x="272" y="5757"/>
                  <a:pt x="362" y="5847"/>
                  <a:pt x="452" y="5847"/>
                </a:cubicBezTo>
                <a:lnTo>
                  <a:pt x="633" y="5937"/>
                </a:lnTo>
                <a:cubicBezTo>
                  <a:pt x="813" y="6028"/>
                  <a:pt x="994" y="6028"/>
                  <a:pt x="1175" y="6118"/>
                </a:cubicBezTo>
                <a:cubicBezTo>
                  <a:pt x="1536" y="6208"/>
                  <a:pt x="1897" y="6299"/>
                  <a:pt x="2258" y="6389"/>
                </a:cubicBezTo>
                <a:cubicBezTo>
                  <a:pt x="3613" y="6660"/>
                  <a:pt x="4155" y="7834"/>
                  <a:pt x="4426" y="9008"/>
                </a:cubicBezTo>
                <a:lnTo>
                  <a:pt x="4426" y="9098"/>
                </a:lnTo>
                <a:cubicBezTo>
                  <a:pt x="4516" y="9640"/>
                  <a:pt x="4787" y="10453"/>
                  <a:pt x="5239" y="10453"/>
                </a:cubicBezTo>
                <a:cubicBezTo>
                  <a:pt x="5690" y="10453"/>
                  <a:pt x="5781" y="10001"/>
                  <a:pt x="5961" y="9640"/>
                </a:cubicBezTo>
                <a:cubicBezTo>
                  <a:pt x="6052" y="9279"/>
                  <a:pt x="6142" y="8918"/>
                  <a:pt x="6322" y="8466"/>
                </a:cubicBezTo>
                <a:cubicBezTo>
                  <a:pt x="6413" y="7744"/>
                  <a:pt x="6955" y="7021"/>
                  <a:pt x="7587" y="6660"/>
                </a:cubicBezTo>
                <a:cubicBezTo>
                  <a:pt x="8309" y="6389"/>
                  <a:pt x="9032" y="6299"/>
                  <a:pt x="9664" y="5937"/>
                </a:cubicBezTo>
                <a:cubicBezTo>
                  <a:pt x="10296" y="5757"/>
                  <a:pt x="10748" y="5305"/>
                  <a:pt x="10206" y="4854"/>
                </a:cubicBezTo>
                <a:cubicBezTo>
                  <a:pt x="10206" y="4854"/>
                  <a:pt x="10116" y="4854"/>
                  <a:pt x="10116" y="4763"/>
                </a:cubicBezTo>
                <a:cubicBezTo>
                  <a:pt x="9935" y="4673"/>
                  <a:pt x="9845" y="4583"/>
                  <a:pt x="9664" y="4583"/>
                </a:cubicBezTo>
                <a:cubicBezTo>
                  <a:pt x="9122" y="4312"/>
                  <a:pt x="8490" y="4131"/>
                  <a:pt x="7858" y="4041"/>
                </a:cubicBezTo>
                <a:cubicBezTo>
                  <a:pt x="7226" y="3951"/>
                  <a:pt x="6593" y="3409"/>
                  <a:pt x="6322" y="2776"/>
                </a:cubicBezTo>
                <a:cubicBezTo>
                  <a:pt x="6232" y="2325"/>
                  <a:pt x="6232" y="1964"/>
                  <a:pt x="6142" y="1512"/>
                </a:cubicBezTo>
                <a:cubicBezTo>
                  <a:pt x="6142" y="1241"/>
                  <a:pt x="6052" y="970"/>
                  <a:pt x="5961" y="790"/>
                </a:cubicBezTo>
                <a:lnTo>
                  <a:pt x="5871" y="609"/>
                </a:lnTo>
                <a:cubicBezTo>
                  <a:pt x="5688" y="305"/>
                  <a:pt x="5465" y="0"/>
                  <a:pt x="522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7"/>
          <p:cNvSpPr/>
          <p:nvPr/>
        </p:nvSpPr>
        <p:spPr>
          <a:xfrm>
            <a:off x="5109596" y="4278593"/>
            <a:ext cx="167902" cy="160441"/>
          </a:xfrm>
          <a:custGeom>
            <a:avLst/>
            <a:gdLst/>
            <a:ahLst/>
            <a:cxnLst/>
            <a:rect l="l" t="t" r="r" b="b"/>
            <a:pathLst>
              <a:path w="6684" h="6387" extrusionOk="0">
                <a:moveTo>
                  <a:pt x="3260" y="0"/>
                </a:moveTo>
                <a:cubicBezTo>
                  <a:pt x="3192" y="0"/>
                  <a:pt x="3127" y="43"/>
                  <a:pt x="3071" y="155"/>
                </a:cubicBezTo>
                <a:cubicBezTo>
                  <a:pt x="2800" y="516"/>
                  <a:pt x="2620" y="968"/>
                  <a:pt x="2620" y="1419"/>
                </a:cubicBezTo>
                <a:cubicBezTo>
                  <a:pt x="2529" y="1961"/>
                  <a:pt x="2168" y="2322"/>
                  <a:pt x="1717" y="2413"/>
                </a:cubicBezTo>
                <a:cubicBezTo>
                  <a:pt x="1175" y="2593"/>
                  <a:pt x="633" y="2774"/>
                  <a:pt x="181" y="2954"/>
                </a:cubicBezTo>
                <a:cubicBezTo>
                  <a:pt x="91" y="3045"/>
                  <a:pt x="1" y="3135"/>
                  <a:pt x="1" y="3225"/>
                </a:cubicBezTo>
                <a:cubicBezTo>
                  <a:pt x="1" y="3316"/>
                  <a:pt x="91" y="3406"/>
                  <a:pt x="91" y="3496"/>
                </a:cubicBezTo>
                <a:cubicBezTo>
                  <a:pt x="181" y="3496"/>
                  <a:pt x="272" y="3587"/>
                  <a:pt x="362" y="3587"/>
                </a:cubicBezTo>
                <a:lnTo>
                  <a:pt x="452" y="3587"/>
                </a:lnTo>
                <a:lnTo>
                  <a:pt x="723" y="3677"/>
                </a:lnTo>
                <a:cubicBezTo>
                  <a:pt x="994" y="3767"/>
                  <a:pt x="1175" y="3858"/>
                  <a:pt x="1446" y="3858"/>
                </a:cubicBezTo>
                <a:cubicBezTo>
                  <a:pt x="2168" y="4128"/>
                  <a:pt x="2620" y="4761"/>
                  <a:pt x="2710" y="5483"/>
                </a:cubicBezTo>
                <a:lnTo>
                  <a:pt x="2710" y="5573"/>
                </a:lnTo>
                <a:cubicBezTo>
                  <a:pt x="2800" y="5844"/>
                  <a:pt x="2981" y="6386"/>
                  <a:pt x="3252" y="6386"/>
                </a:cubicBezTo>
                <a:cubicBezTo>
                  <a:pt x="3523" y="6386"/>
                  <a:pt x="3613" y="6115"/>
                  <a:pt x="3704" y="5844"/>
                </a:cubicBezTo>
                <a:cubicBezTo>
                  <a:pt x="3794" y="5664"/>
                  <a:pt x="3794" y="5393"/>
                  <a:pt x="3884" y="5212"/>
                </a:cubicBezTo>
                <a:cubicBezTo>
                  <a:pt x="3974" y="4670"/>
                  <a:pt x="4336" y="4309"/>
                  <a:pt x="4697" y="4038"/>
                </a:cubicBezTo>
                <a:cubicBezTo>
                  <a:pt x="5149" y="3858"/>
                  <a:pt x="5600" y="3767"/>
                  <a:pt x="5961" y="3677"/>
                </a:cubicBezTo>
                <a:cubicBezTo>
                  <a:pt x="6323" y="3496"/>
                  <a:pt x="6684" y="3316"/>
                  <a:pt x="6323" y="3045"/>
                </a:cubicBezTo>
                <a:lnTo>
                  <a:pt x="6232" y="2954"/>
                </a:lnTo>
                <a:cubicBezTo>
                  <a:pt x="6142" y="2864"/>
                  <a:pt x="6052" y="2864"/>
                  <a:pt x="6052" y="2774"/>
                </a:cubicBezTo>
                <a:cubicBezTo>
                  <a:pt x="5690" y="2683"/>
                  <a:pt x="5239" y="2503"/>
                  <a:pt x="4878" y="2503"/>
                </a:cubicBezTo>
                <a:cubicBezTo>
                  <a:pt x="4426" y="2413"/>
                  <a:pt x="4065" y="2142"/>
                  <a:pt x="3974" y="1690"/>
                </a:cubicBezTo>
                <a:cubicBezTo>
                  <a:pt x="3884" y="1419"/>
                  <a:pt x="3794" y="1148"/>
                  <a:pt x="3794" y="877"/>
                </a:cubicBezTo>
                <a:cubicBezTo>
                  <a:pt x="3794" y="787"/>
                  <a:pt x="3704" y="606"/>
                  <a:pt x="3704" y="426"/>
                </a:cubicBezTo>
                <a:lnTo>
                  <a:pt x="3704" y="335"/>
                </a:lnTo>
                <a:cubicBezTo>
                  <a:pt x="3579" y="211"/>
                  <a:pt x="3411" y="0"/>
                  <a:pt x="326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5445411" y="4357826"/>
            <a:ext cx="269990" cy="262604"/>
          </a:xfrm>
          <a:custGeom>
            <a:avLst/>
            <a:gdLst/>
            <a:ahLst/>
            <a:cxnLst/>
            <a:rect l="l" t="t" r="r" b="b"/>
            <a:pathLst>
              <a:path w="10748" h="10454" extrusionOk="0">
                <a:moveTo>
                  <a:pt x="5227" y="0"/>
                </a:moveTo>
                <a:cubicBezTo>
                  <a:pt x="5113" y="0"/>
                  <a:pt x="4995" y="71"/>
                  <a:pt x="4877" y="248"/>
                </a:cubicBezTo>
                <a:cubicBezTo>
                  <a:pt x="4426" y="880"/>
                  <a:pt x="4155" y="1602"/>
                  <a:pt x="4155" y="2415"/>
                </a:cubicBezTo>
                <a:cubicBezTo>
                  <a:pt x="3974" y="3138"/>
                  <a:pt x="3432" y="3770"/>
                  <a:pt x="2620" y="3951"/>
                </a:cubicBezTo>
                <a:cubicBezTo>
                  <a:pt x="1807" y="4221"/>
                  <a:pt x="1084" y="4492"/>
                  <a:pt x="272" y="4854"/>
                </a:cubicBezTo>
                <a:cubicBezTo>
                  <a:pt x="91" y="4944"/>
                  <a:pt x="1" y="5125"/>
                  <a:pt x="1" y="5305"/>
                </a:cubicBezTo>
                <a:cubicBezTo>
                  <a:pt x="1" y="5396"/>
                  <a:pt x="1" y="5576"/>
                  <a:pt x="181" y="5666"/>
                </a:cubicBezTo>
                <a:cubicBezTo>
                  <a:pt x="272" y="5757"/>
                  <a:pt x="362" y="5847"/>
                  <a:pt x="452" y="5847"/>
                </a:cubicBezTo>
                <a:lnTo>
                  <a:pt x="633" y="5937"/>
                </a:lnTo>
                <a:cubicBezTo>
                  <a:pt x="813" y="6028"/>
                  <a:pt x="994" y="6028"/>
                  <a:pt x="1175" y="6118"/>
                </a:cubicBezTo>
                <a:cubicBezTo>
                  <a:pt x="1536" y="6208"/>
                  <a:pt x="1897" y="6299"/>
                  <a:pt x="2258" y="6389"/>
                </a:cubicBezTo>
                <a:cubicBezTo>
                  <a:pt x="3613" y="6660"/>
                  <a:pt x="4155" y="7834"/>
                  <a:pt x="4426" y="9008"/>
                </a:cubicBezTo>
                <a:lnTo>
                  <a:pt x="4426" y="9098"/>
                </a:lnTo>
                <a:cubicBezTo>
                  <a:pt x="4516" y="9640"/>
                  <a:pt x="4787" y="10453"/>
                  <a:pt x="5239" y="10453"/>
                </a:cubicBezTo>
                <a:cubicBezTo>
                  <a:pt x="5690" y="10453"/>
                  <a:pt x="5781" y="10001"/>
                  <a:pt x="5961" y="9640"/>
                </a:cubicBezTo>
                <a:cubicBezTo>
                  <a:pt x="6052" y="9279"/>
                  <a:pt x="6142" y="8918"/>
                  <a:pt x="6322" y="8466"/>
                </a:cubicBezTo>
                <a:cubicBezTo>
                  <a:pt x="6413" y="7744"/>
                  <a:pt x="6955" y="7021"/>
                  <a:pt x="7587" y="6660"/>
                </a:cubicBezTo>
                <a:cubicBezTo>
                  <a:pt x="8309" y="6389"/>
                  <a:pt x="9032" y="6299"/>
                  <a:pt x="9664" y="5937"/>
                </a:cubicBezTo>
                <a:cubicBezTo>
                  <a:pt x="10296" y="5757"/>
                  <a:pt x="10748" y="5305"/>
                  <a:pt x="10206" y="4854"/>
                </a:cubicBezTo>
                <a:cubicBezTo>
                  <a:pt x="10206" y="4854"/>
                  <a:pt x="10116" y="4854"/>
                  <a:pt x="10116" y="4763"/>
                </a:cubicBezTo>
                <a:cubicBezTo>
                  <a:pt x="9935" y="4673"/>
                  <a:pt x="9845" y="4583"/>
                  <a:pt x="9664" y="4583"/>
                </a:cubicBezTo>
                <a:cubicBezTo>
                  <a:pt x="9122" y="4312"/>
                  <a:pt x="8490" y="4131"/>
                  <a:pt x="7858" y="4041"/>
                </a:cubicBezTo>
                <a:cubicBezTo>
                  <a:pt x="7226" y="3951"/>
                  <a:pt x="6593" y="3409"/>
                  <a:pt x="6322" y="2776"/>
                </a:cubicBezTo>
                <a:cubicBezTo>
                  <a:pt x="6232" y="2325"/>
                  <a:pt x="6232" y="1964"/>
                  <a:pt x="6142" y="1512"/>
                </a:cubicBezTo>
                <a:cubicBezTo>
                  <a:pt x="6142" y="1241"/>
                  <a:pt x="6052" y="970"/>
                  <a:pt x="5961" y="790"/>
                </a:cubicBezTo>
                <a:lnTo>
                  <a:pt x="5871" y="609"/>
                </a:lnTo>
                <a:cubicBezTo>
                  <a:pt x="5688" y="305"/>
                  <a:pt x="5465" y="0"/>
                  <a:pt x="522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7"/>
          <p:cNvSpPr/>
          <p:nvPr/>
        </p:nvSpPr>
        <p:spPr>
          <a:xfrm flipH="1">
            <a:off x="4149312" y="344868"/>
            <a:ext cx="270015" cy="263358"/>
          </a:xfrm>
          <a:custGeom>
            <a:avLst/>
            <a:gdLst/>
            <a:ahLst/>
            <a:cxnLst/>
            <a:rect l="l" t="t" r="r" b="b"/>
            <a:pathLst>
              <a:path w="10749" h="10484" extrusionOk="0">
                <a:moveTo>
                  <a:pt x="5209" y="1"/>
                </a:moveTo>
                <a:cubicBezTo>
                  <a:pt x="5097" y="1"/>
                  <a:pt x="4984" y="56"/>
                  <a:pt x="4878" y="188"/>
                </a:cubicBezTo>
                <a:cubicBezTo>
                  <a:pt x="4426" y="820"/>
                  <a:pt x="4246" y="1543"/>
                  <a:pt x="4155" y="2355"/>
                </a:cubicBezTo>
                <a:cubicBezTo>
                  <a:pt x="3975" y="3168"/>
                  <a:pt x="3433" y="3800"/>
                  <a:pt x="2710" y="3981"/>
                </a:cubicBezTo>
                <a:cubicBezTo>
                  <a:pt x="1807" y="4162"/>
                  <a:pt x="1085" y="4433"/>
                  <a:pt x="272" y="4794"/>
                </a:cubicBezTo>
                <a:cubicBezTo>
                  <a:pt x="91" y="4884"/>
                  <a:pt x="1" y="5065"/>
                  <a:pt x="1" y="5245"/>
                </a:cubicBezTo>
                <a:cubicBezTo>
                  <a:pt x="1" y="5426"/>
                  <a:pt x="91" y="5516"/>
                  <a:pt x="182" y="5607"/>
                </a:cubicBezTo>
                <a:cubicBezTo>
                  <a:pt x="272" y="5697"/>
                  <a:pt x="362" y="5787"/>
                  <a:pt x="543" y="5787"/>
                </a:cubicBezTo>
                <a:lnTo>
                  <a:pt x="633" y="5878"/>
                </a:lnTo>
                <a:cubicBezTo>
                  <a:pt x="814" y="5968"/>
                  <a:pt x="994" y="6058"/>
                  <a:pt x="1175" y="6058"/>
                </a:cubicBezTo>
                <a:cubicBezTo>
                  <a:pt x="1536" y="6149"/>
                  <a:pt x="1898" y="6239"/>
                  <a:pt x="2349" y="6329"/>
                </a:cubicBezTo>
                <a:cubicBezTo>
                  <a:pt x="3613" y="6600"/>
                  <a:pt x="4155" y="7864"/>
                  <a:pt x="4426" y="8948"/>
                </a:cubicBezTo>
                <a:cubicBezTo>
                  <a:pt x="4426" y="9039"/>
                  <a:pt x="4426" y="9039"/>
                  <a:pt x="4426" y="9129"/>
                </a:cubicBezTo>
                <a:cubicBezTo>
                  <a:pt x="4517" y="9580"/>
                  <a:pt x="4788" y="10484"/>
                  <a:pt x="5239" y="10484"/>
                </a:cubicBezTo>
                <a:cubicBezTo>
                  <a:pt x="5691" y="10484"/>
                  <a:pt x="5781" y="9942"/>
                  <a:pt x="5962" y="9580"/>
                </a:cubicBezTo>
                <a:cubicBezTo>
                  <a:pt x="6052" y="9219"/>
                  <a:pt x="6142" y="8858"/>
                  <a:pt x="6323" y="8497"/>
                </a:cubicBezTo>
                <a:cubicBezTo>
                  <a:pt x="6503" y="7684"/>
                  <a:pt x="6955" y="6961"/>
                  <a:pt x="7587" y="6600"/>
                </a:cubicBezTo>
                <a:cubicBezTo>
                  <a:pt x="8310" y="6329"/>
                  <a:pt x="9032" y="6239"/>
                  <a:pt x="9664" y="5968"/>
                </a:cubicBezTo>
                <a:cubicBezTo>
                  <a:pt x="10297" y="5697"/>
                  <a:pt x="10748" y="5336"/>
                  <a:pt x="10297" y="4884"/>
                </a:cubicBezTo>
                <a:cubicBezTo>
                  <a:pt x="10206" y="4884"/>
                  <a:pt x="10206" y="4794"/>
                  <a:pt x="10116" y="4794"/>
                </a:cubicBezTo>
                <a:cubicBezTo>
                  <a:pt x="10026" y="4704"/>
                  <a:pt x="9845" y="4613"/>
                  <a:pt x="9755" y="4523"/>
                </a:cubicBezTo>
                <a:cubicBezTo>
                  <a:pt x="9123" y="4252"/>
                  <a:pt x="8581" y="4071"/>
                  <a:pt x="7948" y="3981"/>
                </a:cubicBezTo>
                <a:cubicBezTo>
                  <a:pt x="7226" y="3891"/>
                  <a:pt x="6594" y="3439"/>
                  <a:pt x="6413" y="2717"/>
                </a:cubicBezTo>
                <a:cubicBezTo>
                  <a:pt x="6323" y="2265"/>
                  <a:pt x="6233" y="1904"/>
                  <a:pt x="6142" y="1452"/>
                </a:cubicBezTo>
                <a:cubicBezTo>
                  <a:pt x="6142" y="1181"/>
                  <a:pt x="6052" y="1001"/>
                  <a:pt x="5962" y="730"/>
                </a:cubicBezTo>
                <a:lnTo>
                  <a:pt x="5871" y="639"/>
                </a:lnTo>
                <a:cubicBezTo>
                  <a:pt x="5744" y="320"/>
                  <a:pt x="5480" y="1"/>
                  <a:pt x="520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7"/>
          <p:cNvSpPr/>
          <p:nvPr/>
        </p:nvSpPr>
        <p:spPr>
          <a:xfrm>
            <a:off x="3486909" y="552046"/>
            <a:ext cx="167902" cy="160467"/>
          </a:xfrm>
          <a:custGeom>
            <a:avLst/>
            <a:gdLst/>
            <a:ahLst/>
            <a:cxnLst/>
            <a:rect l="l" t="t" r="r" b="b"/>
            <a:pathLst>
              <a:path w="6684" h="6388" extrusionOk="0">
                <a:moveTo>
                  <a:pt x="3260" y="1"/>
                </a:moveTo>
                <a:cubicBezTo>
                  <a:pt x="3192" y="1"/>
                  <a:pt x="3127" y="43"/>
                  <a:pt x="3071" y="156"/>
                </a:cubicBezTo>
                <a:cubicBezTo>
                  <a:pt x="2800" y="517"/>
                  <a:pt x="2619" y="968"/>
                  <a:pt x="2619" y="1420"/>
                </a:cubicBezTo>
                <a:cubicBezTo>
                  <a:pt x="2529" y="1962"/>
                  <a:pt x="2168" y="2323"/>
                  <a:pt x="1716" y="2413"/>
                </a:cubicBezTo>
                <a:cubicBezTo>
                  <a:pt x="1174" y="2594"/>
                  <a:pt x="632" y="2775"/>
                  <a:pt x="181" y="2955"/>
                </a:cubicBezTo>
                <a:cubicBezTo>
                  <a:pt x="91" y="3046"/>
                  <a:pt x="0" y="3136"/>
                  <a:pt x="0" y="3226"/>
                </a:cubicBezTo>
                <a:cubicBezTo>
                  <a:pt x="0" y="3316"/>
                  <a:pt x="91" y="3407"/>
                  <a:pt x="91" y="3497"/>
                </a:cubicBezTo>
                <a:cubicBezTo>
                  <a:pt x="181" y="3497"/>
                  <a:pt x="271" y="3587"/>
                  <a:pt x="362" y="3587"/>
                </a:cubicBezTo>
                <a:lnTo>
                  <a:pt x="452" y="3587"/>
                </a:lnTo>
                <a:lnTo>
                  <a:pt x="723" y="3678"/>
                </a:lnTo>
                <a:cubicBezTo>
                  <a:pt x="994" y="3768"/>
                  <a:pt x="1174" y="3858"/>
                  <a:pt x="1445" y="3858"/>
                </a:cubicBezTo>
                <a:cubicBezTo>
                  <a:pt x="2258" y="4039"/>
                  <a:pt x="2529" y="4761"/>
                  <a:pt x="2710" y="5484"/>
                </a:cubicBezTo>
                <a:cubicBezTo>
                  <a:pt x="2710" y="5484"/>
                  <a:pt x="2710" y="5574"/>
                  <a:pt x="2710" y="5574"/>
                </a:cubicBezTo>
                <a:cubicBezTo>
                  <a:pt x="2800" y="5845"/>
                  <a:pt x="2981" y="6387"/>
                  <a:pt x="3252" y="6387"/>
                </a:cubicBezTo>
                <a:cubicBezTo>
                  <a:pt x="3522" y="6387"/>
                  <a:pt x="3613" y="6116"/>
                  <a:pt x="3703" y="5845"/>
                </a:cubicBezTo>
                <a:cubicBezTo>
                  <a:pt x="3793" y="5665"/>
                  <a:pt x="3884" y="5394"/>
                  <a:pt x="3884" y="5123"/>
                </a:cubicBezTo>
                <a:cubicBezTo>
                  <a:pt x="3974" y="4671"/>
                  <a:pt x="4335" y="4310"/>
                  <a:pt x="4697" y="4039"/>
                </a:cubicBezTo>
                <a:cubicBezTo>
                  <a:pt x="5148" y="3858"/>
                  <a:pt x="5600" y="3768"/>
                  <a:pt x="6051" y="3587"/>
                </a:cubicBezTo>
                <a:cubicBezTo>
                  <a:pt x="6322" y="3497"/>
                  <a:pt x="6683" y="3226"/>
                  <a:pt x="6322" y="3046"/>
                </a:cubicBezTo>
                <a:lnTo>
                  <a:pt x="6232" y="2955"/>
                </a:lnTo>
                <a:cubicBezTo>
                  <a:pt x="6142" y="2865"/>
                  <a:pt x="6051" y="2865"/>
                  <a:pt x="5961" y="2775"/>
                </a:cubicBezTo>
                <a:cubicBezTo>
                  <a:pt x="5600" y="2684"/>
                  <a:pt x="5238" y="2504"/>
                  <a:pt x="4877" y="2504"/>
                </a:cubicBezTo>
                <a:cubicBezTo>
                  <a:pt x="4426" y="2413"/>
                  <a:pt x="4064" y="2142"/>
                  <a:pt x="3884" y="1691"/>
                </a:cubicBezTo>
                <a:cubicBezTo>
                  <a:pt x="3884" y="1420"/>
                  <a:pt x="3793" y="1149"/>
                  <a:pt x="3793" y="878"/>
                </a:cubicBezTo>
                <a:cubicBezTo>
                  <a:pt x="3793" y="788"/>
                  <a:pt x="3703" y="607"/>
                  <a:pt x="3703" y="426"/>
                </a:cubicBezTo>
                <a:cubicBezTo>
                  <a:pt x="3613" y="426"/>
                  <a:pt x="3613" y="426"/>
                  <a:pt x="3703" y="336"/>
                </a:cubicBezTo>
                <a:cubicBezTo>
                  <a:pt x="3578" y="212"/>
                  <a:pt x="3411" y="1"/>
                  <a:pt x="326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7"/>
          <p:cNvSpPr/>
          <p:nvPr/>
        </p:nvSpPr>
        <p:spPr>
          <a:xfrm rot="1136145">
            <a:off x="-3377959" y="4278589"/>
            <a:ext cx="7265418" cy="3576376"/>
          </a:xfrm>
          <a:custGeom>
            <a:avLst/>
            <a:gdLst/>
            <a:ahLst/>
            <a:cxnLst/>
            <a:rect l="l" t="t" r="r" b="b"/>
            <a:pathLst>
              <a:path w="1927" h="2330" extrusionOk="0">
                <a:moveTo>
                  <a:pt x="961" y="0"/>
                </a:moveTo>
                <a:cubicBezTo>
                  <a:pt x="900" y="0"/>
                  <a:pt x="832" y="19"/>
                  <a:pt x="757" y="63"/>
                </a:cubicBezTo>
                <a:cubicBezTo>
                  <a:pt x="438" y="243"/>
                  <a:pt x="50" y="469"/>
                  <a:pt x="135" y="964"/>
                </a:cubicBezTo>
                <a:cubicBezTo>
                  <a:pt x="154" y="1068"/>
                  <a:pt x="185" y="1168"/>
                  <a:pt x="208" y="1263"/>
                </a:cubicBezTo>
                <a:cubicBezTo>
                  <a:pt x="173" y="1379"/>
                  <a:pt x="131" y="1482"/>
                  <a:pt x="112" y="1586"/>
                </a:cubicBezTo>
                <a:cubicBezTo>
                  <a:pt x="1" y="2100"/>
                  <a:pt x="396" y="2200"/>
                  <a:pt x="737" y="2280"/>
                </a:cubicBezTo>
                <a:cubicBezTo>
                  <a:pt x="861" y="2308"/>
                  <a:pt x="993" y="2329"/>
                  <a:pt x="1120" y="2329"/>
                </a:cubicBezTo>
                <a:cubicBezTo>
                  <a:pt x="1391" y="2329"/>
                  <a:pt x="1636" y="2232"/>
                  <a:pt x="1720" y="1897"/>
                </a:cubicBezTo>
                <a:cubicBezTo>
                  <a:pt x="1831" y="1421"/>
                  <a:pt x="1927" y="884"/>
                  <a:pt x="1528" y="465"/>
                </a:cubicBezTo>
                <a:cubicBezTo>
                  <a:pt x="1362" y="297"/>
                  <a:pt x="1209" y="0"/>
                  <a:pt x="96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7" name="Google Shape;77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2574533" flipH="1">
            <a:off x="1537606" y="3776128"/>
            <a:ext cx="187542" cy="1667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307491">
            <a:off x="889967" y="3750079"/>
            <a:ext cx="187542" cy="1720091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7"/>
          <p:cNvSpPr txBox="1">
            <a:spLocks noGrp="1"/>
          </p:cNvSpPr>
          <p:nvPr>
            <p:ph type="title"/>
          </p:nvPr>
        </p:nvSpPr>
        <p:spPr>
          <a:xfrm>
            <a:off x="577400" y="1413496"/>
            <a:ext cx="3994500" cy="131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0" name="Google Shape;80;p7"/>
          <p:cNvSpPr txBox="1">
            <a:spLocks noGrp="1"/>
          </p:cNvSpPr>
          <p:nvPr>
            <p:ph type="subTitle" idx="1"/>
          </p:nvPr>
        </p:nvSpPr>
        <p:spPr>
          <a:xfrm>
            <a:off x="577411" y="2731538"/>
            <a:ext cx="3994500" cy="74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9"/>
          <p:cNvSpPr/>
          <p:nvPr/>
        </p:nvSpPr>
        <p:spPr>
          <a:xfrm>
            <a:off x="4429808" y="4169493"/>
            <a:ext cx="167902" cy="160441"/>
          </a:xfrm>
          <a:custGeom>
            <a:avLst/>
            <a:gdLst/>
            <a:ahLst/>
            <a:cxnLst/>
            <a:rect l="l" t="t" r="r" b="b"/>
            <a:pathLst>
              <a:path w="6684" h="6387" extrusionOk="0">
                <a:moveTo>
                  <a:pt x="3260" y="0"/>
                </a:moveTo>
                <a:cubicBezTo>
                  <a:pt x="3192" y="0"/>
                  <a:pt x="3127" y="43"/>
                  <a:pt x="3071" y="155"/>
                </a:cubicBezTo>
                <a:cubicBezTo>
                  <a:pt x="2800" y="516"/>
                  <a:pt x="2620" y="968"/>
                  <a:pt x="2620" y="1419"/>
                </a:cubicBezTo>
                <a:cubicBezTo>
                  <a:pt x="2529" y="1961"/>
                  <a:pt x="2168" y="2322"/>
                  <a:pt x="1717" y="2413"/>
                </a:cubicBezTo>
                <a:cubicBezTo>
                  <a:pt x="1175" y="2593"/>
                  <a:pt x="633" y="2774"/>
                  <a:pt x="181" y="2954"/>
                </a:cubicBezTo>
                <a:cubicBezTo>
                  <a:pt x="91" y="3045"/>
                  <a:pt x="1" y="3135"/>
                  <a:pt x="1" y="3225"/>
                </a:cubicBezTo>
                <a:cubicBezTo>
                  <a:pt x="1" y="3316"/>
                  <a:pt x="91" y="3406"/>
                  <a:pt x="91" y="3496"/>
                </a:cubicBezTo>
                <a:cubicBezTo>
                  <a:pt x="181" y="3496"/>
                  <a:pt x="272" y="3587"/>
                  <a:pt x="362" y="3587"/>
                </a:cubicBezTo>
                <a:lnTo>
                  <a:pt x="452" y="3587"/>
                </a:lnTo>
                <a:lnTo>
                  <a:pt x="723" y="3677"/>
                </a:lnTo>
                <a:cubicBezTo>
                  <a:pt x="994" y="3767"/>
                  <a:pt x="1175" y="3858"/>
                  <a:pt x="1446" y="3858"/>
                </a:cubicBezTo>
                <a:cubicBezTo>
                  <a:pt x="2168" y="4128"/>
                  <a:pt x="2620" y="4761"/>
                  <a:pt x="2710" y="5483"/>
                </a:cubicBezTo>
                <a:lnTo>
                  <a:pt x="2710" y="5573"/>
                </a:lnTo>
                <a:cubicBezTo>
                  <a:pt x="2800" y="5844"/>
                  <a:pt x="2981" y="6386"/>
                  <a:pt x="3252" y="6386"/>
                </a:cubicBezTo>
                <a:cubicBezTo>
                  <a:pt x="3523" y="6386"/>
                  <a:pt x="3613" y="6115"/>
                  <a:pt x="3704" y="5844"/>
                </a:cubicBezTo>
                <a:cubicBezTo>
                  <a:pt x="3794" y="5664"/>
                  <a:pt x="3794" y="5393"/>
                  <a:pt x="3884" y="5212"/>
                </a:cubicBezTo>
                <a:cubicBezTo>
                  <a:pt x="3974" y="4670"/>
                  <a:pt x="4336" y="4309"/>
                  <a:pt x="4697" y="4038"/>
                </a:cubicBezTo>
                <a:cubicBezTo>
                  <a:pt x="5149" y="3858"/>
                  <a:pt x="5600" y="3767"/>
                  <a:pt x="5961" y="3677"/>
                </a:cubicBezTo>
                <a:cubicBezTo>
                  <a:pt x="6323" y="3496"/>
                  <a:pt x="6684" y="3316"/>
                  <a:pt x="6323" y="3045"/>
                </a:cubicBezTo>
                <a:lnTo>
                  <a:pt x="6232" y="2954"/>
                </a:lnTo>
                <a:cubicBezTo>
                  <a:pt x="6142" y="2864"/>
                  <a:pt x="6052" y="2864"/>
                  <a:pt x="6052" y="2774"/>
                </a:cubicBezTo>
                <a:cubicBezTo>
                  <a:pt x="5690" y="2683"/>
                  <a:pt x="5239" y="2503"/>
                  <a:pt x="4878" y="2503"/>
                </a:cubicBezTo>
                <a:cubicBezTo>
                  <a:pt x="4426" y="2413"/>
                  <a:pt x="4065" y="2142"/>
                  <a:pt x="3974" y="1690"/>
                </a:cubicBezTo>
                <a:cubicBezTo>
                  <a:pt x="3884" y="1419"/>
                  <a:pt x="3794" y="1148"/>
                  <a:pt x="3794" y="877"/>
                </a:cubicBezTo>
                <a:cubicBezTo>
                  <a:pt x="3794" y="787"/>
                  <a:pt x="3704" y="606"/>
                  <a:pt x="3704" y="426"/>
                </a:cubicBezTo>
                <a:lnTo>
                  <a:pt x="3704" y="335"/>
                </a:lnTo>
                <a:cubicBezTo>
                  <a:pt x="3579" y="211"/>
                  <a:pt x="3411" y="0"/>
                  <a:pt x="326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9"/>
          <p:cNvSpPr/>
          <p:nvPr/>
        </p:nvSpPr>
        <p:spPr>
          <a:xfrm>
            <a:off x="7420892" y="2642343"/>
            <a:ext cx="270015" cy="263358"/>
          </a:xfrm>
          <a:custGeom>
            <a:avLst/>
            <a:gdLst/>
            <a:ahLst/>
            <a:cxnLst/>
            <a:rect l="l" t="t" r="r" b="b"/>
            <a:pathLst>
              <a:path w="10749" h="10484" extrusionOk="0">
                <a:moveTo>
                  <a:pt x="5209" y="1"/>
                </a:moveTo>
                <a:cubicBezTo>
                  <a:pt x="5097" y="1"/>
                  <a:pt x="4984" y="56"/>
                  <a:pt x="4878" y="188"/>
                </a:cubicBezTo>
                <a:cubicBezTo>
                  <a:pt x="4426" y="820"/>
                  <a:pt x="4246" y="1543"/>
                  <a:pt x="4155" y="2355"/>
                </a:cubicBezTo>
                <a:cubicBezTo>
                  <a:pt x="3975" y="3168"/>
                  <a:pt x="3433" y="3800"/>
                  <a:pt x="2710" y="3981"/>
                </a:cubicBezTo>
                <a:cubicBezTo>
                  <a:pt x="1807" y="4162"/>
                  <a:pt x="1085" y="4433"/>
                  <a:pt x="272" y="4794"/>
                </a:cubicBezTo>
                <a:cubicBezTo>
                  <a:pt x="91" y="4884"/>
                  <a:pt x="1" y="5065"/>
                  <a:pt x="1" y="5245"/>
                </a:cubicBezTo>
                <a:cubicBezTo>
                  <a:pt x="1" y="5426"/>
                  <a:pt x="91" y="5516"/>
                  <a:pt x="182" y="5607"/>
                </a:cubicBezTo>
                <a:cubicBezTo>
                  <a:pt x="272" y="5697"/>
                  <a:pt x="362" y="5787"/>
                  <a:pt x="543" y="5787"/>
                </a:cubicBezTo>
                <a:lnTo>
                  <a:pt x="633" y="5878"/>
                </a:lnTo>
                <a:cubicBezTo>
                  <a:pt x="814" y="5968"/>
                  <a:pt x="994" y="6058"/>
                  <a:pt x="1175" y="6058"/>
                </a:cubicBezTo>
                <a:cubicBezTo>
                  <a:pt x="1536" y="6149"/>
                  <a:pt x="1898" y="6239"/>
                  <a:pt x="2349" y="6329"/>
                </a:cubicBezTo>
                <a:cubicBezTo>
                  <a:pt x="3613" y="6600"/>
                  <a:pt x="4155" y="7864"/>
                  <a:pt x="4426" y="8948"/>
                </a:cubicBezTo>
                <a:cubicBezTo>
                  <a:pt x="4426" y="9039"/>
                  <a:pt x="4426" y="9039"/>
                  <a:pt x="4426" y="9129"/>
                </a:cubicBezTo>
                <a:cubicBezTo>
                  <a:pt x="4517" y="9580"/>
                  <a:pt x="4788" y="10484"/>
                  <a:pt x="5239" y="10484"/>
                </a:cubicBezTo>
                <a:cubicBezTo>
                  <a:pt x="5691" y="10484"/>
                  <a:pt x="5781" y="9942"/>
                  <a:pt x="5962" y="9580"/>
                </a:cubicBezTo>
                <a:cubicBezTo>
                  <a:pt x="6052" y="9219"/>
                  <a:pt x="6142" y="8858"/>
                  <a:pt x="6323" y="8497"/>
                </a:cubicBezTo>
                <a:cubicBezTo>
                  <a:pt x="6503" y="7684"/>
                  <a:pt x="6955" y="6961"/>
                  <a:pt x="7587" y="6600"/>
                </a:cubicBezTo>
                <a:cubicBezTo>
                  <a:pt x="8310" y="6329"/>
                  <a:pt x="9032" y="6239"/>
                  <a:pt x="9664" y="5968"/>
                </a:cubicBezTo>
                <a:cubicBezTo>
                  <a:pt x="10297" y="5697"/>
                  <a:pt x="10748" y="5336"/>
                  <a:pt x="10297" y="4884"/>
                </a:cubicBezTo>
                <a:cubicBezTo>
                  <a:pt x="10206" y="4884"/>
                  <a:pt x="10206" y="4794"/>
                  <a:pt x="10116" y="4794"/>
                </a:cubicBezTo>
                <a:cubicBezTo>
                  <a:pt x="10026" y="4704"/>
                  <a:pt x="9845" y="4613"/>
                  <a:pt x="9755" y="4523"/>
                </a:cubicBezTo>
                <a:cubicBezTo>
                  <a:pt x="9123" y="4252"/>
                  <a:pt x="8581" y="4071"/>
                  <a:pt x="7948" y="3981"/>
                </a:cubicBezTo>
                <a:cubicBezTo>
                  <a:pt x="7226" y="3891"/>
                  <a:pt x="6594" y="3439"/>
                  <a:pt x="6413" y="2717"/>
                </a:cubicBezTo>
                <a:cubicBezTo>
                  <a:pt x="6323" y="2265"/>
                  <a:pt x="6233" y="1904"/>
                  <a:pt x="6142" y="1452"/>
                </a:cubicBezTo>
                <a:cubicBezTo>
                  <a:pt x="6142" y="1181"/>
                  <a:pt x="6052" y="1001"/>
                  <a:pt x="5962" y="730"/>
                </a:cubicBezTo>
                <a:lnTo>
                  <a:pt x="5871" y="639"/>
                </a:lnTo>
                <a:cubicBezTo>
                  <a:pt x="5744" y="320"/>
                  <a:pt x="5480" y="1"/>
                  <a:pt x="520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9"/>
          <p:cNvSpPr/>
          <p:nvPr/>
        </p:nvSpPr>
        <p:spPr>
          <a:xfrm>
            <a:off x="7046125" y="3028661"/>
            <a:ext cx="165641" cy="161647"/>
          </a:xfrm>
          <a:custGeom>
            <a:avLst/>
            <a:gdLst/>
            <a:ahLst/>
            <a:cxnLst/>
            <a:rect l="l" t="t" r="r" b="b"/>
            <a:pathLst>
              <a:path w="6594" h="6435" extrusionOk="0">
                <a:moveTo>
                  <a:pt x="3198" y="1"/>
                </a:moveTo>
                <a:cubicBezTo>
                  <a:pt x="3132" y="1"/>
                  <a:pt x="3060" y="34"/>
                  <a:pt x="2981" y="113"/>
                </a:cubicBezTo>
                <a:cubicBezTo>
                  <a:pt x="2710" y="564"/>
                  <a:pt x="2529" y="1016"/>
                  <a:pt x="2529" y="1468"/>
                </a:cubicBezTo>
                <a:cubicBezTo>
                  <a:pt x="2439" y="2009"/>
                  <a:pt x="2078" y="2371"/>
                  <a:pt x="1626" y="2461"/>
                </a:cubicBezTo>
                <a:cubicBezTo>
                  <a:pt x="1084" y="2642"/>
                  <a:pt x="633" y="2822"/>
                  <a:pt x="181" y="3003"/>
                </a:cubicBezTo>
                <a:cubicBezTo>
                  <a:pt x="0" y="3093"/>
                  <a:pt x="0" y="3184"/>
                  <a:pt x="0" y="3274"/>
                </a:cubicBezTo>
                <a:cubicBezTo>
                  <a:pt x="0" y="3364"/>
                  <a:pt x="0" y="3454"/>
                  <a:pt x="91" y="3545"/>
                </a:cubicBezTo>
                <a:lnTo>
                  <a:pt x="271" y="3635"/>
                </a:lnTo>
                <a:lnTo>
                  <a:pt x="362" y="3635"/>
                </a:lnTo>
                <a:lnTo>
                  <a:pt x="723" y="3725"/>
                </a:lnTo>
                <a:lnTo>
                  <a:pt x="1355" y="3906"/>
                </a:lnTo>
                <a:cubicBezTo>
                  <a:pt x="2168" y="4087"/>
                  <a:pt x="2529" y="4809"/>
                  <a:pt x="2710" y="5532"/>
                </a:cubicBezTo>
                <a:cubicBezTo>
                  <a:pt x="2710" y="5532"/>
                  <a:pt x="2710" y="5622"/>
                  <a:pt x="2710" y="5622"/>
                </a:cubicBezTo>
                <a:cubicBezTo>
                  <a:pt x="2800" y="5893"/>
                  <a:pt x="2890" y="6435"/>
                  <a:pt x="3161" y="6435"/>
                </a:cubicBezTo>
                <a:cubicBezTo>
                  <a:pt x="3432" y="6435"/>
                  <a:pt x="3523" y="6164"/>
                  <a:pt x="3613" y="5893"/>
                </a:cubicBezTo>
                <a:cubicBezTo>
                  <a:pt x="3703" y="5712"/>
                  <a:pt x="3794" y="5441"/>
                  <a:pt x="3884" y="5170"/>
                </a:cubicBezTo>
                <a:cubicBezTo>
                  <a:pt x="3974" y="4719"/>
                  <a:pt x="4245" y="4267"/>
                  <a:pt x="4697" y="4087"/>
                </a:cubicBezTo>
                <a:cubicBezTo>
                  <a:pt x="5058" y="3906"/>
                  <a:pt x="5510" y="3816"/>
                  <a:pt x="5961" y="3635"/>
                </a:cubicBezTo>
                <a:cubicBezTo>
                  <a:pt x="6322" y="3454"/>
                  <a:pt x="6593" y="3274"/>
                  <a:pt x="6322" y="3003"/>
                </a:cubicBezTo>
                <a:lnTo>
                  <a:pt x="6142" y="3003"/>
                </a:lnTo>
                <a:lnTo>
                  <a:pt x="5961" y="2822"/>
                </a:lnTo>
                <a:cubicBezTo>
                  <a:pt x="5600" y="2642"/>
                  <a:pt x="5239" y="2551"/>
                  <a:pt x="4787" y="2461"/>
                </a:cubicBezTo>
                <a:cubicBezTo>
                  <a:pt x="4335" y="2461"/>
                  <a:pt x="3974" y="2100"/>
                  <a:pt x="3884" y="1739"/>
                </a:cubicBezTo>
                <a:cubicBezTo>
                  <a:pt x="3794" y="1468"/>
                  <a:pt x="3794" y="1197"/>
                  <a:pt x="3703" y="926"/>
                </a:cubicBezTo>
                <a:cubicBezTo>
                  <a:pt x="3703" y="745"/>
                  <a:pt x="3703" y="655"/>
                  <a:pt x="3613" y="474"/>
                </a:cubicBezTo>
                <a:lnTo>
                  <a:pt x="3613" y="384"/>
                </a:lnTo>
                <a:cubicBezTo>
                  <a:pt x="3485" y="192"/>
                  <a:pt x="3358" y="1"/>
                  <a:pt x="319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9"/>
          <p:cNvSpPr/>
          <p:nvPr/>
        </p:nvSpPr>
        <p:spPr>
          <a:xfrm>
            <a:off x="5393474" y="879789"/>
            <a:ext cx="269990" cy="262604"/>
          </a:xfrm>
          <a:custGeom>
            <a:avLst/>
            <a:gdLst/>
            <a:ahLst/>
            <a:cxnLst/>
            <a:rect l="l" t="t" r="r" b="b"/>
            <a:pathLst>
              <a:path w="10748" h="10454" extrusionOk="0">
                <a:moveTo>
                  <a:pt x="5227" y="0"/>
                </a:moveTo>
                <a:cubicBezTo>
                  <a:pt x="5113" y="0"/>
                  <a:pt x="4995" y="71"/>
                  <a:pt x="4877" y="248"/>
                </a:cubicBezTo>
                <a:cubicBezTo>
                  <a:pt x="4426" y="880"/>
                  <a:pt x="4155" y="1602"/>
                  <a:pt x="4155" y="2415"/>
                </a:cubicBezTo>
                <a:cubicBezTo>
                  <a:pt x="3974" y="3138"/>
                  <a:pt x="3432" y="3770"/>
                  <a:pt x="2620" y="3951"/>
                </a:cubicBezTo>
                <a:cubicBezTo>
                  <a:pt x="1807" y="4221"/>
                  <a:pt x="1084" y="4492"/>
                  <a:pt x="272" y="4854"/>
                </a:cubicBezTo>
                <a:cubicBezTo>
                  <a:pt x="91" y="4944"/>
                  <a:pt x="1" y="5125"/>
                  <a:pt x="1" y="5305"/>
                </a:cubicBezTo>
                <a:cubicBezTo>
                  <a:pt x="1" y="5396"/>
                  <a:pt x="1" y="5576"/>
                  <a:pt x="181" y="5666"/>
                </a:cubicBezTo>
                <a:cubicBezTo>
                  <a:pt x="272" y="5757"/>
                  <a:pt x="362" y="5847"/>
                  <a:pt x="452" y="5847"/>
                </a:cubicBezTo>
                <a:lnTo>
                  <a:pt x="633" y="5937"/>
                </a:lnTo>
                <a:cubicBezTo>
                  <a:pt x="813" y="6028"/>
                  <a:pt x="994" y="6028"/>
                  <a:pt x="1175" y="6118"/>
                </a:cubicBezTo>
                <a:cubicBezTo>
                  <a:pt x="1536" y="6208"/>
                  <a:pt x="1897" y="6299"/>
                  <a:pt x="2258" y="6389"/>
                </a:cubicBezTo>
                <a:cubicBezTo>
                  <a:pt x="3613" y="6660"/>
                  <a:pt x="4155" y="7834"/>
                  <a:pt x="4426" y="9008"/>
                </a:cubicBezTo>
                <a:lnTo>
                  <a:pt x="4426" y="9098"/>
                </a:lnTo>
                <a:cubicBezTo>
                  <a:pt x="4516" y="9640"/>
                  <a:pt x="4787" y="10453"/>
                  <a:pt x="5239" y="10453"/>
                </a:cubicBezTo>
                <a:cubicBezTo>
                  <a:pt x="5690" y="10453"/>
                  <a:pt x="5781" y="10001"/>
                  <a:pt x="5961" y="9640"/>
                </a:cubicBezTo>
                <a:cubicBezTo>
                  <a:pt x="6052" y="9279"/>
                  <a:pt x="6142" y="8918"/>
                  <a:pt x="6322" y="8466"/>
                </a:cubicBezTo>
                <a:cubicBezTo>
                  <a:pt x="6413" y="7744"/>
                  <a:pt x="6955" y="7021"/>
                  <a:pt x="7587" y="6660"/>
                </a:cubicBezTo>
                <a:cubicBezTo>
                  <a:pt x="8309" y="6389"/>
                  <a:pt x="9032" y="6299"/>
                  <a:pt x="9664" y="5937"/>
                </a:cubicBezTo>
                <a:cubicBezTo>
                  <a:pt x="10296" y="5757"/>
                  <a:pt x="10748" y="5305"/>
                  <a:pt x="10206" y="4854"/>
                </a:cubicBezTo>
                <a:cubicBezTo>
                  <a:pt x="10206" y="4854"/>
                  <a:pt x="10116" y="4854"/>
                  <a:pt x="10116" y="4763"/>
                </a:cubicBezTo>
                <a:cubicBezTo>
                  <a:pt x="9935" y="4673"/>
                  <a:pt x="9845" y="4583"/>
                  <a:pt x="9664" y="4583"/>
                </a:cubicBezTo>
                <a:cubicBezTo>
                  <a:pt x="9122" y="4312"/>
                  <a:pt x="8490" y="4131"/>
                  <a:pt x="7858" y="4041"/>
                </a:cubicBezTo>
                <a:cubicBezTo>
                  <a:pt x="7226" y="3951"/>
                  <a:pt x="6593" y="3409"/>
                  <a:pt x="6322" y="2776"/>
                </a:cubicBezTo>
                <a:cubicBezTo>
                  <a:pt x="6232" y="2325"/>
                  <a:pt x="6232" y="1964"/>
                  <a:pt x="6142" y="1512"/>
                </a:cubicBezTo>
                <a:cubicBezTo>
                  <a:pt x="6142" y="1241"/>
                  <a:pt x="6052" y="970"/>
                  <a:pt x="5961" y="790"/>
                </a:cubicBezTo>
                <a:lnTo>
                  <a:pt x="5871" y="609"/>
                </a:lnTo>
                <a:cubicBezTo>
                  <a:pt x="5688" y="305"/>
                  <a:pt x="5465" y="0"/>
                  <a:pt x="522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9"/>
          <p:cNvSpPr/>
          <p:nvPr/>
        </p:nvSpPr>
        <p:spPr>
          <a:xfrm>
            <a:off x="8592924" y="1444914"/>
            <a:ext cx="269990" cy="262604"/>
          </a:xfrm>
          <a:custGeom>
            <a:avLst/>
            <a:gdLst/>
            <a:ahLst/>
            <a:cxnLst/>
            <a:rect l="l" t="t" r="r" b="b"/>
            <a:pathLst>
              <a:path w="10748" h="10454" extrusionOk="0">
                <a:moveTo>
                  <a:pt x="5227" y="0"/>
                </a:moveTo>
                <a:cubicBezTo>
                  <a:pt x="5113" y="0"/>
                  <a:pt x="4995" y="71"/>
                  <a:pt x="4877" y="248"/>
                </a:cubicBezTo>
                <a:cubicBezTo>
                  <a:pt x="4426" y="880"/>
                  <a:pt x="4155" y="1602"/>
                  <a:pt x="4155" y="2415"/>
                </a:cubicBezTo>
                <a:cubicBezTo>
                  <a:pt x="3974" y="3138"/>
                  <a:pt x="3432" y="3770"/>
                  <a:pt x="2620" y="3951"/>
                </a:cubicBezTo>
                <a:cubicBezTo>
                  <a:pt x="1807" y="4221"/>
                  <a:pt x="1084" y="4492"/>
                  <a:pt x="272" y="4854"/>
                </a:cubicBezTo>
                <a:cubicBezTo>
                  <a:pt x="91" y="4944"/>
                  <a:pt x="1" y="5125"/>
                  <a:pt x="1" y="5305"/>
                </a:cubicBezTo>
                <a:cubicBezTo>
                  <a:pt x="1" y="5396"/>
                  <a:pt x="1" y="5576"/>
                  <a:pt x="181" y="5666"/>
                </a:cubicBezTo>
                <a:cubicBezTo>
                  <a:pt x="272" y="5757"/>
                  <a:pt x="362" y="5847"/>
                  <a:pt x="452" y="5847"/>
                </a:cubicBezTo>
                <a:lnTo>
                  <a:pt x="633" y="5937"/>
                </a:lnTo>
                <a:cubicBezTo>
                  <a:pt x="813" y="6028"/>
                  <a:pt x="994" y="6028"/>
                  <a:pt x="1175" y="6118"/>
                </a:cubicBezTo>
                <a:cubicBezTo>
                  <a:pt x="1536" y="6208"/>
                  <a:pt x="1897" y="6299"/>
                  <a:pt x="2258" y="6389"/>
                </a:cubicBezTo>
                <a:cubicBezTo>
                  <a:pt x="3613" y="6660"/>
                  <a:pt x="4155" y="7834"/>
                  <a:pt x="4426" y="9008"/>
                </a:cubicBezTo>
                <a:lnTo>
                  <a:pt x="4426" y="9098"/>
                </a:lnTo>
                <a:cubicBezTo>
                  <a:pt x="4516" y="9640"/>
                  <a:pt x="4787" y="10453"/>
                  <a:pt x="5239" y="10453"/>
                </a:cubicBezTo>
                <a:cubicBezTo>
                  <a:pt x="5690" y="10453"/>
                  <a:pt x="5781" y="10001"/>
                  <a:pt x="5961" y="9640"/>
                </a:cubicBezTo>
                <a:cubicBezTo>
                  <a:pt x="6052" y="9279"/>
                  <a:pt x="6142" y="8918"/>
                  <a:pt x="6322" y="8466"/>
                </a:cubicBezTo>
                <a:cubicBezTo>
                  <a:pt x="6413" y="7744"/>
                  <a:pt x="6955" y="7021"/>
                  <a:pt x="7587" y="6660"/>
                </a:cubicBezTo>
                <a:cubicBezTo>
                  <a:pt x="8309" y="6389"/>
                  <a:pt x="9032" y="6299"/>
                  <a:pt x="9664" y="5937"/>
                </a:cubicBezTo>
                <a:cubicBezTo>
                  <a:pt x="10296" y="5757"/>
                  <a:pt x="10748" y="5305"/>
                  <a:pt x="10206" y="4854"/>
                </a:cubicBezTo>
                <a:cubicBezTo>
                  <a:pt x="10206" y="4854"/>
                  <a:pt x="10116" y="4854"/>
                  <a:pt x="10116" y="4763"/>
                </a:cubicBezTo>
                <a:cubicBezTo>
                  <a:pt x="9935" y="4673"/>
                  <a:pt x="9845" y="4583"/>
                  <a:pt x="9664" y="4583"/>
                </a:cubicBezTo>
                <a:cubicBezTo>
                  <a:pt x="9122" y="4312"/>
                  <a:pt x="8490" y="4131"/>
                  <a:pt x="7858" y="4041"/>
                </a:cubicBezTo>
                <a:cubicBezTo>
                  <a:pt x="7226" y="3951"/>
                  <a:pt x="6593" y="3409"/>
                  <a:pt x="6322" y="2776"/>
                </a:cubicBezTo>
                <a:cubicBezTo>
                  <a:pt x="6232" y="2325"/>
                  <a:pt x="6232" y="1964"/>
                  <a:pt x="6142" y="1512"/>
                </a:cubicBezTo>
                <a:cubicBezTo>
                  <a:pt x="6142" y="1241"/>
                  <a:pt x="6052" y="970"/>
                  <a:pt x="5961" y="790"/>
                </a:cubicBezTo>
                <a:lnTo>
                  <a:pt x="5871" y="609"/>
                </a:lnTo>
                <a:cubicBezTo>
                  <a:pt x="5688" y="305"/>
                  <a:pt x="5465" y="0"/>
                  <a:pt x="522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9"/>
          <p:cNvSpPr/>
          <p:nvPr/>
        </p:nvSpPr>
        <p:spPr>
          <a:xfrm flipH="1">
            <a:off x="1645500" y="2026368"/>
            <a:ext cx="270015" cy="263358"/>
          </a:xfrm>
          <a:custGeom>
            <a:avLst/>
            <a:gdLst/>
            <a:ahLst/>
            <a:cxnLst/>
            <a:rect l="l" t="t" r="r" b="b"/>
            <a:pathLst>
              <a:path w="10749" h="10484" extrusionOk="0">
                <a:moveTo>
                  <a:pt x="5209" y="1"/>
                </a:moveTo>
                <a:cubicBezTo>
                  <a:pt x="5097" y="1"/>
                  <a:pt x="4984" y="56"/>
                  <a:pt x="4878" y="188"/>
                </a:cubicBezTo>
                <a:cubicBezTo>
                  <a:pt x="4426" y="820"/>
                  <a:pt x="4246" y="1543"/>
                  <a:pt x="4155" y="2355"/>
                </a:cubicBezTo>
                <a:cubicBezTo>
                  <a:pt x="3975" y="3168"/>
                  <a:pt x="3433" y="3800"/>
                  <a:pt x="2710" y="3981"/>
                </a:cubicBezTo>
                <a:cubicBezTo>
                  <a:pt x="1807" y="4162"/>
                  <a:pt x="1085" y="4433"/>
                  <a:pt x="272" y="4794"/>
                </a:cubicBezTo>
                <a:cubicBezTo>
                  <a:pt x="91" y="4884"/>
                  <a:pt x="1" y="5065"/>
                  <a:pt x="1" y="5245"/>
                </a:cubicBezTo>
                <a:cubicBezTo>
                  <a:pt x="1" y="5426"/>
                  <a:pt x="91" y="5516"/>
                  <a:pt x="182" y="5607"/>
                </a:cubicBezTo>
                <a:cubicBezTo>
                  <a:pt x="272" y="5697"/>
                  <a:pt x="362" y="5787"/>
                  <a:pt x="543" y="5787"/>
                </a:cubicBezTo>
                <a:lnTo>
                  <a:pt x="633" y="5878"/>
                </a:lnTo>
                <a:cubicBezTo>
                  <a:pt x="814" y="5968"/>
                  <a:pt x="994" y="6058"/>
                  <a:pt x="1175" y="6058"/>
                </a:cubicBezTo>
                <a:cubicBezTo>
                  <a:pt x="1536" y="6149"/>
                  <a:pt x="1898" y="6239"/>
                  <a:pt x="2349" y="6329"/>
                </a:cubicBezTo>
                <a:cubicBezTo>
                  <a:pt x="3613" y="6600"/>
                  <a:pt x="4155" y="7864"/>
                  <a:pt x="4426" y="8948"/>
                </a:cubicBezTo>
                <a:cubicBezTo>
                  <a:pt x="4426" y="9039"/>
                  <a:pt x="4426" y="9039"/>
                  <a:pt x="4426" y="9129"/>
                </a:cubicBezTo>
                <a:cubicBezTo>
                  <a:pt x="4517" y="9580"/>
                  <a:pt x="4788" y="10484"/>
                  <a:pt x="5239" y="10484"/>
                </a:cubicBezTo>
                <a:cubicBezTo>
                  <a:pt x="5691" y="10484"/>
                  <a:pt x="5781" y="9942"/>
                  <a:pt x="5962" y="9580"/>
                </a:cubicBezTo>
                <a:cubicBezTo>
                  <a:pt x="6052" y="9219"/>
                  <a:pt x="6142" y="8858"/>
                  <a:pt x="6323" y="8497"/>
                </a:cubicBezTo>
                <a:cubicBezTo>
                  <a:pt x="6503" y="7684"/>
                  <a:pt x="6955" y="6961"/>
                  <a:pt x="7587" y="6600"/>
                </a:cubicBezTo>
                <a:cubicBezTo>
                  <a:pt x="8310" y="6329"/>
                  <a:pt x="9032" y="6239"/>
                  <a:pt x="9664" y="5968"/>
                </a:cubicBezTo>
                <a:cubicBezTo>
                  <a:pt x="10297" y="5697"/>
                  <a:pt x="10748" y="5336"/>
                  <a:pt x="10297" y="4884"/>
                </a:cubicBezTo>
                <a:cubicBezTo>
                  <a:pt x="10206" y="4884"/>
                  <a:pt x="10206" y="4794"/>
                  <a:pt x="10116" y="4794"/>
                </a:cubicBezTo>
                <a:cubicBezTo>
                  <a:pt x="10026" y="4704"/>
                  <a:pt x="9845" y="4613"/>
                  <a:pt x="9755" y="4523"/>
                </a:cubicBezTo>
                <a:cubicBezTo>
                  <a:pt x="9123" y="4252"/>
                  <a:pt x="8581" y="4071"/>
                  <a:pt x="7948" y="3981"/>
                </a:cubicBezTo>
                <a:cubicBezTo>
                  <a:pt x="7226" y="3891"/>
                  <a:pt x="6594" y="3439"/>
                  <a:pt x="6413" y="2717"/>
                </a:cubicBezTo>
                <a:cubicBezTo>
                  <a:pt x="6323" y="2265"/>
                  <a:pt x="6233" y="1904"/>
                  <a:pt x="6142" y="1452"/>
                </a:cubicBezTo>
                <a:cubicBezTo>
                  <a:pt x="6142" y="1181"/>
                  <a:pt x="6052" y="1001"/>
                  <a:pt x="5962" y="730"/>
                </a:cubicBezTo>
                <a:lnTo>
                  <a:pt x="5871" y="639"/>
                </a:lnTo>
                <a:cubicBezTo>
                  <a:pt x="5744" y="320"/>
                  <a:pt x="5480" y="1"/>
                  <a:pt x="520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9"/>
          <p:cNvSpPr/>
          <p:nvPr/>
        </p:nvSpPr>
        <p:spPr>
          <a:xfrm flipH="1">
            <a:off x="2065978" y="2289723"/>
            <a:ext cx="165641" cy="161647"/>
          </a:xfrm>
          <a:custGeom>
            <a:avLst/>
            <a:gdLst/>
            <a:ahLst/>
            <a:cxnLst/>
            <a:rect l="l" t="t" r="r" b="b"/>
            <a:pathLst>
              <a:path w="6594" h="6435" extrusionOk="0">
                <a:moveTo>
                  <a:pt x="3198" y="1"/>
                </a:moveTo>
                <a:cubicBezTo>
                  <a:pt x="3132" y="1"/>
                  <a:pt x="3060" y="34"/>
                  <a:pt x="2981" y="113"/>
                </a:cubicBezTo>
                <a:cubicBezTo>
                  <a:pt x="2710" y="564"/>
                  <a:pt x="2529" y="1016"/>
                  <a:pt x="2529" y="1468"/>
                </a:cubicBezTo>
                <a:cubicBezTo>
                  <a:pt x="2439" y="2009"/>
                  <a:pt x="2078" y="2371"/>
                  <a:pt x="1626" y="2461"/>
                </a:cubicBezTo>
                <a:cubicBezTo>
                  <a:pt x="1084" y="2642"/>
                  <a:pt x="633" y="2822"/>
                  <a:pt x="181" y="3003"/>
                </a:cubicBezTo>
                <a:cubicBezTo>
                  <a:pt x="0" y="3093"/>
                  <a:pt x="0" y="3184"/>
                  <a:pt x="0" y="3274"/>
                </a:cubicBezTo>
                <a:cubicBezTo>
                  <a:pt x="0" y="3364"/>
                  <a:pt x="0" y="3454"/>
                  <a:pt x="91" y="3545"/>
                </a:cubicBezTo>
                <a:lnTo>
                  <a:pt x="271" y="3635"/>
                </a:lnTo>
                <a:lnTo>
                  <a:pt x="362" y="3635"/>
                </a:lnTo>
                <a:lnTo>
                  <a:pt x="723" y="3725"/>
                </a:lnTo>
                <a:lnTo>
                  <a:pt x="1355" y="3906"/>
                </a:lnTo>
                <a:cubicBezTo>
                  <a:pt x="2168" y="4087"/>
                  <a:pt x="2529" y="4809"/>
                  <a:pt x="2710" y="5532"/>
                </a:cubicBezTo>
                <a:cubicBezTo>
                  <a:pt x="2710" y="5532"/>
                  <a:pt x="2710" y="5622"/>
                  <a:pt x="2710" y="5622"/>
                </a:cubicBezTo>
                <a:cubicBezTo>
                  <a:pt x="2800" y="5893"/>
                  <a:pt x="2890" y="6435"/>
                  <a:pt x="3161" y="6435"/>
                </a:cubicBezTo>
                <a:cubicBezTo>
                  <a:pt x="3432" y="6435"/>
                  <a:pt x="3523" y="6164"/>
                  <a:pt x="3613" y="5893"/>
                </a:cubicBezTo>
                <a:cubicBezTo>
                  <a:pt x="3703" y="5712"/>
                  <a:pt x="3794" y="5441"/>
                  <a:pt x="3884" y="5170"/>
                </a:cubicBezTo>
                <a:cubicBezTo>
                  <a:pt x="3974" y="4719"/>
                  <a:pt x="4245" y="4267"/>
                  <a:pt x="4697" y="4087"/>
                </a:cubicBezTo>
                <a:cubicBezTo>
                  <a:pt x="5058" y="3906"/>
                  <a:pt x="5510" y="3816"/>
                  <a:pt x="5961" y="3635"/>
                </a:cubicBezTo>
                <a:cubicBezTo>
                  <a:pt x="6322" y="3454"/>
                  <a:pt x="6593" y="3274"/>
                  <a:pt x="6322" y="3003"/>
                </a:cubicBezTo>
                <a:lnTo>
                  <a:pt x="6142" y="3003"/>
                </a:lnTo>
                <a:lnTo>
                  <a:pt x="5961" y="2822"/>
                </a:lnTo>
                <a:cubicBezTo>
                  <a:pt x="5600" y="2642"/>
                  <a:pt x="5239" y="2551"/>
                  <a:pt x="4787" y="2461"/>
                </a:cubicBezTo>
                <a:cubicBezTo>
                  <a:pt x="4335" y="2461"/>
                  <a:pt x="3974" y="2100"/>
                  <a:pt x="3884" y="1739"/>
                </a:cubicBezTo>
                <a:cubicBezTo>
                  <a:pt x="3794" y="1468"/>
                  <a:pt x="3794" y="1197"/>
                  <a:pt x="3703" y="926"/>
                </a:cubicBezTo>
                <a:cubicBezTo>
                  <a:pt x="3703" y="745"/>
                  <a:pt x="3703" y="655"/>
                  <a:pt x="3613" y="474"/>
                </a:cubicBezTo>
                <a:lnTo>
                  <a:pt x="3613" y="384"/>
                </a:lnTo>
                <a:cubicBezTo>
                  <a:pt x="3485" y="192"/>
                  <a:pt x="3358" y="1"/>
                  <a:pt x="319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9"/>
          <p:cNvSpPr/>
          <p:nvPr/>
        </p:nvSpPr>
        <p:spPr>
          <a:xfrm>
            <a:off x="4721325" y="3847298"/>
            <a:ext cx="165641" cy="161647"/>
          </a:xfrm>
          <a:custGeom>
            <a:avLst/>
            <a:gdLst/>
            <a:ahLst/>
            <a:cxnLst/>
            <a:rect l="l" t="t" r="r" b="b"/>
            <a:pathLst>
              <a:path w="6594" h="6435" extrusionOk="0">
                <a:moveTo>
                  <a:pt x="3198" y="1"/>
                </a:moveTo>
                <a:cubicBezTo>
                  <a:pt x="3132" y="1"/>
                  <a:pt x="3060" y="34"/>
                  <a:pt x="2981" y="113"/>
                </a:cubicBezTo>
                <a:cubicBezTo>
                  <a:pt x="2710" y="564"/>
                  <a:pt x="2529" y="1016"/>
                  <a:pt x="2529" y="1468"/>
                </a:cubicBezTo>
                <a:cubicBezTo>
                  <a:pt x="2439" y="2009"/>
                  <a:pt x="2078" y="2371"/>
                  <a:pt x="1626" y="2461"/>
                </a:cubicBezTo>
                <a:cubicBezTo>
                  <a:pt x="1084" y="2642"/>
                  <a:pt x="633" y="2822"/>
                  <a:pt x="181" y="3003"/>
                </a:cubicBezTo>
                <a:cubicBezTo>
                  <a:pt x="0" y="3093"/>
                  <a:pt x="0" y="3184"/>
                  <a:pt x="0" y="3274"/>
                </a:cubicBezTo>
                <a:cubicBezTo>
                  <a:pt x="0" y="3364"/>
                  <a:pt x="0" y="3454"/>
                  <a:pt x="91" y="3545"/>
                </a:cubicBezTo>
                <a:lnTo>
                  <a:pt x="271" y="3635"/>
                </a:lnTo>
                <a:lnTo>
                  <a:pt x="362" y="3635"/>
                </a:lnTo>
                <a:lnTo>
                  <a:pt x="723" y="3725"/>
                </a:lnTo>
                <a:lnTo>
                  <a:pt x="1355" y="3906"/>
                </a:lnTo>
                <a:cubicBezTo>
                  <a:pt x="2168" y="4087"/>
                  <a:pt x="2529" y="4809"/>
                  <a:pt x="2710" y="5532"/>
                </a:cubicBezTo>
                <a:cubicBezTo>
                  <a:pt x="2710" y="5532"/>
                  <a:pt x="2710" y="5622"/>
                  <a:pt x="2710" y="5622"/>
                </a:cubicBezTo>
                <a:cubicBezTo>
                  <a:pt x="2800" y="5893"/>
                  <a:pt x="2890" y="6435"/>
                  <a:pt x="3161" y="6435"/>
                </a:cubicBezTo>
                <a:cubicBezTo>
                  <a:pt x="3432" y="6435"/>
                  <a:pt x="3523" y="6164"/>
                  <a:pt x="3613" y="5893"/>
                </a:cubicBezTo>
                <a:cubicBezTo>
                  <a:pt x="3703" y="5712"/>
                  <a:pt x="3794" y="5441"/>
                  <a:pt x="3884" y="5170"/>
                </a:cubicBezTo>
                <a:cubicBezTo>
                  <a:pt x="3974" y="4719"/>
                  <a:pt x="4245" y="4267"/>
                  <a:pt x="4697" y="4087"/>
                </a:cubicBezTo>
                <a:cubicBezTo>
                  <a:pt x="5058" y="3906"/>
                  <a:pt x="5510" y="3816"/>
                  <a:pt x="5961" y="3635"/>
                </a:cubicBezTo>
                <a:cubicBezTo>
                  <a:pt x="6322" y="3454"/>
                  <a:pt x="6593" y="3274"/>
                  <a:pt x="6322" y="3003"/>
                </a:cubicBezTo>
                <a:lnTo>
                  <a:pt x="6142" y="3003"/>
                </a:lnTo>
                <a:lnTo>
                  <a:pt x="5961" y="2822"/>
                </a:lnTo>
                <a:cubicBezTo>
                  <a:pt x="5600" y="2642"/>
                  <a:pt x="5239" y="2551"/>
                  <a:pt x="4787" y="2461"/>
                </a:cubicBezTo>
                <a:cubicBezTo>
                  <a:pt x="4335" y="2461"/>
                  <a:pt x="3974" y="2100"/>
                  <a:pt x="3884" y="1739"/>
                </a:cubicBezTo>
                <a:cubicBezTo>
                  <a:pt x="3794" y="1468"/>
                  <a:pt x="3794" y="1197"/>
                  <a:pt x="3703" y="926"/>
                </a:cubicBezTo>
                <a:cubicBezTo>
                  <a:pt x="3703" y="745"/>
                  <a:pt x="3703" y="655"/>
                  <a:pt x="3613" y="474"/>
                </a:cubicBezTo>
                <a:lnTo>
                  <a:pt x="3613" y="384"/>
                </a:lnTo>
                <a:cubicBezTo>
                  <a:pt x="3485" y="192"/>
                  <a:pt x="3358" y="1"/>
                  <a:pt x="319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9"/>
          <p:cNvSpPr/>
          <p:nvPr/>
        </p:nvSpPr>
        <p:spPr>
          <a:xfrm>
            <a:off x="6853602" y="3924501"/>
            <a:ext cx="3087" cy="7254"/>
          </a:xfrm>
          <a:custGeom>
            <a:avLst/>
            <a:gdLst/>
            <a:ahLst/>
            <a:cxnLst/>
            <a:rect l="l" t="t" r="r" b="b"/>
            <a:pathLst>
              <a:path w="20" h="47" extrusionOk="0">
                <a:moveTo>
                  <a:pt x="20" y="1"/>
                </a:moveTo>
                <a:cubicBezTo>
                  <a:pt x="1" y="15"/>
                  <a:pt x="3" y="30"/>
                  <a:pt x="20" y="46"/>
                </a:cubicBezTo>
                <a:lnTo>
                  <a:pt x="20" y="1"/>
                </a:lnTo>
                <a:close/>
              </a:path>
            </a:pathLst>
          </a:custGeom>
          <a:solidFill>
            <a:srgbClr val="F29D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8" name="Google Shape;108;p9"/>
          <p:cNvGrpSpPr/>
          <p:nvPr/>
        </p:nvGrpSpPr>
        <p:grpSpPr>
          <a:xfrm>
            <a:off x="-1123874" y="4007780"/>
            <a:ext cx="5950202" cy="4613977"/>
            <a:chOff x="1548500" y="2472763"/>
            <a:chExt cx="62675" cy="75150"/>
          </a:xfrm>
        </p:grpSpPr>
        <p:sp>
          <p:nvSpPr>
            <p:cNvPr id="109" name="Google Shape;109;p9"/>
            <p:cNvSpPr/>
            <p:nvPr/>
          </p:nvSpPr>
          <p:spPr>
            <a:xfrm>
              <a:off x="1548500" y="2472763"/>
              <a:ext cx="62675" cy="75150"/>
            </a:xfrm>
            <a:custGeom>
              <a:avLst/>
              <a:gdLst/>
              <a:ahLst/>
              <a:cxnLst/>
              <a:rect l="l" t="t" r="r" b="b"/>
              <a:pathLst>
                <a:path w="2507" h="3006" extrusionOk="0">
                  <a:moveTo>
                    <a:pt x="1279" y="0"/>
                  </a:moveTo>
                  <a:cubicBezTo>
                    <a:pt x="921" y="0"/>
                    <a:pt x="398" y="383"/>
                    <a:pt x="212" y="835"/>
                  </a:cubicBezTo>
                  <a:cubicBezTo>
                    <a:pt x="0" y="1357"/>
                    <a:pt x="123" y="1898"/>
                    <a:pt x="192" y="2432"/>
                  </a:cubicBezTo>
                  <a:cubicBezTo>
                    <a:pt x="215" y="2616"/>
                    <a:pt x="400" y="2708"/>
                    <a:pt x="568" y="2785"/>
                  </a:cubicBezTo>
                  <a:cubicBezTo>
                    <a:pt x="883" y="2934"/>
                    <a:pt x="1170" y="3006"/>
                    <a:pt x="1420" y="3006"/>
                  </a:cubicBezTo>
                  <a:cubicBezTo>
                    <a:pt x="2071" y="3006"/>
                    <a:pt x="2474" y="2515"/>
                    <a:pt x="2491" y="1614"/>
                  </a:cubicBezTo>
                  <a:cubicBezTo>
                    <a:pt x="2506" y="927"/>
                    <a:pt x="1957" y="141"/>
                    <a:pt x="1374" y="10"/>
                  </a:cubicBezTo>
                  <a:cubicBezTo>
                    <a:pt x="1344" y="4"/>
                    <a:pt x="1312" y="0"/>
                    <a:pt x="12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9"/>
            <p:cNvSpPr/>
            <p:nvPr/>
          </p:nvSpPr>
          <p:spPr>
            <a:xfrm>
              <a:off x="1556075" y="2482013"/>
              <a:ext cx="48175" cy="58250"/>
            </a:xfrm>
            <a:custGeom>
              <a:avLst/>
              <a:gdLst/>
              <a:ahLst/>
              <a:cxnLst/>
              <a:rect l="l" t="t" r="r" b="b"/>
              <a:pathLst>
                <a:path w="1927" h="2330" extrusionOk="0">
                  <a:moveTo>
                    <a:pt x="961" y="0"/>
                  </a:moveTo>
                  <a:cubicBezTo>
                    <a:pt x="900" y="0"/>
                    <a:pt x="832" y="19"/>
                    <a:pt x="757" y="63"/>
                  </a:cubicBezTo>
                  <a:cubicBezTo>
                    <a:pt x="438" y="243"/>
                    <a:pt x="50" y="469"/>
                    <a:pt x="135" y="964"/>
                  </a:cubicBezTo>
                  <a:cubicBezTo>
                    <a:pt x="154" y="1068"/>
                    <a:pt x="185" y="1168"/>
                    <a:pt x="208" y="1263"/>
                  </a:cubicBezTo>
                  <a:cubicBezTo>
                    <a:pt x="173" y="1379"/>
                    <a:pt x="131" y="1482"/>
                    <a:pt x="112" y="1586"/>
                  </a:cubicBezTo>
                  <a:cubicBezTo>
                    <a:pt x="1" y="2100"/>
                    <a:pt x="396" y="2200"/>
                    <a:pt x="737" y="2280"/>
                  </a:cubicBezTo>
                  <a:cubicBezTo>
                    <a:pt x="861" y="2308"/>
                    <a:pt x="993" y="2329"/>
                    <a:pt x="1120" y="2329"/>
                  </a:cubicBezTo>
                  <a:cubicBezTo>
                    <a:pt x="1391" y="2329"/>
                    <a:pt x="1636" y="2232"/>
                    <a:pt x="1720" y="1897"/>
                  </a:cubicBezTo>
                  <a:cubicBezTo>
                    <a:pt x="1831" y="1421"/>
                    <a:pt x="1927" y="884"/>
                    <a:pt x="1528" y="465"/>
                  </a:cubicBezTo>
                  <a:cubicBezTo>
                    <a:pt x="1362" y="297"/>
                    <a:pt x="1209" y="0"/>
                    <a:pt x="9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" name="Google Shape;111;p9"/>
          <p:cNvGrpSpPr/>
          <p:nvPr/>
        </p:nvGrpSpPr>
        <p:grpSpPr>
          <a:xfrm>
            <a:off x="8200376" y="-1817533"/>
            <a:ext cx="5950202" cy="4613977"/>
            <a:chOff x="1548500" y="2472763"/>
            <a:chExt cx="62675" cy="75150"/>
          </a:xfrm>
        </p:grpSpPr>
        <p:sp>
          <p:nvSpPr>
            <p:cNvPr id="112" name="Google Shape;112;p9"/>
            <p:cNvSpPr/>
            <p:nvPr/>
          </p:nvSpPr>
          <p:spPr>
            <a:xfrm>
              <a:off x="1548500" y="2472763"/>
              <a:ext cx="62675" cy="75150"/>
            </a:xfrm>
            <a:custGeom>
              <a:avLst/>
              <a:gdLst/>
              <a:ahLst/>
              <a:cxnLst/>
              <a:rect l="l" t="t" r="r" b="b"/>
              <a:pathLst>
                <a:path w="2507" h="3006" extrusionOk="0">
                  <a:moveTo>
                    <a:pt x="1279" y="0"/>
                  </a:moveTo>
                  <a:cubicBezTo>
                    <a:pt x="921" y="0"/>
                    <a:pt x="398" y="383"/>
                    <a:pt x="212" y="835"/>
                  </a:cubicBezTo>
                  <a:cubicBezTo>
                    <a:pt x="0" y="1357"/>
                    <a:pt x="123" y="1898"/>
                    <a:pt x="192" y="2432"/>
                  </a:cubicBezTo>
                  <a:cubicBezTo>
                    <a:pt x="215" y="2616"/>
                    <a:pt x="400" y="2708"/>
                    <a:pt x="568" y="2785"/>
                  </a:cubicBezTo>
                  <a:cubicBezTo>
                    <a:pt x="883" y="2934"/>
                    <a:pt x="1170" y="3006"/>
                    <a:pt x="1420" y="3006"/>
                  </a:cubicBezTo>
                  <a:cubicBezTo>
                    <a:pt x="2071" y="3006"/>
                    <a:pt x="2474" y="2515"/>
                    <a:pt x="2491" y="1614"/>
                  </a:cubicBezTo>
                  <a:cubicBezTo>
                    <a:pt x="2506" y="927"/>
                    <a:pt x="1957" y="141"/>
                    <a:pt x="1374" y="10"/>
                  </a:cubicBezTo>
                  <a:cubicBezTo>
                    <a:pt x="1344" y="4"/>
                    <a:pt x="1312" y="0"/>
                    <a:pt x="12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9"/>
            <p:cNvSpPr/>
            <p:nvPr/>
          </p:nvSpPr>
          <p:spPr>
            <a:xfrm>
              <a:off x="1556075" y="2482013"/>
              <a:ext cx="48175" cy="58250"/>
            </a:xfrm>
            <a:custGeom>
              <a:avLst/>
              <a:gdLst/>
              <a:ahLst/>
              <a:cxnLst/>
              <a:rect l="l" t="t" r="r" b="b"/>
              <a:pathLst>
                <a:path w="1927" h="2330" extrusionOk="0">
                  <a:moveTo>
                    <a:pt x="961" y="0"/>
                  </a:moveTo>
                  <a:cubicBezTo>
                    <a:pt x="900" y="0"/>
                    <a:pt x="832" y="19"/>
                    <a:pt x="757" y="63"/>
                  </a:cubicBezTo>
                  <a:cubicBezTo>
                    <a:pt x="438" y="243"/>
                    <a:pt x="50" y="469"/>
                    <a:pt x="135" y="964"/>
                  </a:cubicBezTo>
                  <a:cubicBezTo>
                    <a:pt x="154" y="1068"/>
                    <a:pt x="185" y="1168"/>
                    <a:pt x="208" y="1263"/>
                  </a:cubicBezTo>
                  <a:cubicBezTo>
                    <a:pt x="173" y="1379"/>
                    <a:pt x="131" y="1482"/>
                    <a:pt x="112" y="1586"/>
                  </a:cubicBezTo>
                  <a:cubicBezTo>
                    <a:pt x="1" y="2100"/>
                    <a:pt x="396" y="2200"/>
                    <a:pt x="737" y="2280"/>
                  </a:cubicBezTo>
                  <a:cubicBezTo>
                    <a:pt x="861" y="2308"/>
                    <a:pt x="993" y="2329"/>
                    <a:pt x="1120" y="2329"/>
                  </a:cubicBezTo>
                  <a:cubicBezTo>
                    <a:pt x="1391" y="2329"/>
                    <a:pt x="1636" y="2232"/>
                    <a:pt x="1720" y="1897"/>
                  </a:cubicBezTo>
                  <a:cubicBezTo>
                    <a:pt x="1831" y="1421"/>
                    <a:pt x="1927" y="884"/>
                    <a:pt x="1528" y="465"/>
                  </a:cubicBezTo>
                  <a:cubicBezTo>
                    <a:pt x="1362" y="297"/>
                    <a:pt x="1209" y="0"/>
                    <a:pt x="9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14" name="Google Shape;114;p9"/>
          <p:cNvPicPr preferRelativeResize="0"/>
          <p:nvPr/>
        </p:nvPicPr>
        <p:blipFill rotWithShape="1">
          <a:blip r:embed="rId2">
            <a:alphaModFix/>
          </a:blip>
          <a:srcRect l="1057" r="1047"/>
          <a:stretch/>
        </p:blipFill>
        <p:spPr>
          <a:xfrm rot="-1334214">
            <a:off x="7673600" y="635488"/>
            <a:ext cx="1332268" cy="1881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9"/>
          <p:cNvPicPr preferRelativeResize="0"/>
          <p:nvPr/>
        </p:nvPicPr>
        <p:blipFill rotWithShape="1">
          <a:blip r:embed="rId3">
            <a:alphaModFix/>
          </a:blip>
          <a:srcRect t="39" b="29"/>
          <a:stretch/>
        </p:blipFill>
        <p:spPr>
          <a:xfrm rot="3974352">
            <a:off x="911279" y="3246249"/>
            <a:ext cx="1084165" cy="2366432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9"/>
          <p:cNvSpPr txBox="1">
            <a:spLocks noGrp="1"/>
          </p:cNvSpPr>
          <p:nvPr>
            <p:ph type="title"/>
          </p:nvPr>
        </p:nvSpPr>
        <p:spPr>
          <a:xfrm>
            <a:off x="2986650" y="1695750"/>
            <a:ext cx="3170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9"/>
          <p:cNvSpPr txBox="1">
            <a:spLocks noGrp="1"/>
          </p:cNvSpPr>
          <p:nvPr>
            <p:ph type="subTitle" idx="1"/>
          </p:nvPr>
        </p:nvSpPr>
        <p:spPr>
          <a:xfrm>
            <a:off x="2986600" y="2437313"/>
            <a:ext cx="3170700" cy="98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-88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21;p11"/>
          <p:cNvGrpSpPr/>
          <p:nvPr/>
        </p:nvGrpSpPr>
        <p:grpSpPr>
          <a:xfrm>
            <a:off x="464093" y="1151718"/>
            <a:ext cx="7654847" cy="2715857"/>
            <a:chOff x="-1211800" y="3902875"/>
            <a:chExt cx="4015552" cy="3590030"/>
          </a:xfrm>
        </p:grpSpPr>
        <p:sp>
          <p:nvSpPr>
            <p:cNvPr id="122" name="Google Shape;122;p11"/>
            <p:cNvSpPr/>
            <p:nvPr/>
          </p:nvSpPr>
          <p:spPr>
            <a:xfrm>
              <a:off x="-1211800" y="3902875"/>
              <a:ext cx="3844961" cy="3427967"/>
            </a:xfrm>
            <a:custGeom>
              <a:avLst/>
              <a:gdLst/>
              <a:ahLst/>
              <a:cxnLst/>
              <a:rect l="l" t="t" r="r" b="b"/>
              <a:pathLst>
                <a:path w="4057" h="3617" extrusionOk="0">
                  <a:moveTo>
                    <a:pt x="2186" y="1"/>
                  </a:moveTo>
                  <a:cubicBezTo>
                    <a:pt x="1820" y="1"/>
                    <a:pt x="1591" y="397"/>
                    <a:pt x="1317" y="560"/>
                  </a:cubicBezTo>
                  <a:cubicBezTo>
                    <a:pt x="0" y="1327"/>
                    <a:pt x="89" y="2873"/>
                    <a:pt x="1439" y="3591"/>
                  </a:cubicBezTo>
                  <a:cubicBezTo>
                    <a:pt x="1555" y="3609"/>
                    <a:pt x="1669" y="3617"/>
                    <a:pt x="1783" y="3617"/>
                  </a:cubicBezTo>
                  <a:cubicBezTo>
                    <a:pt x="2196" y="3617"/>
                    <a:pt x="2597" y="3512"/>
                    <a:pt x="3001" y="3422"/>
                  </a:cubicBezTo>
                  <a:cubicBezTo>
                    <a:pt x="3699" y="3272"/>
                    <a:pt x="4056" y="2896"/>
                    <a:pt x="3899" y="2152"/>
                  </a:cubicBezTo>
                  <a:cubicBezTo>
                    <a:pt x="3608" y="1840"/>
                    <a:pt x="3268" y="1752"/>
                    <a:pt x="2901" y="1752"/>
                  </a:cubicBezTo>
                  <a:cubicBezTo>
                    <a:pt x="2749" y="1752"/>
                    <a:pt x="2592" y="1767"/>
                    <a:pt x="2433" y="1788"/>
                  </a:cubicBezTo>
                  <a:cubicBezTo>
                    <a:pt x="2304" y="1806"/>
                    <a:pt x="2156" y="1835"/>
                    <a:pt x="2017" y="1835"/>
                  </a:cubicBezTo>
                  <a:cubicBezTo>
                    <a:pt x="1834" y="1835"/>
                    <a:pt x="1666" y="1785"/>
                    <a:pt x="1570" y="1596"/>
                  </a:cubicBezTo>
                  <a:cubicBezTo>
                    <a:pt x="1347" y="1143"/>
                    <a:pt x="1858" y="1135"/>
                    <a:pt x="2069" y="951"/>
                  </a:cubicBezTo>
                  <a:cubicBezTo>
                    <a:pt x="2253" y="782"/>
                    <a:pt x="2429" y="613"/>
                    <a:pt x="2544" y="391"/>
                  </a:cubicBezTo>
                  <a:cubicBezTo>
                    <a:pt x="2583" y="295"/>
                    <a:pt x="2575" y="191"/>
                    <a:pt x="2521" y="103"/>
                  </a:cubicBezTo>
                  <a:cubicBezTo>
                    <a:pt x="2397" y="30"/>
                    <a:pt x="2286" y="1"/>
                    <a:pt x="21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>
              <a:off x="151990" y="4000492"/>
              <a:ext cx="2651763" cy="3492413"/>
            </a:xfrm>
            <a:custGeom>
              <a:avLst/>
              <a:gdLst/>
              <a:ahLst/>
              <a:cxnLst/>
              <a:rect l="l" t="t" r="r" b="b"/>
              <a:pathLst>
                <a:path w="2798" h="3685" extrusionOk="0">
                  <a:moveTo>
                    <a:pt x="1082" y="0"/>
                  </a:moveTo>
                  <a:lnTo>
                    <a:pt x="1067" y="250"/>
                  </a:lnTo>
                  <a:cubicBezTo>
                    <a:pt x="1079" y="296"/>
                    <a:pt x="1094" y="338"/>
                    <a:pt x="1105" y="380"/>
                  </a:cubicBezTo>
                  <a:cubicBezTo>
                    <a:pt x="1301" y="687"/>
                    <a:pt x="1746" y="706"/>
                    <a:pt x="1884" y="1071"/>
                  </a:cubicBezTo>
                  <a:cubicBezTo>
                    <a:pt x="1923" y="1147"/>
                    <a:pt x="1957" y="1228"/>
                    <a:pt x="1996" y="1305"/>
                  </a:cubicBezTo>
                  <a:cubicBezTo>
                    <a:pt x="2042" y="1424"/>
                    <a:pt x="2091" y="1543"/>
                    <a:pt x="2138" y="1662"/>
                  </a:cubicBezTo>
                  <a:cubicBezTo>
                    <a:pt x="2180" y="1784"/>
                    <a:pt x="2249" y="1892"/>
                    <a:pt x="2349" y="1976"/>
                  </a:cubicBezTo>
                  <a:cubicBezTo>
                    <a:pt x="2164" y="3058"/>
                    <a:pt x="2084" y="3154"/>
                    <a:pt x="1044" y="3277"/>
                  </a:cubicBezTo>
                  <a:cubicBezTo>
                    <a:pt x="687" y="3315"/>
                    <a:pt x="323" y="3292"/>
                    <a:pt x="0" y="3488"/>
                  </a:cubicBezTo>
                  <a:cubicBezTo>
                    <a:pt x="261" y="3629"/>
                    <a:pt x="515" y="3684"/>
                    <a:pt x="763" y="3684"/>
                  </a:cubicBezTo>
                  <a:cubicBezTo>
                    <a:pt x="1272" y="3684"/>
                    <a:pt x="1755" y="3449"/>
                    <a:pt x="2222" y="3235"/>
                  </a:cubicBezTo>
                  <a:cubicBezTo>
                    <a:pt x="2586" y="3066"/>
                    <a:pt x="2797" y="2644"/>
                    <a:pt x="2740" y="2237"/>
                  </a:cubicBezTo>
                  <a:cubicBezTo>
                    <a:pt x="2656" y="1642"/>
                    <a:pt x="2563" y="1017"/>
                    <a:pt x="2230" y="503"/>
                  </a:cubicBezTo>
                  <a:cubicBezTo>
                    <a:pt x="1984" y="127"/>
                    <a:pt x="1466" y="169"/>
                    <a:pt x="10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>
              <a:off x="-181613" y="4234583"/>
              <a:ext cx="2559832" cy="1652854"/>
            </a:xfrm>
            <a:custGeom>
              <a:avLst/>
              <a:gdLst/>
              <a:ahLst/>
              <a:cxnLst/>
              <a:rect l="l" t="t" r="r" b="b"/>
              <a:pathLst>
                <a:path w="2701" h="1744" extrusionOk="0">
                  <a:moveTo>
                    <a:pt x="1377" y="1"/>
                  </a:moveTo>
                  <a:cubicBezTo>
                    <a:pt x="960" y="1"/>
                    <a:pt x="920" y="599"/>
                    <a:pt x="519" y="599"/>
                  </a:cubicBezTo>
                  <a:cubicBezTo>
                    <a:pt x="509" y="599"/>
                    <a:pt x="498" y="598"/>
                    <a:pt x="487" y="597"/>
                  </a:cubicBezTo>
                  <a:cubicBezTo>
                    <a:pt x="464" y="596"/>
                    <a:pt x="443" y="595"/>
                    <a:pt x="423" y="595"/>
                  </a:cubicBezTo>
                  <a:cubicBezTo>
                    <a:pt x="1" y="595"/>
                    <a:pt x="133" y="931"/>
                    <a:pt x="122" y="1169"/>
                  </a:cubicBezTo>
                  <a:cubicBezTo>
                    <a:pt x="103" y="1495"/>
                    <a:pt x="222" y="1714"/>
                    <a:pt x="590" y="1737"/>
                  </a:cubicBezTo>
                  <a:cubicBezTo>
                    <a:pt x="672" y="1742"/>
                    <a:pt x="754" y="1744"/>
                    <a:pt x="835" y="1744"/>
                  </a:cubicBezTo>
                  <a:cubicBezTo>
                    <a:pt x="1269" y="1744"/>
                    <a:pt x="1701" y="1686"/>
                    <a:pt x="2132" y="1686"/>
                  </a:cubicBezTo>
                  <a:cubicBezTo>
                    <a:pt x="2322" y="1686"/>
                    <a:pt x="2511" y="1697"/>
                    <a:pt x="2701" y="1729"/>
                  </a:cubicBezTo>
                  <a:lnTo>
                    <a:pt x="2697" y="1319"/>
                  </a:lnTo>
                  <a:cubicBezTo>
                    <a:pt x="2635" y="1238"/>
                    <a:pt x="2574" y="1161"/>
                    <a:pt x="2509" y="1081"/>
                  </a:cubicBezTo>
                  <a:cubicBezTo>
                    <a:pt x="2501" y="1015"/>
                    <a:pt x="2493" y="946"/>
                    <a:pt x="2482" y="881"/>
                  </a:cubicBezTo>
                  <a:cubicBezTo>
                    <a:pt x="2305" y="375"/>
                    <a:pt x="1596" y="513"/>
                    <a:pt x="1419" y="3"/>
                  </a:cubicBezTo>
                  <a:cubicBezTo>
                    <a:pt x="1405" y="1"/>
                    <a:pt x="1391" y="1"/>
                    <a:pt x="13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1"/>
            <p:cNvSpPr/>
            <p:nvPr/>
          </p:nvSpPr>
          <p:spPr>
            <a:xfrm>
              <a:off x="1159431" y="4240269"/>
              <a:ext cx="1030188" cy="830218"/>
            </a:xfrm>
            <a:custGeom>
              <a:avLst/>
              <a:gdLst/>
              <a:ahLst/>
              <a:cxnLst/>
              <a:rect l="l" t="t" r="r" b="b"/>
              <a:pathLst>
                <a:path w="1087" h="876" extrusionOk="0">
                  <a:moveTo>
                    <a:pt x="4" y="0"/>
                  </a:moveTo>
                  <a:lnTo>
                    <a:pt x="4" y="0"/>
                  </a:lnTo>
                  <a:cubicBezTo>
                    <a:pt x="0" y="726"/>
                    <a:pt x="714" y="584"/>
                    <a:pt x="1067" y="875"/>
                  </a:cubicBezTo>
                  <a:cubicBezTo>
                    <a:pt x="1086" y="135"/>
                    <a:pt x="372" y="277"/>
                    <a:pt x="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1"/>
            <p:cNvSpPr/>
            <p:nvPr/>
          </p:nvSpPr>
          <p:spPr>
            <a:xfrm>
              <a:off x="2195305" y="5261929"/>
              <a:ext cx="179122" cy="222718"/>
            </a:xfrm>
            <a:custGeom>
              <a:avLst/>
              <a:gdLst/>
              <a:ahLst/>
              <a:cxnLst/>
              <a:rect l="l" t="t" r="r" b="b"/>
              <a:pathLst>
                <a:path w="189" h="235" extrusionOk="0">
                  <a:moveTo>
                    <a:pt x="189" y="235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7" name="Google Shape;127;p11"/>
          <p:cNvSpPr/>
          <p:nvPr/>
        </p:nvSpPr>
        <p:spPr>
          <a:xfrm>
            <a:off x="6459371" y="3950343"/>
            <a:ext cx="167902" cy="160441"/>
          </a:xfrm>
          <a:custGeom>
            <a:avLst/>
            <a:gdLst/>
            <a:ahLst/>
            <a:cxnLst/>
            <a:rect l="l" t="t" r="r" b="b"/>
            <a:pathLst>
              <a:path w="6684" h="6387" extrusionOk="0">
                <a:moveTo>
                  <a:pt x="3260" y="0"/>
                </a:moveTo>
                <a:cubicBezTo>
                  <a:pt x="3192" y="0"/>
                  <a:pt x="3127" y="43"/>
                  <a:pt x="3071" y="155"/>
                </a:cubicBezTo>
                <a:cubicBezTo>
                  <a:pt x="2800" y="516"/>
                  <a:pt x="2620" y="968"/>
                  <a:pt x="2620" y="1419"/>
                </a:cubicBezTo>
                <a:cubicBezTo>
                  <a:pt x="2529" y="1961"/>
                  <a:pt x="2168" y="2322"/>
                  <a:pt x="1717" y="2413"/>
                </a:cubicBezTo>
                <a:cubicBezTo>
                  <a:pt x="1175" y="2593"/>
                  <a:pt x="633" y="2774"/>
                  <a:pt x="181" y="2954"/>
                </a:cubicBezTo>
                <a:cubicBezTo>
                  <a:pt x="91" y="3045"/>
                  <a:pt x="1" y="3135"/>
                  <a:pt x="1" y="3225"/>
                </a:cubicBezTo>
                <a:cubicBezTo>
                  <a:pt x="1" y="3316"/>
                  <a:pt x="91" y="3406"/>
                  <a:pt x="91" y="3496"/>
                </a:cubicBezTo>
                <a:cubicBezTo>
                  <a:pt x="181" y="3496"/>
                  <a:pt x="272" y="3587"/>
                  <a:pt x="362" y="3587"/>
                </a:cubicBezTo>
                <a:lnTo>
                  <a:pt x="452" y="3587"/>
                </a:lnTo>
                <a:lnTo>
                  <a:pt x="723" y="3677"/>
                </a:lnTo>
                <a:cubicBezTo>
                  <a:pt x="994" y="3767"/>
                  <a:pt x="1175" y="3858"/>
                  <a:pt x="1446" y="3858"/>
                </a:cubicBezTo>
                <a:cubicBezTo>
                  <a:pt x="2168" y="4128"/>
                  <a:pt x="2620" y="4761"/>
                  <a:pt x="2710" y="5483"/>
                </a:cubicBezTo>
                <a:lnTo>
                  <a:pt x="2710" y="5573"/>
                </a:lnTo>
                <a:cubicBezTo>
                  <a:pt x="2800" y="5844"/>
                  <a:pt x="2981" y="6386"/>
                  <a:pt x="3252" y="6386"/>
                </a:cubicBezTo>
                <a:cubicBezTo>
                  <a:pt x="3523" y="6386"/>
                  <a:pt x="3613" y="6115"/>
                  <a:pt x="3704" y="5844"/>
                </a:cubicBezTo>
                <a:cubicBezTo>
                  <a:pt x="3794" y="5664"/>
                  <a:pt x="3794" y="5393"/>
                  <a:pt x="3884" y="5212"/>
                </a:cubicBezTo>
                <a:cubicBezTo>
                  <a:pt x="3974" y="4670"/>
                  <a:pt x="4336" y="4309"/>
                  <a:pt x="4697" y="4038"/>
                </a:cubicBezTo>
                <a:cubicBezTo>
                  <a:pt x="5149" y="3858"/>
                  <a:pt x="5600" y="3767"/>
                  <a:pt x="5961" y="3677"/>
                </a:cubicBezTo>
                <a:cubicBezTo>
                  <a:pt x="6323" y="3496"/>
                  <a:pt x="6684" y="3316"/>
                  <a:pt x="6323" y="3045"/>
                </a:cubicBezTo>
                <a:lnTo>
                  <a:pt x="6232" y="2954"/>
                </a:lnTo>
                <a:cubicBezTo>
                  <a:pt x="6142" y="2864"/>
                  <a:pt x="6052" y="2864"/>
                  <a:pt x="6052" y="2774"/>
                </a:cubicBezTo>
                <a:cubicBezTo>
                  <a:pt x="5690" y="2683"/>
                  <a:pt x="5239" y="2503"/>
                  <a:pt x="4878" y="2503"/>
                </a:cubicBezTo>
                <a:cubicBezTo>
                  <a:pt x="4426" y="2413"/>
                  <a:pt x="4065" y="2142"/>
                  <a:pt x="3974" y="1690"/>
                </a:cubicBezTo>
                <a:cubicBezTo>
                  <a:pt x="3884" y="1419"/>
                  <a:pt x="3794" y="1148"/>
                  <a:pt x="3794" y="877"/>
                </a:cubicBezTo>
                <a:cubicBezTo>
                  <a:pt x="3794" y="787"/>
                  <a:pt x="3704" y="606"/>
                  <a:pt x="3704" y="426"/>
                </a:cubicBezTo>
                <a:lnTo>
                  <a:pt x="3704" y="335"/>
                </a:lnTo>
                <a:cubicBezTo>
                  <a:pt x="3579" y="211"/>
                  <a:pt x="3411" y="0"/>
                  <a:pt x="326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1"/>
          <p:cNvSpPr/>
          <p:nvPr/>
        </p:nvSpPr>
        <p:spPr>
          <a:xfrm>
            <a:off x="8141186" y="1418589"/>
            <a:ext cx="269990" cy="262604"/>
          </a:xfrm>
          <a:custGeom>
            <a:avLst/>
            <a:gdLst/>
            <a:ahLst/>
            <a:cxnLst/>
            <a:rect l="l" t="t" r="r" b="b"/>
            <a:pathLst>
              <a:path w="10748" h="10454" extrusionOk="0">
                <a:moveTo>
                  <a:pt x="5227" y="0"/>
                </a:moveTo>
                <a:cubicBezTo>
                  <a:pt x="5113" y="0"/>
                  <a:pt x="4995" y="71"/>
                  <a:pt x="4877" y="248"/>
                </a:cubicBezTo>
                <a:cubicBezTo>
                  <a:pt x="4426" y="880"/>
                  <a:pt x="4155" y="1602"/>
                  <a:pt x="4155" y="2415"/>
                </a:cubicBezTo>
                <a:cubicBezTo>
                  <a:pt x="3974" y="3138"/>
                  <a:pt x="3432" y="3770"/>
                  <a:pt x="2620" y="3951"/>
                </a:cubicBezTo>
                <a:cubicBezTo>
                  <a:pt x="1807" y="4221"/>
                  <a:pt x="1084" y="4492"/>
                  <a:pt x="272" y="4854"/>
                </a:cubicBezTo>
                <a:cubicBezTo>
                  <a:pt x="91" y="4944"/>
                  <a:pt x="1" y="5125"/>
                  <a:pt x="1" y="5305"/>
                </a:cubicBezTo>
                <a:cubicBezTo>
                  <a:pt x="1" y="5396"/>
                  <a:pt x="1" y="5576"/>
                  <a:pt x="181" y="5666"/>
                </a:cubicBezTo>
                <a:cubicBezTo>
                  <a:pt x="272" y="5757"/>
                  <a:pt x="362" y="5847"/>
                  <a:pt x="452" y="5847"/>
                </a:cubicBezTo>
                <a:lnTo>
                  <a:pt x="633" y="5937"/>
                </a:lnTo>
                <a:cubicBezTo>
                  <a:pt x="813" y="6028"/>
                  <a:pt x="994" y="6028"/>
                  <a:pt x="1175" y="6118"/>
                </a:cubicBezTo>
                <a:cubicBezTo>
                  <a:pt x="1536" y="6208"/>
                  <a:pt x="1897" y="6299"/>
                  <a:pt x="2258" y="6389"/>
                </a:cubicBezTo>
                <a:cubicBezTo>
                  <a:pt x="3613" y="6660"/>
                  <a:pt x="4155" y="7834"/>
                  <a:pt x="4426" y="9008"/>
                </a:cubicBezTo>
                <a:lnTo>
                  <a:pt x="4426" y="9098"/>
                </a:lnTo>
                <a:cubicBezTo>
                  <a:pt x="4516" y="9640"/>
                  <a:pt x="4787" y="10453"/>
                  <a:pt x="5239" y="10453"/>
                </a:cubicBezTo>
                <a:cubicBezTo>
                  <a:pt x="5690" y="10453"/>
                  <a:pt x="5781" y="10001"/>
                  <a:pt x="5961" y="9640"/>
                </a:cubicBezTo>
                <a:cubicBezTo>
                  <a:pt x="6052" y="9279"/>
                  <a:pt x="6142" y="8918"/>
                  <a:pt x="6322" y="8466"/>
                </a:cubicBezTo>
                <a:cubicBezTo>
                  <a:pt x="6413" y="7744"/>
                  <a:pt x="6955" y="7021"/>
                  <a:pt x="7587" y="6660"/>
                </a:cubicBezTo>
                <a:cubicBezTo>
                  <a:pt x="8309" y="6389"/>
                  <a:pt x="9032" y="6299"/>
                  <a:pt x="9664" y="5937"/>
                </a:cubicBezTo>
                <a:cubicBezTo>
                  <a:pt x="10296" y="5757"/>
                  <a:pt x="10748" y="5305"/>
                  <a:pt x="10206" y="4854"/>
                </a:cubicBezTo>
                <a:cubicBezTo>
                  <a:pt x="10206" y="4854"/>
                  <a:pt x="10116" y="4854"/>
                  <a:pt x="10116" y="4763"/>
                </a:cubicBezTo>
                <a:cubicBezTo>
                  <a:pt x="9935" y="4673"/>
                  <a:pt x="9845" y="4583"/>
                  <a:pt x="9664" y="4583"/>
                </a:cubicBezTo>
                <a:cubicBezTo>
                  <a:pt x="9122" y="4312"/>
                  <a:pt x="8490" y="4131"/>
                  <a:pt x="7858" y="4041"/>
                </a:cubicBezTo>
                <a:cubicBezTo>
                  <a:pt x="7226" y="3951"/>
                  <a:pt x="6593" y="3409"/>
                  <a:pt x="6322" y="2776"/>
                </a:cubicBezTo>
                <a:cubicBezTo>
                  <a:pt x="6232" y="2325"/>
                  <a:pt x="6232" y="1964"/>
                  <a:pt x="6142" y="1512"/>
                </a:cubicBezTo>
                <a:cubicBezTo>
                  <a:pt x="6142" y="1241"/>
                  <a:pt x="6052" y="970"/>
                  <a:pt x="5961" y="790"/>
                </a:cubicBezTo>
                <a:lnTo>
                  <a:pt x="5871" y="609"/>
                </a:lnTo>
                <a:cubicBezTo>
                  <a:pt x="5688" y="305"/>
                  <a:pt x="5465" y="0"/>
                  <a:pt x="522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1"/>
          <p:cNvSpPr/>
          <p:nvPr/>
        </p:nvSpPr>
        <p:spPr>
          <a:xfrm>
            <a:off x="8433405" y="1223192"/>
            <a:ext cx="204200" cy="195408"/>
          </a:xfrm>
          <a:custGeom>
            <a:avLst/>
            <a:gdLst/>
            <a:ahLst/>
            <a:cxnLst/>
            <a:rect l="l" t="t" r="r" b="b"/>
            <a:pathLst>
              <a:path w="8129" h="7779" extrusionOk="0">
                <a:moveTo>
                  <a:pt x="4040" y="0"/>
                </a:moveTo>
                <a:cubicBezTo>
                  <a:pt x="3959" y="0"/>
                  <a:pt x="3876" y="54"/>
                  <a:pt x="3793" y="192"/>
                </a:cubicBezTo>
                <a:cubicBezTo>
                  <a:pt x="3432" y="644"/>
                  <a:pt x="3251" y="1186"/>
                  <a:pt x="3161" y="1818"/>
                </a:cubicBezTo>
                <a:cubicBezTo>
                  <a:pt x="3071" y="2360"/>
                  <a:pt x="2619" y="2811"/>
                  <a:pt x="2077" y="2902"/>
                </a:cubicBezTo>
                <a:cubicBezTo>
                  <a:pt x="1445" y="3082"/>
                  <a:pt x="813" y="3263"/>
                  <a:pt x="271" y="3624"/>
                </a:cubicBezTo>
                <a:cubicBezTo>
                  <a:pt x="90" y="3624"/>
                  <a:pt x="0" y="3805"/>
                  <a:pt x="0" y="3895"/>
                </a:cubicBezTo>
                <a:cubicBezTo>
                  <a:pt x="0" y="3985"/>
                  <a:pt x="90" y="4076"/>
                  <a:pt x="181" y="4166"/>
                </a:cubicBezTo>
                <a:cubicBezTo>
                  <a:pt x="271" y="4256"/>
                  <a:pt x="361" y="4256"/>
                  <a:pt x="452" y="4347"/>
                </a:cubicBezTo>
                <a:lnTo>
                  <a:pt x="542" y="4347"/>
                </a:lnTo>
                <a:lnTo>
                  <a:pt x="994" y="4527"/>
                </a:lnTo>
                <a:cubicBezTo>
                  <a:pt x="1264" y="4527"/>
                  <a:pt x="1535" y="4618"/>
                  <a:pt x="1806" y="4708"/>
                </a:cubicBezTo>
                <a:cubicBezTo>
                  <a:pt x="2800" y="4889"/>
                  <a:pt x="3161" y="5792"/>
                  <a:pt x="3342" y="6695"/>
                </a:cubicBezTo>
                <a:cubicBezTo>
                  <a:pt x="3342" y="6695"/>
                  <a:pt x="3342" y="6695"/>
                  <a:pt x="3342" y="6785"/>
                </a:cubicBezTo>
                <a:cubicBezTo>
                  <a:pt x="3432" y="7146"/>
                  <a:pt x="3703" y="7779"/>
                  <a:pt x="3974" y="7779"/>
                </a:cubicBezTo>
                <a:cubicBezTo>
                  <a:pt x="4335" y="7779"/>
                  <a:pt x="4425" y="7417"/>
                  <a:pt x="4516" y="7146"/>
                </a:cubicBezTo>
                <a:cubicBezTo>
                  <a:pt x="4606" y="6875"/>
                  <a:pt x="4696" y="6514"/>
                  <a:pt x="4787" y="6243"/>
                </a:cubicBezTo>
                <a:cubicBezTo>
                  <a:pt x="4877" y="5701"/>
                  <a:pt x="5238" y="5159"/>
                  <a:pt x="5780" y="4889"/>
                </a:cubicBezTo>
                <a:cubicBezTo>
                  <a:pt x="6322" y="4618"/>
                  <a:pt x="6864" y="4618"/>
                  <a:pt x="7406" y="4347"/>
                </a:cubicBezTo>
                <a:cubicBezTo>
                  <a:pt x="7767" y="4166"/>
                  <a:pt x="8128" y="3895"/>
                  <a:pt x="7767" y="3714"/>
                </a:cubicBezTo>
                <a:lnTo>
                  <a:pt x="7586" y="3624"/>
                </a:lnTo>
                <a:cubicBezTo>
                  <a:pt x="7496" y="3534"/>
                  <a:pt x="7406" y="3444"/>
                  <a:pt x="7315" y="3444"/>
                </a:cubicBezTo>
                <a:cubicBezTo>
                  <a:pt x="6864" y="3263"/>
                  <a:pt x="6412" y="3082"/>
                  <a:pt x="5961" y="2992"/>
                </a:cubicBezTo>
                <a:cubicBezTo>
                  <a:pt x="5419" y="2902"/>
                  <a:pt x="4967" y="2540"/>
                  <a:pt x="4877" y="2089"/>
                </a:cubicBezTo>
                <a:cubicBezTo>
                  <a:pt x="4787" y="1728"/>
                  <a:pt x="4696" y="1457"/>
                  <a:pt x="4696" y="1095"/>
                </a:cubicBezTo>
                <a:cubicBezTo>
                  <a:pt x="4696" y="915"/>
                  <a:pt x="4606" y="734"/>
                  <a:pt x="4516" y="554"/>
                </a:cubicBezTo>
                <a:cubicBezTo>
                  <a:pt x="4516" y="554"/>
                  <a:pt x="4516" y="463"/>
                  <a:pt x="4516" y="463"/>
                </a:cubicBezTo>
                <a:cubicBezTo>
                  <a:pt x="4390" y="275"/>
                  <a:pt x="4222" y="0"/>
                  <a:pt x="404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11"/>
          <p:cNvSpPr/>
          <p:nvPr/>
        </p:nvSpPr>
        <p:spPr>
          <a:xfrm rot="2876927">
            <a:off x="2072163" y="717587"/>
            <a:ext cx="167900" cy="160464"/>
          </a:xfrm>
          <a:custGeom>
            <a:avLst/>
            <a:gdLst/>
            <a:ahLst/>
            <a:cxnLst/>
            <a:rect l="l" t="t" r="r" b="b"/>
            <a:pathLst>
              <a:path w="6684" h="6388" extrusionOk="0">
                <a:moveTo>
                  <a:pt x="3260" y="1"/>
                </a:moveTo>
                <a:cubicBezTo>
                  <a:pt x="3192" y="1"/>
                  <a:pt x="3127" y="43"/>
                  <a:pt x="3071" y="156"/>
                </a:cubicBezTo>
                <a:cubicBezTo>
                  <a:pt x="2800" y="517"/>
                  <a:pt x="2619" y="968"/>
                  <a:pt x="2619" y="1420"/>
                </a:cubicBezTo>
                <a:cubicBezTo>
                  <a:pt x="2529" y="1962"/>
                  <a:pt x="2168" y="2323"/>
                  <a:pt x="1716" y="2413"/>
                </a:cubicBezTo>
                <a:cubicBezTo>
                  <a:pt x="1174" y="2594"/>
                  <a:pt x="632" y="2775"/>
                  <a:pt x="181" y="2955"/>
                </a:cubicBezTo>
                <a:cubicBezTo>
                  <a:pt x="91" y="3046"/>
                  <a:pt x="0" y="3136"/>
                  <a:pt x="0" y="3226"/>
                </a:cubicBezTo>
                <a:cubicBezTo>
                  <a:pt x="0" y="3316"/>
                  <a:pt x="91" y="3407"/>
                  <a:pt x="91" y="3497"/>
                </a:cubicBezTo>
                <a:cubicBezTo>
                  <a:pt x="181" y="3497"/>
                  <a:pt x="271" y="3587"/>
                  <a:pt x="362" y="3587"/>
                </a:cubicBezTo>
                <a:lnTo>
                  <a:pt x="452" y="3587"/>
                </a:lnTo>
                <a:lnTo>
                  <a:pt x="723" y="3678"/>
                </a:lnTo>
                <a:cubicBezTo>
                  <a:pt x="994" y="3768"/>
                  <a:pt x="1174" y="3858"/>
                  <a:pt x="1445" y="3858"/>
                </a:cubicBezTo>
                <a:cubicBezTo>
                  <a:pt x="2258" y="4039"/>
                  <a:pt x="2529" y="4761"/>
                  <a:pt x="2710" y="5484"/>
                </a:cubicBezTo>
                <a:cubicBezTo>
                  <a:pt x="2710" y="5484"/>
                  <a:pt x="2710" y="5574"/>
                  <a:pt x="2710" y="5574"/>
                </a:cubicBezTo>
                <a:cubicBezTo>
                  <a:pt x="2800" y="5845"/>
                  <a:pt x="2981" y="6387"/>
                  <a:pt x="3252" y="6387"/>
                </a:cubicBezTo>
                <a:cubicBezTo>
                  <a:pt x="3522" y="6387"/>
                  <a:pt x="3613" y="6116"/>
                  <a:pt x="3703" y="5845"/>
                </a:cubicBezTo>
                <a:cubicBezTo>
                  <a:pt x="3793" y="5665"/>
                  <a:pt x="3884" y="5394"/>
                  <a:pt x="3884" y="5123"/>
                </a:cubicBezTo>
                <a:cubicBezTo>
                  <a:pt x="3974" y="4671"/>
                  <a:pt x="4335" y="4310"/>
                  <a:pt x="4697" y="4039"/>
                </a:cubicBezTo>
                <a:cubicBezTo>
                  <a:pt x="5148" y="3858"/>
                  <a:pt x="5600" y="3768"/>
                  <a:pt x="6051" y="3587"/>
                </a:cubicBezTo>
                <a:cubicBezTo>
                  <a:pt x="6322" y="3497"/>
                  <a:pt x="6683" y="3226"/>
                  <a:pt x="6322" y="3046"/>
                </a:cubicBezTo>
                <a:lnTo>
                  <a:pt x="6232" y="2955"/>
                </a:lnTo>
                <a:cubicBezTo>
                  <a:pt x="6142" y="2865"/>
                  <a:pt x="6051" y="2865"/>
                  <a:pt x="5961" y="2775"/>
                </a:cubicBezTo>
                <a:cubicBezTo>
                  <a:pt x="5600" y="2684"/>
                  <a:pt x="5238" y="2504"/>
                  <a:pt x="4877" y="2504"/>
                </a:cubicBezTo>
                <a:cubicBezTo>
                  <a:pt x="4426" y="2413"/>
                  <a:pt x="4064" y="2142"/>
                  <a:pt x="3884" y="1691"/>
                </a:cubicBezTo>
                <a:cubicBezTo>
                  <a:pt x="3884" y="1420"/>
                  <a:pt x="3793" y="1149"/>
                  <a:pt x="3793" y="878"/>
                </a:cubicBezTo>
                <a:cubicBezTo>
                  <a:pt x="3793" y="788"/>
                  <a:pt x="3703" y="607"/>
                  <a:pt x="3703" y="426"/>
                </a:cubicBezTo>
                <a:cubicBezTo>
                  <a:pt x="3613" y="426"/>
                  <a:pt x="3613" y="426"/>
                  <a:pt x="3703" y="336"/>
                </a:cubicBezTo>
                <a:cubicBezTo>
                  <a:pt x="3578" y="212"/>
                  <a:pt x="3411" y="1"/>
                  <a:pt x="326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11"/>
          <p:cNvSpPr/>
          <p:nvPr/>
        </p:nvSpPr>
        <p:spPr>
          <a:xfrm flipH="1">
            <a:off x="3127737" y="4405243"/>
            <a:ext cx="270015" cy="263358"/>
          </a:xfrm>
          <a:custGeom>
            <a:avLst/>
            <a:gdLst/>
            <a:ahLst/>
            <a:cxnLst/>
            <a:rect l="l" t="t" r="r" b="b"/>
            <a:pathLst>
              <a:path w="10749" h="10484" extrusionOk="0">
                <a:moveTo>
                  <a:pt x="5209" y="1"/>
                </a:moveTo>
                <a:cubicBezTo>
                  <a:pt x="5097" y="1"/>
                  <a:pt x="4984" y="56"/>
                  <a:pt x="4878" y="188"/>
                </a:cubicBezTo>
                <a:cubicBezTo>
                  <a:pt x="4426" y="820"/>
                  <a:pt x="4246" y="1543"/>
                  <a:pt x="4155" y="2355"/>
                </a:cubicBezTo>
                <a:cubicBezTo>
                  <a:pt x="3975" y="3168"/>
                  <a:pt x="3433" y="3800"/>
                  <a:pt x="2710" y="3981"/>
                </a:cubicBezTo>
                <a:cubicBezTo>
                  <a:pt x="1807" y="4162"/>
                  <a:pt x="1085" y="4433"/>
                  <a:pt x="272" y="4794"/>
                </a:cubicBezTo>
                <a:cubicBezTo>
                  <a:pt x="91" y="4884"/>
                  <a:pt x="1" y="5065"/>
                  <a:pt x="1" y="5245"/>
                </a:cubicBezTo>
                <a:cubicBezTo>
                  <a:pt x="1" y="5426"/>
                  <a:pt x="91" y="5516"/>
                  <a:pt x="182" y="5607"/>
                </a:cubicBezTo>
                <a:cubicBezTo>
                  <a:pt x="272" y="5697"/>
                  <a:pt x="362" y="5787"/>
                  <a:pt x="543" y="5787"/>
                </a:cubicBezTo>
                <a:lnTo>
                  <a:pt x="633" y="5878"/>
                </a:lnTo>
                <a:cubicBezTo>
                  <a:pt x="814" y="5968"/>
                  <a:pt x="994" y="6058"/>
                  <a:pt x="1175" y="6058"/>
                </a:cubicBezTo>
                <a:cubicBezTo>
                  <a:pt x="1536" y="6149"/>
                  <a:pt x="1898" y="6239"/>
                  <a:pt x="2349" y="6329"/>
                </a:cubicBezTo>
                <a:cubicBezTo>
                  <a:pt x="3613" y="6600"/>
                  <a:pt x="4155" y="7864"/>
                  <a:pt x="4426" y="8948"/>
                </a:cubicBezTo>
                <a:cubicBezTo>
                  <a:pt x="4426" y="9039"/>
                  <a:pt x="4426" y="9039"/>
                  <a:pt x="4426" y="9129"/>
                </a:cubicBezTo>
                <a:cubicBezTo>
                  <a:pt x="4517" y="9580"/>
                  <a:pt x="4788" y="10484"/>
                  <a:pt x="5239" y="10484"/>
                </a:cubicBezTo>
                <a:cubicBezTo>
                  <a:pt x="5691" y="10484"/>
                  <a:pt x="5781" y="9942"/>
                  <a:pt x="5962" y="9580"/>
                </a:cubicBezTo>
                <a:cubicBezTo>
                  <a:pt x="6052" y="9219"/>
                  <a:pt x="6142" y="8858"/>
                  <a:pt x="6323" y="8497"/>
                </a:cubicBezTo>
                <a:cubicBezTo>
                  <a:pt x="6503" y="7684"/>
                  <a:pt x="6955" y="6961"/>
                  <a:pt x="7587" y="6600"/>
                </a:cubicBezTo>
                <a:cubicBezTo>
                  <a:pt x="8310" y="6329"/>
                  <a:pt x="9032" y="6239"/>
                  <a:pt x="9664" y="5968"/>
                </a:cubicBezTo>
                <a:cubicBezTo>
                  <a:pt x="10297" y="5697"/>
                  <a:pt x="10748" y="5336"/>
                  <a:pt x="10297" y="4884"/>
                </a:cubicBezTo>
                <a:cubicBezTo>
                  <a:pt x="10206" y="4884"/>
                  <a:pt x="10206" y="4794"/>
                  <a:pt x="10116" y="4794"/>
                </a:cubicBezTo>
                <a:cubicBezTo>
                  <a:pt x="10026" y="4704"/>
                  <a:pt x="9845" y="4613"/>
                  <a:pt x="9755" y="4523"/>
                </a:cubicBezTo>
                <a:cubicBezTo>
                  <a:pt x="9123" y="4252"/>
                  <a:pt x="8581" y="4071"/>
                  <a:pt x="7948" y="3981"/>
                </a:cubicBezTo>
                <a:cubicBezTo>
                  <a:pt x="7226" y="3891"/>
                  <a:pt x="6594" y="3439"/>
                  <a:pt x="6413" y="2717"/>
                </a:cubicBezTo>
                <a:cubicBezTo>
                  <a:pt x="6323" y="2265"/>
                  <a:pt x="6233" y="1904"/>
                  <a:pt x="6142" y="1452"/>
                </a:cubicBezTo>
                <a:cubicBezTo>
                  <a:pt x="6142" y="1181"/>
                  <a:pt x="6052" y="1001"/>
                  <a:pt x="5962" y="730"/>
                </a:cubicBezTo>
                <a:lnTo>
                  <a:pt x="5871" y="639"/>
                </a:lnTo>
                <a:cubicBezTo>
                  <a:pt x="5744" y="320"/>
                  <a:pt x="5480" y="1"/>
                  <a:pt x="520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1"/>
          <p:cNvSpPr/>
          <p:nvPr/>
        </p:nvSpPr>
        <p:spPr>
          <a:xfrm flipH="1">
            <a:off x="2962091" y="4225911"/>
            <a:ext cx="165641" cy="161647"/>
          </a:xfrm>
          <a:custGeom>
            <a:avLst/>
            <a:gdLst/>
            <a:ahLst/>
            <a:cxnLst/>
            <a:rect l="l" t="t" r="r" b="b"/>
            <a:pathLst>
              <a:path w="6594" h="6435" extrusionOk="0">
                <a:moveTo>
                  <a:pt x="3198" y="1"/>
                </a:moveTo>
                <a:cubicBezTo>
                  <a:pt x="3132" y="1"/>
                  <a:pt x="3060" y="34"/>
                  <a:pt x="2981" y="113"/>
                </a:cubicBezTo>
                <a:cubicBezTo>
                  <a:pt x="2710" y="564"/>
                  <a:pt x="2529" y="1016"/>
                  <a:pt x="2529" y="1468"/>
                </a:cubicBezTo>
                <a:cubicBezTo>
                  <a:pt x="2439" y="2009"/>
                  <a:pt x="2078" y="2371"/>
                  <a:pt x="1626" y="2461"/>
                </a:cubicBezTo>
                <a:cubicBezTo>
                  <a:pt x="1084" y="2642"/>
                  <a:pt x="633" y="2822"/>
                  <a:pt x="181" y="3003"/>
                </a:cubicBezTo>
                <a:cubicBezTo>
                  <a:pt x="0" y="3093"/>
                  <a:pt x="0" y="3184"/>
                  <a:pt x="0" y="3274"/>
                </a:cubicBezTo>
                <a:cubicBezTo>
                  <a:pt x="0" y="3364"/>
                  <a:pt x="0" y="3454"/>
                  <a:pt x="91" y="3545"/>
                </a:cubicBezTo>
                <a:lnTo>
                  <a:pt x="271" y="3635"/>
                </a:lnTo>
                <a:lnTo>
                  <a:pt x="362" y="3635"/>
                </a:lnTo>
                <a:lnTo>
                  <a:pt x="723" y="3725"/>
                </a:lnTo>
                <a:lnTo>
                  <a:pt x="1355" y="3906"/>
                </a:lnTo>
                <a:cubicBezTo>
                  <a:pt x="2168" y="4087"/>
                  <a:pt x="2529" y="4809"/>
                  <a:pt x="2710" y="5532"/>
                </a:cubicBezTo>
                <a:cubicBezTo>
                  <a:pt x="2710" y="5532"/>
                  <a:pt x="2710" y="5622"/>
                  <a:pt x="2710" y="5622"/>
                </a:cubicBezTo>
                <a:cubicBezTo>
                  <a:pt x="2800" y="5893"/>
                  <a:pt x="2890" y="6435"/>
                  <a:pt x="3161" y="6435"/>
                </a:cubicBezTo>
                <a:cubicBezTo>
                  <a:pt x="3432" y="6435"/>
                  <a:pt x="3523" y="6164"/>
                  <a:pt x="3613" y="5893"/>
                </a:cubicBezTo>
                <a:cubicBezTo>
                  <a:pt x="3703" y="5712"/>
                  <a:pt x="3794" y="5441"/>
                  <a:pt x="3884" y="5170"/>
                </a:cubicBezTo>
                <a:cubicBezTo>
                  <a:pt x="3974" y="4719"/>
                  <a:pt x="4245" y="4267"/>
                  <a:pt x="4697" y="4087"/>
                </a:cubicBezTo>
                <a:cubicBezTo>
                  <a:pt x="5058" y="3906"/>
                  <a:pt x="5510" y="3816"/>
                  <a:pt x="5961" y="3635"/>
                </a:cubicBezTo>
                <a:cubicBezTo>
                  <a:pt x="6322" y="3454"/>
                  <a:pt x="6593" y="3274"/>
                  <a:pt x="6322" y="3003"/>
                </a:cubicBezTo>
                <a:lnTo>
                  <a:pt x="6142" y="3003"/>
                </a:lnTo>
                <a:lnTo>
                  <a:pt x="5961" y="2822"/>
                </a:lnTo>
                <a:cubicBezTo>
                  <a:pt x="5600" y="2642"/>
                  <a:pt x="5239" y="2551"/>
                  <a:pt x="4787" y="2461"/>
                </a:cubicBezTo>
                <a:cubicBezTo>
                  <a:pt x="4335" y="2461"/>
                  <a:pt x="3974" y="2100"/>
                  <a:pt x="3884" y="1739"/>
                </a:cubicBezTo>
                <a:cubicBezTo>
                  <a:pt x="3794" y="1468"/>
                  <a:pt x="3794" y="1197"/>
                  <a:pt x="3703" y="926"/>
                </a:cubicBezTo>
                <a:cubicBezTo>
                  <a:pt x="3703" y="745"/>
                  <a:pt x="3703" y="655"/>
                  <a:pt x="3613" y="474"/>
                </a:cubicBezTo>
                <a:lnTo>
                  <a:pt x="3613" y="384"/>
                </a:lnTo>
                <a:cubicBezTo>
                  <a:pt x="3485" y="192"/>
                  <a:pt x="3358" y="1"/>
                  <a:pt x="319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1"/>
          <p:cNvSpPr/>
          <p:nvPr/>
        </p:nvSpPr>
        <p:spPr>
          <a:xfrm rot="2876927">
            <a:off x="1618199" y="666517"/>
            <a:ext cx="269986" cy="262601"/>
          </a:xfrm>
          <a:custGeom>
            <a:avLst/>
            <a:gdLst/>
            <a:ahLst/>
            <a:cxnLst/>
            <a:rect l="l" t="t" r="r" b="b"/>
            <a:pathLst>
              <a:path w="10748" h="10454" extrusionOk="0">
                <a:moveTo>
                  <a:pt x="5227" y="0"/>
                </a:moveTo>
                <a:cubicBezTo>
                  <a:pt x="5113" y="0"/>
                  <a:pt x="4995" y="71"/>
                  <a:pt x="4877" y="248"/>
                </a:cubicBezTo>
                <a:cubicBezTo>
                  <a:pt x="4426" y="880"/>
                  <a:pt x="4155" y="1602"/>
                  <a:pt x="4155" y="2415"/>
                </a:cubicBezTo>
                <a:cubicBezTo>
                  <a:pt x="3974" y="3138"/>
                  <a:pt x="3432" y="3770"/>
                  <a:pt x="2620" y="3951"/>
                </a:cubicBezTo>
                <a:cubicBezTo>
                  <a:pt x="1807" y="4221"/>
                  <a:pt x="1084" y="4492"/>
                  <a:pt x="272" y="4854"/>
                </a:cubicBezTo>
                <a:cubicBezTo>
                  <a:pt x="91" y="4944"/>
                  <a:pt x="1" y="5125"/>
                  <a:pt x="1" y="5305"/>
                </a:cubicBezTo>
                <a:cubicBezTo>
                  <a:pt x="1" y="5396"/>
                  <a:pt x="1" y="5576"/>
                  <a:pt x="181" y="5666"/>
                </a:cubicBezTo>
                <a:cubicBezTo>
                  <a:pt x="272" y="5757"/>
                  <a:pt x="362" y="5847"/>
                  <a:pt x="452" y="5847"/>
                </a:cubicBezTo>
                <a:lnTo>
                  <a:pt x="633" y="5937"/>
                </a:lnTo>
                <a:cubicBezTo>
                  <a:pt x="813" y="6028"/>
                  <a:pt x="994" y="6028"/>
                  <a:pt x="1175" y="6118"/>
                </a:cubicBezTo>
                <a:cubicBezTo>
                  <a:pt x="1536" y="6208"/>
                  <a:pt x="1897" y="6299"/>
                  <a:pt x="2258" y="6389"/>
                </a:cubicBezTo>
                <a:cubicBezTo>
                  <a:pt x="3613" y="6660"/>
                  <a:pt x="4155" y="7834"/>
                  <a:pt x="4426" y="9008"/>
                </a:cubicBezTo>
                <a:lnTo>
                  <a:pt x="4426" y="9098"/>
                </a:lnTo>
                <a:cubicBezTo>
                  <a:pt x="4516" y="9640"/>
                  <a:pt x="4787" y="10453"/>
                  <a:pt x="5239" y="10453"/>
                </a:cubicBezTo>
                <a:cubicBezTo>
                  <a:pt x="5690" y="10453"/>
                  <a:pt x="5781" y="10001"/>
                  <a:pt x="5961" y="9640"/>
                </a:cubicBezTo>
                <a:cubicBezTo>
                  <a:pt x="6052" y="9279"/>
                  <a:pt x="6142" y="8918"/>
                  <a:pt x="6322" y="8466"/>
                </a:cubicBezTo>
                <a:cubicBezTo>
                  <a:pt x="6413" y="7744"/>
                  <a:pt x="6955" y="7021"/>
                  <a:pt x="7587" y="6660"/>
                </a:cubicBezTo>
                <a:cubicBezTo>
                  <a:pt x="8309" y="6389"/>
                  <a:pt x="9032" y="6299"/>
                  <a:pt x="9664" y="5937"/>
                </a:cubicBezTo>
                <a:cubicBezTo>
                  <a:pt x="10296" y="5757"/>
                  <a:pt x="10748" y="5305"/>
                  <a:pt x="10206" y="4854"/>
                </a:cubicBezTo>
                <a:cubicBezTo>
                  <a:pt x="10206" y="4854"/>
                  <a:pt x="10116" y="4854"/>
                  <a:pt x="10116" y="4763"/>
                </a:cubicBezTo>
                <a:cubicBezTo>
                  <a:pt x="9935" y="4673"/>
                  <a:pt x="9845" y="4583"/>
                  <a:pt x="9664" y="4583"/>
                </a:cubicBezTo>
                <a:cubicBezTo>
                  <a:pt x="9122" y="4312"/>
                  <a:pt x="8490" y="4131"/>
                  <a:pt x="7858" y="4041"/>
                </a:cubicBezTo>
                <a:cubicBezTo>
                  <a:pt x="7226" y="3951"/>
                  <a:pt x="6593" y="3409"/>
                  <a:pt x="6322" y="2776"/>
                </a:cubicBezTo>
                <a:cubicBezTo>
                  <a:pt x="6232" y="2325"/>
                  <a:pt x="6232" y="1964"/>
                  <a:pt x="6142" y="1512"/>
                </a:cubicBezTo>
                <a:cubicBezTo>
                  <a:pt x="6142" y="1241"/>
                  <a:pt x="6052" y="970"/>
                  <a:pt x="5961" y="790"/>
                </a:cubicBezTo>
                <a:lnTo>
                  <a:pt x="5871" y="609"/>
                </a:lnTo>
                <a:cubicBezTo>
                  <a:pt x="5688" y="305"/>
                  <a:pt x="5465" y="0"/>
                  <a:pt x="522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4" name="Google Shape;134;p11"/>
          <p:cNvPicPr preferRelativeResize="0"/>
          <p:nvPr/>
        </p:nvPicPr>
        <p:blipFill rotWithShape="1">
          <a:blip r:embed="rId2">
            <a:alphaModFix/>
          </a:blip>
          <a:srcRect t="-110" b="-100"/>
          <a:stretch/>
        </p:blipFill>
        <p:spPr>
          <a:xfrm rot="280864">
            <a:off x="916919" y="2691814"/>
            <a:ext cx="608837" cy="993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7945485">
            <a:off x="6193084" y="961110"/>
            <a:ext cx="2133141" cy="218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3678345">
            <a:off x="6473478" y="-431057"/>
            <a:ext cx="223289" cy="2158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1"/>
          <p:cNvPicPr preferRelativeResize="0"/>
          <p:nvPr/>
        </p:nvPicPr>
        <p:blipFill rotWithShape="1">
          <a:blip r:embed="rId5">
            <a:alphaModFix/>
          </a:blip>
          <a:srcRect l="5618" r="5618"/>
          <a:stretch/>
        </p:blipFill>
        <p:spPr>
          <a:xfrm rot="3077426">
            <a:off x="1556593" y="3591602"/>
            <a:ext cx="608837" cy="993173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1"/>
          <p:cNvSpPr txBox="1">
            <a:spLocks noGrp="1"/>
          </p:cNvSpPr>
          <p:nvPr>
            <p:ph type="title" hasCustomPrompt="1"/>
          </p:nvPr>
        </p:nvSpPr>
        <p:spPr>
          <a:xfrm>
            <a:off x="1648100" y="1698113"/>
            <a:ext cx="5847900" cy="10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39" name="Google Shape;139;p11"/>
          <p:cNvSpPr txBox="1">
            <a:spLocks noGrp="1"/>
          </p:cNvSpPr>
          <p:nvPr>
            <p:ph type="subTitle" idx="1"/>
          </p:nvPr>
        </p:nvSpPr>
        <p:spPr>
          <a:xfrm>
            <a:off x="1648100" y="2814963"/>
            <a:ext cx="5847900" cy="4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-88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ullet point list">
  <p:cSld name="CUSTOM_4_1_1_1_1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0" name="Google Shape;330;p24"/>
          <p:cNvGrpSpPr/>
          <p:nvPr/>
        </p:nvGrpSpPr>
        <p:grpSpPr>
          <a:xfrm rot="-3937283">
            <a:off x="-7165954" y="260783"/>
            <a:ext cx="10928690" cy="5916514"/>
            <a:chOff x="1548500" y="2472763"/>
            <a:chExt cx="62675" cy="75150"/>
          </a:xfrm>
        </p:grpSpPr>
        <p:sp>
          <p:nvSpPr>
            <p:cNvPr id="331" name="Google Shape;331;p24"/>
            <p:cNvSpPr/>
            <p:nvPr/>
          </p:nvSpPr>
          <p:spPr>
            <a:xfrm>
              <a:off x="1548500" y="2472763"/>
              <a:ext cx="62675" cy="75150"/>
            </a:xfrm>
            <a:custGeom>
              <a:avLst/>
              <a:gdLst/>
              <a:ahLst/>
              <a:cxnLst/>
              <a:rect l="l" t="t" r="r" b="b"/>
              <a:pathLst>
                <a:path w="2507" h="3006" extrusionOk="0">
                  <a:moveTo>
                    <a:pt x="1279" y="0"/>
                  </a:moveTo>
                  <a:cubicBezTo>
                    <a:pt x="921" y="0"/>
                    <a:pt x="398" y="383"/>
                    <a:pt x="212" y="835"/>
                  </a:cubicBezTo>
                  <a:cubicBezTo>
                    <a:pt x="0" y="1357"/>
                    <a:pt x="123" y="1898"/>
                    <a:pt x="192" y="2432"/>
                  </a:cubicBezTo>
                  <a:cubicBezTo>
                    <a:pt x="215" y="2616"/>
                    <a:pt x="400" y="2708"/>
                    <a:pt x="568" y="2785"/>
                  </a:cubicBezTo>
                  <a:cubicBezTo>
                    <a:pt x="883" y="2934"/>
                    <a:pt x="1170" y="3006"/>
                    <a:pt x="1420" y="3006"/>
                  </a:cubicBezTo>
                  <a:cubicBezTo>
                    <a:pt x="2071" y="3006"/>
                    <a:pt x="2474" y="2515"/>
                    <a:pt x="2491" y="1614"/>
                  </a:cubicBezTo>
                  <a:cubicBezTo>
                    <a:pt x="2506" y="927"/>
                    <a:pt x="1957" y="141"/>
                    <a:pt x="1374" y="10"/>
                  </a:cubicBezTo>
                  <a:cubicBezTo>
                    <a:pt x="1344" y="4"/>
                    <a:pt x="1312" y="0"/>
                    <a:pt x="12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24"/>
            <p:cNvSpPr/>
            <p:nvPr/>
          </p:nvSpPr>
          <p:spPr>
            <a:xfrm>
              <a:off x="1556075" y="2482013"/>
              <a:ext cx="48175" cy="58250"/>
            </a:xfrm>
            <a:custGeom>
              <a:avLst/>
              <a:gdLst/>
              <a:ahLst/>
              <a:cxnLst/>
              <a:rect l="l" t="t" r="r" b="b"/>
              <a:pathLst>
                <a:path w="1927" h="2330" extrusionOk="0">
                  <a:moveTo>
                    <a:pt x="961" y="0"/>
                  </a:moveTo>
                  <a:cubicBezTo>
                    <a:pt x="900" y="0"/>
                    <a:pt x="832" y="19"/>
                    <a:pt x="757" y="63"/>
                  </a:cubicBezTo>
                  <a:cubicBezTo>
                    <a:pt x="438" y="243"/>
                    <a:pt x="50" y="469"/>
                    <a:pt x="135" y="964"/>
                  </a:cubicBezTo>
                  <a:cubicBezTo>
                    <a:pt x="154" y="1068"/>
                    <a:pt x="185" y="1168"/>
                    <a:pt x="208" y="1263"/>
                  </a:cubicBezTo>
                  <a:cubicBezTo>
                    <a:pt x="173" y="1379"/>
                    <a:pt x="131" y="1482"/>
                    <a:pt x="112" y="1586"/>
                  </a:cubicBezTo>
                  <a:cubicBezTo>
                    <a:pt x="1" y="2100"/>
                    <a:pt x="396" y="2200"/>
                    <a:pt x="737" y="2280"/>
                  </a:cubicBezTo>
                  <a:cubicBezTo>
                    <a:pt x="861" y="2308"/>
                    <a:pt x="993" y="2329"/>
                    <a:pt x="1120" y="2329"/>
                  </a:cubicBezTo>
                  <a:cubicBezTo>
                    <a:pt x="1391" y="2329"/>
                    <a:pt x="1636" y="2232"/>
                    <a:pt x="1720" y="1897"/>
                  </a:cubicBezTo>
                  <a:cubicBezTo>
                    <a:pt x="1831" y="1421"/>
                    <a:pt x="1927" y="884"/>
                    <a:pt x="1528" y="465"/>
                  </a:cubicBezTo>
                  <a:cubicBezTo>
                    <a:pt x="1362" y="297"/>
                    <a:pt x="1209" y="0"/>
                    <a:pt x="9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33" name="Google Shape;333;p24"/>
          <p:cNvPicPr preferRelativeResize="0"/>
          <p:nvPr/>
        </p:nvPicPr>
        <p:blipFill rotWithShape="1">
          <a:blip r:embed="rId2">
            <a:alphaModFix/>
          </a:blip>
          <a:srcRect l="-241" r="-241"/>
          <a:stretch/>
        </p:blipFill>
        <p:spPr>
          <a:xfrm rot="10105481">
            <a:off x="909058" y="969568"/>
            <a:ext cx="1417204" cy="997114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24"/>
          <p:cNvSpPr/>
          <p:nvPr/>
        </p:nvSpPr>
        <p:spPr>
          <a:xfrm>
            <a:off x="6827661" y="518289"/>
            <a:ext cx="269990" cy="262604"/>
          </a:xfrm>
          <a:custGeom>
            <a:avLst/>
            <a:gdLst/>
            <a:ahLst/>
            <a:cxnLst/>
            <a:rect l="l" t="t" r="r" b="b"/>
            <a:pathLst>
              <a:path w="10748" h="10454" extrusionOk="0">
                <a:moveTo>
                  <a:pt x="5227" y="0"/>
                </a:moveTo>
                <a:cubicBezTo>
                  <a:pt x="5113" y="0"/>
                  <a:pt x="4995" y="71"/>
                  <a:pt x="4877" y="248"/>
                </a:cubicBezTo>
                <a:cubicBezTo>
                  <a:pt x="4426" y="880"/>
                  <a:pt x="4155" y="1602"/>
                  <a:pt x="4155" y="2415"/>
                </a:cubicBezTo>
                <a:cubicBezTo>
                  <a:pt x="3974" y="3138"/>
                  <a:pt x="3432" y="3770"/>
                  <a:pt x="2620" y="3951"/>
                </a:cubicBezTo>
                <a:cubicBezTo>
                  <a:pt x="1807" y="4221"/>
                  <a:pt x="1084" y="4492"/>
                  <a:pt x="272" y="4854"/>
                </a:cubicBezTo>
                <a:cubicBezTo>
                  <a:pt x="91" y="4944"/>
                  <a:pt x="1" y="5125"/>
                  <a:pt x="1" y="5305"/>
                </a:cubicBezTo>
                <a:cubicBezTo>
                  <a:pt x="1" y="5396"/>
                  <a:pt x="1" y="5576"/>
                  <a:pt x="181" y="5666"/>
                </a:cubicBezTo>
                <a:cubicBezTo>
                  <a:pt x="272" y="5757"/>
                  <a:pt x="362" y="5847"/>
                  <a:pt x="452" y="5847"/>
                </a:cubicBezTo>
                <a:lnTo>
                  <a:pt x="633" y="5937"/>
                </a:lnTo>
                <a:cubicBezTo>
                  <a:pt x="813" y="6028"/>
                  <a:pt x="994" y="6028"/>
                  <a:pt x="1175" y="6118"/>
                </a:cubicBezTo>
                <a:cubicBezTo>
                  <a:pt x="1536" y="6208"/>
                  <a:pt x="1897" y="6299"/>
                  <a:pt x="2258" y="6389"/>
                </a:cubicBezTo>
                <a:cubicBezTo>
                  <a:pt x="3613" y="6660"/>
                  <a:pt x="4155" y="7834"/>
                  <a:pt x="4426" y="9008"/>
                </a:cubicBezTo>
                <a:lnTo>
                  <a:pt x="4426" y="9098"/>
                </a:lnTo>
                <a:cubicBezTo>
                  <a:pt x="4516" y="9640"/>
                  <a:pt x="4787" y="10453"/>
                  <a:pt x="5239" y="10453"/>
                </a:cubicBezTo>
                <a:cubicBezTo>
                  <a:pt x="5690" y="10453"/>
                  <a:pt x="5781" y="10001"/>
                  <a:pt x="5961" y="9640"/>
                </a:cubicBezTo>
                <a:cubicBezTo>
                  <a:pt x="6052" y="9279"/>
                  <a:pt x="6142" y="8918"/>
                  <a:pt x="6322" y="8466"/>
                </a:cubicBezTo>
                <a:cubicBezTo>
                  <a:pt x="6413" y="7744"/>
                  <a:pt x="6955" y="7021"/>
                  <a:pt x="7587" y="6660"/>
                </a:cubicBezTo>
                <a:cubicBezTo>
                  <a:pt x="8309" y="6389"/>
                  <a:pt x="9032" y="6299"/>
                  <a:pt x="9664" y="5937"/>
                </a:cubicBezTo>
                <a:cubicBezTo>
                  <a:pt x="10296" y="5757"/>
                  <a:pt x="10748" y="5305"/>
                  <a:pt x="10206" y="4854"/>
                </a:cubicBezTo>
                <a:cubicBezTo>
                  <a:pt x="10206" y="4854"/>
                  <a:pt x="10116" y="4854"/>
                  <a:pt x="10116" y="4763"/>
                </a:cubicBezTo>
                <a:cubicBezTo>
                  <a:pt x="9935" y="4673"/>
                  <a:pt x="9845" y="4583"/>
                  <a:pt x="9664" y="4583"/>
                </a:cubicBezTo>
                <a:cubicBezTo>
                  <a:pt x="9122" y="4312"/>
                  <a:pt x="8490" y="4131"/>
                  <a:pt x="7858" y="4041"/>
                </a:cubicBezTo>
                <a:cubicBezTo>
                  <a:pt x="7226" y="3951"/>
                  <a:pt x="6593" y="3409"/>
                  <a:pt x="6322" y="2776"/>
                </a:cubicBezTo>
                <a:cubicBezTo>
                  <a:pt x="6232" y="2325"/>
                  <a:pt x="6232" y="1964"/>
                  <a:pt x="6142" y="1512"/>
                </a:cubicBezTo>
                <a:cubicBezTo>
                  <a:pt x="6142" y="1241"/>
                  <a:pt x="6052" y="970"/>
                  <a:pt x="5961" y="790"/>
                </a:cubicBezTo>
                <a:lnTo>
                  <a:pt x="5871" y="609"/>
                </a:lnTo>
                <a:cubicBezTo>
                  <a:pt x="5688" y="305"/>
                  <a:pt x="5465" y="0"/>
                  <a:pt x="522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24"/>
          <p:cNvSpPr/>
          <p:nvPr/>
        </p:nvSpPr>
        <p:spPr>
          <a:xfrm>
            <a:off x="7119880" y="322892"/>
            <a:ext cx="204200" cy="195408"/>
          </a:xfrm>
          <a:custGeom>
            <a:avLst/>
            <a:gdLst/>
            <a:ahLst/>
            <a:cxnLst/>
            <a:rect l="l" t="t" r="r" b="b"/>
            <a:pathLst>
              <a:path w="8129" h="7779" extrusionOk="0">
                <a:moveTo>
                  <a:pt x="4040" y="0"/>
                </a:moveTo>
                <a:cubicBezTo>
                  <a:pt x="3959" y="0"/>
                  <a:pt x="3876" y="54"/>
                  <a:pt x="3793" y="192"/>
                </a:cubicBezTo>
                <a:cubicBezTo>
                  <a:pt x="3432" y="644"/>
                  <a:pt x="3251" y="1186"/>
                  <a:pt x="3161" y="1818"/>
                </a:cubicBezTo>
                <a:cubicBezTo>
                  <a:pt x="3071" y="2360"/>
                  <a:pt x="2619" y="2811"/>
                  <a:pt x="2077" y="2902"/>
                </a:cubicBezTo>
                <a:cubicBezTo>
                  <a:pt x="1445" y="3082"/>
                  <a:pt x="813" y="3263"/>
                  <a:pt x="271" y="3624"/>
                </a:cubicBezTo>
                <a:cubicBezTo>
                  <a:pt x="90" y="3624"/>
                  <a:pt x="0" y="3805"/>
                  <a:pt x="0" y="3895"/>
                </a:cubicBezTo>
                <a:cubicBezTo>
                  <a:pt x="0" y="3985"/>
                  <a:pt x="90" y="4076"/>
                  <a:pt x="181" y="4166"/>
                </a:cubicBezTo>
                <a:cubicBezTo>
                  <a:pt x="271" y="4256"/>
                  <a:pt x="361" y="4256"/>
                  <a:pt x="452" y="4347"/>
                </a:cubicBezTo>
                <a:lnTo>
                  <a:pt x="542" y="4347"/>
                </a:lnTo>
                <a:lnTo>
                  <a:pt x="994" y="4527"/>
                </a:lnTo>
                <a:cubicBezTo>
                  <a:pt x="1264" y="4527"/>
                  <a:pt x="1535" y="4618"/>
                  <a:pt x="1806" y="4708"/>
                </a:cubicBezTo>
                <a:cubicBezTo>
                  <a:pt x="2800" y="4889"/>
                  <a:pt x="3161" y="5792"/>
                  <a:pt x="3342" y="6695"/>
                </a:cubicBezTo>
                <a:cubicBezTo>
                  <a:pt x="3342" y="6695"/>
                  <a:pt x="3342" y="6695"/>
                  <a:pt x="3342" y="6785"/>
                </a:cubicBezTo>
                <a:cubicBezTo>
                  <a:pt x="3432" y="7146"/>
                  <a:pt x="3703" y="7779"/>
                  <a:pt x="3974" y="7779"/>
                </a:cubicBezTo>
                <a:cubicBezTo>
                  <a:pt x="4335" y="7779"/>
                  <a:pt x="4425" y="7417"/>
                  <a:pt x="4516" y="7146"/>
                </a:cubicBezTo>
                <a:cubicBezTo>
                  <a:pt x="4606" y="6875"/>
                  <a:pt x="4696" y="6514"/>
                  <a:pt x="4787" y="6243"/>
                </a:cubicBezTo>
                <a:cubicBezTo>
                  <a:pt x="4877" y="5701"/>
                  <a:pt x="5238" y="5159"/>
                  <a:pt x="5780" y="4889"/>
                </a:cubicBezTo>
                <a:cubicBezTo>
                  <a:pt x="6322" y="4618"/>
                  <a:pt x="6864" y="4618"/>
                  <a:pt x="7406" y="4347"/>
                </a:cubicBezTo>
                <a:cubicBezTo>
                  <a:pt x="7767" y="4166"/>
                  <a:pt x="8128" y="3895"/>
                  <a:pt x="7767" y="3714"/>
                </a:cubicBezTo>
                <a:lnTo>
                  <a:pt x="7586" y="3624"/>
                </a:lnTo>
                <a:cubicBezTo>
                  <a:pt x="7496" y="3534"/>
                  <a:pt x="7406" y="3444"/>
                  <a:pt x="7315" y="3444"/>
                </a:cubicBezTo>
                <a:cubicBezTo>
                  <a:pt x="6864" y="3263"/>
                  <a:pt x="6412" y="3082"/>
                  <a:pt x="5961" y="2992"/>
                </a:cubicBezTo>
                <a:cubicBezTo>
                  <a:pt x="5419" y="2902"/>
                  <a:pt x="4967" y="2540"/>
                  <a:pt x="4877" y="2089"/>
                </a:cubicBezTo>
                <a:cubicBezTo>
                  <a:pt x="4787" y="1728"/>
                  <a:pt x="4696" y="1457"/>
                  <a:pt x="4696" y="1095"/>
                </a:cubicBezTo>
                <a:cubicBezTo>
                  <a:pt x="4696" y="915"/>
                  <a:pt x="4606" y="734"/>
                  <a:pt x="4516" y="554"/>
                </a:cubicBezTo>
                <a:cubicBezTo>
                  <a:pt x="4516" y="554"/>
                  <a:pt x="4516" y="463"/>
                  <a:pt x="4516" y="463"/>
                </a:cubicBezTo>
                <a:cubicBezTo>
                  <a:pt x="4390" y="275"/>
                  <a:pt x="4222" y="0"/>
                  <a:pt x="404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24"/>
          <p:cNvSpPr/>
          <p:nvPr/>
        </p:nvSpPr>
        <p:spPr>
          <a:xfrm flipH="1">
            <a:off x="4882575" y="4166843"/>
            <a:ext cx="270015" cy="263358"/>
          </a:xfrm>
          <a:custGeom>
            <a:avLst/>
            <a:gdLst/>
            <a:ahLst/>
            <a:cxnLst/>
            <a:rect l="l" t="t" r="r" b="b"/>
            <a:pathLst>
              <a:path w="10749" h="10484" extrusionOk="0">
                <a:moveTo>
                  <a:pt x="5209" y="1"/>
                </a:moveTo>
                <a:cubicBezTo>
                  <a:pt x="5097" y="1"/>
                  <a:pt x="4984" y="56"/>
                  <a:pt x="4878" y="188"/>
                </a:cubicBezTo>
                <a:cubicBezTo>
                  <a:pt x="4426" y="820"/>
                  <a:pt x="4246" y="1543"/>
                  <a:pt x="4155" y="2355"/>
                </a:cubicBezTo>
                <a:cubicBezTo>
                  <a:pt x="3975" y="3168"/>
                  <a:pt x="3433" y="3800"/>
                  <a:pt x="2710" y="3981"/>
                </a:cubicBezTo>
                <a:cubicBezTo>
                  <a:pt x="1807" y="4162"/>
                  <a:pt x="1085" y="4433"/>
                  <a:pt x="272" y="4794"/>
                </a:cubicBezTo>
                <a:cubicBezTo>
                  <a:pt x="91" y="4884"/>
                  <a:pt x="1" y="5065"/>
                  <a:pt x="1" y="5245"/>
                </a:cubicBezTo>
                <a:cubicBezTo>
                  <a:pt x="1" y="5426"/>
                  <a:pt x="91" y="5516"/>
                  <a:pt x="182" y="5607"/>
                </a:cubicBezTo>
                <a:cubicBezTo>
                  <a:pt x="272" y="5697"/>
                  <a:pt x="362" y="5787"/>
                  <a:pt x="543" y="5787"/>
                </a:cubicBezTo>
                <a:lnTo>
                  <a:pt x="633" y="5878"/>
                </a:lnTo>
                <a:cubicBezTo>
                  <a:pt x="814" y="5968"/>
                  <a:pt x="994" y="6058"/>
                  <a:pt x="1175" y="6058"/>
                </a:cubicBezTo>
                <a:cubicBezTo>
                  <a:pt x="1536" y="6149"/>
                  <a:pt x="1898" y="6239"/>
                  <a:pt x="2349" y="6329"/>
                </a:cubicBezTo>
                <a:cubicBezTo>
                  <a:pt x="3613" y="6600"/>
                  <a:pt x="4155" y="7864"/>
                  <a:pt x="4426" y="8948"/>
                </a:cubicBezTo>
                <a:cubicBezTo>
                  <a:pt x="4426" y="9039"/>
                  <a:pt x="4426" y="9039"/>
                  <a:pt x="4426" y="9129"/>
                </a:cubicBezTo>
                <a:cubicBezTo>
                  <a:pt x="4517" y="9580"/>
                  <a:pt x="4788" y="10484"/>
                  <a:pt x="5239" y="10484"/>
                </a:cubicBezTo>
                <a:cubicBezTo>
                  <a:pt x="5691" y="10484"/>
                  <a:pt x="5781" y="9942"/>
                  <a:pt x="5962" y="9580"/>
                </a:cubicBezTo>
                <a:cubicBezTo>
                  <a:pt x="6052" y="9219"/>
                  <a:pt x="6142" y="8858"/>
                  <a:pt x="6323" y="8497"/>
                </a:cubicBezTo>
                <a:cubicBezTo>
                  <a:pt x="6503" y="7684"/>
                  <a:pt x="6955" y="6961"/>
                  <a:pt x="7587" y="6600"/>
                </a:cubicBezTo>
                <a:cubicBezTo>
                  <a:pt x="8310" y="6329"/>
                  <a:pt x="9032" y="6239"/>
                  <a:pt x="9664" y="5968"/>
                </a:cubicBezTo>
                <a:cubicBezTo>
                  <a:pt x="10297" y="5697"/>
                  <a:pt x="10748" y="5336"/>
                  <a:pt x="10297" y="4884"/>
                </a:cubicBezTo>
                <a:cubicBezTo>
                  <a:pt x="10206" y="4884"/>
                  <a:pt x="10206" y="4794"/>
                  <a:pt x="10116" y="4794"/>
                </a:cubicBezTo>
                <a:cubicBezTo>
                  <a:pt x="10026" y="4704"/>
                  <a:pt x="9845" y="4613"/>
                  <a:pt x="9755" y="4523"/>
                </a:cubicBezTo>
                <a:cubicBezTo>
                  <a:pt x="9123" y="4252"/>
                  <a:pt x="8581" y="4071"/>
                  <a:pt x="7948" y="3981"/>
                </a:cubicBezTo>
                <a:cubicBezTo>
                  <a:pt x="7226" y="3891"/>
                  <a:pt x="6594" y="3439"/>
                  <a:pt x="6413" y="2717"/>
                </a:cubicBezTo>
                <a:cubicBezTo>
                  <a:pt x="6323" y="2265"/>
                  <a:pt x="6233" y="1904"/>
                  <a:pt x="6142" y="1452"/>
                </a:cubicBezTo>
                <a:cubicBezTo>
                  <a:pt x="6142" y="1181"/>
                  <a:pt x="6052" y="1001"/>
                  <a:pt x="5962" y="730"/>
                </a:cubicBezTo>
                <a:lnTo>
                  <a:pt x="5871" y="639"/>
                </a:lnTo>
                <a:cubicBezTo>
                  <a:pt x="5744" y="320"/>
                  <a:pt x="5480" y="1"/>
                  <a:pt x="520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24"/>
          <p:cNvSpPr/>
          <p:nvPr/>
        </p:nvSpPr>
        <p:spPr>
          <a:xfrm flipH="1">
            <a:off x="7638937" y="2567368"/>
            <a:ext cx="270015" cy="263358"/>
          </a:xfrm>
          <a:custGeom>
            <a:avLst/>
            <a:gdLst/>
            <a:ahLst/>
            <a:cxnLst/>
            <a:rect l="l" t="t" r="r" b="b"/>
            <a:pathLst>
              <a:path w="10749" h="10484" extrusionOk="0">
                <a:moveTo>
                  <a:pt x="5209" y="1"/>
                </a:moveTo>
                <a:cubicBezTo>
                  <a:pt x="5097" y="1"/>
                  <a:pt x="4984" y="56"/>
                  <a:pt x="4878" y="188"/>
                </a:cubicBezTo>
                <a:cubicBezTo>
                  <a:pt x="4426" y="820"/>
                  <a:pt x="4246" y="1543"/>
                  <a:pt x="4155" y="2355"/>
                </a:cubicBezTo>
                <a:cubicBezTo>
                  <a:pt x="3975" y="3168"/>
                  <a:pt x="3433" y="3800"/>
                  <a:pt x="2710" y="3981"/>
                </a:cubicBezTo>
                <a:cubicBezTo>
                  <a:pt x="1807" y="4162"/>
                  <a:pt x="1085" y="4433"/>
                  <a:pt x="272" y="4794"/>
                </a:cubicBezTo>
                <a:cubicBezTo>
                  <a:pt x="91" y="4884"/>
                  <a:pt x="1" y="5065"/>
                  <a:pt x="1" y="5245"/>
                </a:cubicBezTo>
                <a:cubicBezTo>
                  <a:pt x="1" y="5426"/>
                  <a:pt x="91" y="5516"/>
                  <a:pt x="182" y="5607"/>
                </a:cubicBezTo>
                <a:cubicBezTo>
                  <a:pt x="272" y="5697"/>
                  <a:pt x="362" y="5787"/>
                  <a:pt x="543" y="5787"/>
                </a:cubicBezTo>
                <a:lnTo>
                  <a:pt x="633" y="5878"/>
                </a:lnTo>
                <a:cubicBezTo>
                  <a:pt x="814" y="5968"/>
                  <a:pt x="994" y="6058"/>
                  <a:pt x="1175" y="6058"/>
                </a:cubicBezTo>
                <a:cubicBezTo>
                  <a:pt x="1536" y="6149"/>
                  <a:pt x="1898" y="6239"/>
                  <a:pt x="2349" y="6329"/>
                </a:cubicBezTo>
                <a:cubicBezTo>
                  <a:pt x="3613" y="6600"/>
                  <a:pt x="4155" y="7864"/>
                  <a:pt x="4426" y="8948"/>
                </a:cubicBezTo>
                <a:cubicBezTo>
                  <a:pt x="4426" y="9039"/>
                  <a:pt x="4426" y="9039"/>
                  <a:pt x="4426" y="9129"/>
                </a:cubicBezTo>
                <a:cubicBezTo>
                  <a:pt x="4517" y="9580"/>
                  <a:pt x="4788" y="10484"/>
                  <a:pt x="5239" y="10484"/>
                </a:cubicBezTo>
                <a:cubicBezTo>
                  <a:pt x="5691" y="10484"/>
                  <a:pt x="5781" y="9942"/>
                  <a:pt x="5962" y="9580"/>
                </a:cubicBezTo>
                <a:cubicBezTo>
                  <a:pt x="6052" y="9219"/>
                  <a:pt x="6142" y="8858"/>
                  <a:pt x="6323" y="8497"/>
                </a:cubicBezTo>
                <a:cubicBezTo>
                  <a:pt x="6503" y="7684"/>
                  <a:pt x="6955" y="6961"/>
                  <a:pt x="7587" y="6600"/>
                </a:cubicBezTo>
                <a:cubicBezTo>
                  <a:pt x="8310" y="6329"/>
                  <a:pt x="9032" y="6239"/>
                  <a:pt x="9664" y="5968"/>
                </a:cubicBezTo>
                <a:cubicBezTo>
                  <a:pt x="10297" y="5697"/>
                  <a:pt x="10748" y="5336"/>
                  <a:pt x="10297" y="4884"/>
                </a:cubicBezTo>
                <a:cubicBezTo>
                  <a:pt x="10206" y="4884"/>
                  <a:pt x="10206" y="4794"/>
                  <a:pt x="10116" y="4794"/>
                </a:cubicBezTo>
                <a:cubicBezTo>
                  <a:pt x="10026" y="4704"/>
                  <a:pt x="9845" y="4613"/>
                  <a:pt x="9755" y="4523"/>
                </a:cubicBezTo>
                <a:cubicBezTo>
                  <a:pt x="9123" y="4252"/>
                  <a:pt x="8581" y="4071"/>
                  <a:pt x="7948" y="3981"/>
                </a:cubicBezTo>
                <a:cubicBezTo>
                  <a:pt x="7226" y="3891"/>
                  <a:pt x="6594" y="3439"/>
                  <a:pt x="6413" y="2717"/>
                </a:cubicBezTo>
                <a:cubicBezTo>
                  <a:pt x="6323" y="2265"/>
                  <a:pt x="6233" y="1904"/>
                  <a:pt x="6142" y="1452"/>
                </a:cubicBezTo>
                <a:cubicBezTo>
                  <a:pt x="6142" y="1181"/>
                  <a:pt x="6052" y="1001"/>
                  <a:pt x="5962" y="730"/>
                </a:cubicBezTo>
                <a:lnTo>
                  <a:pt x="5871" y="639"/>
                </a:lnTo>
                <a:cubicBezTo>
                  <a:pt x="5744" y="320"/>
                  <a:pt x="5480" y="1"/>
                  <a:pt x="520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8" name="Google Shape;33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9229150">
            <a:off x="1456028" y="2229434"/>
            <a:ext cx="195389" cy="1737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2523609">
            <a:off x="934355" y="2420813"/>
            <a:ext cx="174061" cy="1596455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24"/>
          <p:cNvSpPr/>
          <p:nvPr/>
        </p:nvSpPr>
        <p:spPr>
          <a:xfrm flipH="1">
            <a:off x="4608991" y="4400236"/>
            <a:ext cx="165641" cy="161647"/>
          </a:xfrm>
          <a:custGeom>
            <a:avLst/>
            <a:gdLst/>
            <a:ahLst/>
            <a:cxnLst/>
            <a:rect l="l" t="t" r="r" b="b"/>
            <a:pathLst>
              <a:path w="6594" h="6435" extrusionOk="0">
                <a:moveTo>
                  <a:pt x="3198" y="1"/>
                </a:moveTo>
                <a:cubicBezTo>
                  <a:pt x="3132" y="1"/>
                  <a:pt x="3060" y="34"/>
                  <a:pt x="2981" y="113"/>
                </a:cubicBezTo>
                <a:cubicBezTo>
                  <a:pt x="2710" y="564"/>
                  <a:pt x="2529" y="1016"/>
                  <a:pt x="2529" y="1468"/>
                </a:cubicBezTo>
                <a:cubicBezTo>
                  <a:pt x="2439" y="2009"/>
                  <a:pt x="2078" y="2371"/>
                  <a:pt x="1626" y="2461"/>
                </a:cubicBezTo>
                <a:cubicBezTo>
                  <a:pt x="1084" y="2642"/>
                  <a:pt x="633" y="2822"/>
                  <a:pt x="181" y="3003"/>
                </a:cubicBezTo>
                <a:cubicBezTo>
                  <a:pt x="0" y="3093"/>
                  <a:pt x="0" y="3184"/>
                  <a:pt x="0" y="3274"/>
                </a:cubicBezTo>
                <a:cubicBezTo>
                  <a:pt x="0" y="3364"/>
                  <a:pt x="0" y="3454"/>
                  <a:pt x="91" y="3545"/>
                </a:cubicBezTo>
                <a:lnTo>
                  <a:pt x="271" y="3635"/>
                </a:lnTo>
                <a:lnTo>
                  <a:pt x="362" y="3635"/>
                </a:lnTo>
                <a:lnTo>
                  <a:pt x="723" y="3725"/>
                </a:lnTo>
                <a:lnTo>
                  <a:pt x="1355" y="3906"/>
                </a:lnTo>
                <a:cubicBezTo>
                  <a:pt x="2168" y="4087"/>
                  <a:pt x="2529" y="4809"/>
                  <a:pt x="2710" y="5532"/>
                </a:cubicBezTo>
                <a:cubicBezTo>
                  <a:pt x="2710" y="5532"/>
                  <a:pt x="2710" y="5622"/>
                  <a:pt x="2710" y="5622"/>
                </a:cubicBezTo>
                <a:cubicBezTo>
                  <a:pt x="2800" y="5893"/>
                  <a:pt x="2890" y="6435"/>
                  <a:pt x="3161" y="6435"/>
                </a:cubicBezTo>
                <a:cubicBezTo>
                  <a:pt x="3432" y="6435"/>
                  <a:pt x="3523" y="6164"/>
                  <a:pt x="3613" y="5893"/>
                </a:cubicBezTo>
                <a:cubicBezTo>
                  <a:pt x="3703" y="5712"/>
                  <a:pt x="3794" y="5441"/>
                  <a:pt x="3884" y="5170"/>
                </a:cubicBezTo>
                <a:cubicBezTo>
                  <a:pt x="3974" y="4719"/>
                  <a:pt x="4245" y="4267"/>
                  <a:pt x="4697" y="4087"/>
                </a:cubicBezTo>
                <a:cubicBezTo>
                  <a:pt x="5058" y="3906"/>
                  <a:pt x="5510" y="3816"/>
                  <a:pt x="5961" y="3635"/>
                </a:cubicBezTo>
                <a:cubicBezTo>
                  <a:pt x="6322" y="3454"/>
                  <a:pt x="6593" y="3274"/>
                  <a:pt x="6322" y="3003"/>
                </a:cubicBezTo>
                <a:lnTo>
                  <a:pt x="6142" y="3003"/>
                </a:lnTo>
                <a:lnTo>
                  <a:pt x="5961" y="2822"/>
                </a:lnTo>
                <a:cubicBezTo>
                  <a:pt x="5600" y="2642"/>
                  <a:pt x="5239" y="2551"/>
                  <a:pt x="4787" y="2461"/>
                </a:cubicBezTo>
                <a:cubicBezTo>
                  <a:pt x="4335" y="2461"/>
                  <a:pt x="3974" y="2100"/>
                  <a:pt x="3884" y="1739"/>
                </a:cubicBezTo>
                <a:cubicBezTo>
                  <a:pt x="3794" y="1468"/>
                  <a:pt x="3794" y="1197"/>
                  <a:pt x="3703" y="926"/>
                </a:cubicBezTo>
                <a:cubicBezTo>
                  <a:pt x="3703" y="745"/>
                  <a:pt x="3703" y="655"/>
                  <a:pt x="3613" y="474"/>
                </a:cubicBezTo>
                <a:lnTo>
                  <a:pt x="3613" y="384"/>
                </a:lnTo>
                <a:cubicBezTo>
                  <a:pt x="3485" y="192"/>
                  <a:pt x="3358" y="1"/>
                  <a:pt x="319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24"/>
          <p:cNvSpPr txBox="1">
            <a:spLocks noGrp="1"/>
          </p:cNvSpPr>
          <p:nvPr>
            <p:ph type="body" idx="1"/>
          </p:nvPr>
        </p:nvSpPr>
        <p:spPr>
          <a:xfrm>
            <a:off x="3055975" y="1171575"/>
            <a:ext cx="4132200" cy="254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●"/>
              <a:defRPr>
                <a:solidFill>
                  <a:schemeClr val="dk1"/>
                </a:solidFill>
              </a:defRPr>
            </a:lvl1pPr>
            <a:lvl2pPr marL="914400" lvl="1" indent="-330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○"/>
              <a:defRPr sz="1200">
                <a:solidFill>
                  <a:schemeClr val="dk1"/>
                </a:solidFill>
              </a:defRPr>
            </a:lvl2pPr>
            <a:lvl3pPr marL="1371600" lvl="2" indent="-3302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■"/>
              <a:defRPr>
                <a:solidFill>
                  <a:schemeClr val="dk1"/>
                </a:solidFill>
              </a:defRPr>
            </a:lvl3pPr>
            <a:lvl4pPr marL="1828800" lvl="3" indent="-3302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●"/>
              <a:defRPr>
                <a:solidFill>
                  <a:schemeClr val="dk1"/>
                </a:solidFill>
              </a:defRPr>
            </a:lvl4pPr>
            <a:lvl5pPr marL="2286000" lvl="4" indent="-3302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○"/>
              <a:defRPr>
                <a:solidFill>
                  <a:schemeClr val="dk1"/>
                </a:solidFill>
              </a:defRPr>
            </a:lvl5pPr>
            <a:lvl6pPr marL="2743200" lvl="5" indent="-3302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■"/>
              <a:defRPr>
                <a:solidFill>
                  <a:schemeClr val="dk1"/>
                </a:solidFill>
              </a:defRPr>
            </a:lvl6pPr>
            <a:lvl7pPr marL="3200400" lvl="6" indent="-3302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●"/>
              <a:defRPr>
                <a:solidFill>
                  <a:schemeClr val="dk1"/>
                </a:solidFill>
              </a:defRPr>
            </a:lvl7pPr>
            <a:lvl8pPr marL="3657600" lvl="7" indent="-3302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○"/>
              <a:defRPr>
                <a:solidFill>
                  <a:schemeClr val="dk1"/>
                </a:solidFill>
              </a:defRPr>
            </a:lvl8pPr>
            <a:lvl9pPr marL="4114800" lvl="8" indent="-330200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600"/>
              <a:buFont typeface="Montserrat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42" name="Google Shape;342;p24"/>
          <p:cNvSpPr txBox="1">
            <a:spLocks noGrp="1"/>
          </p:cNvSpPr>
          <p:nvPr>
            <p:ph type="title"/>
          </p:nvPr>
        </p:nvSpPr>
        <p:spPr>
          <a:xfrm>
            <a:off x="3055975" y="420624"/>
            <a:ext cx="41322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cifico"/>
              <a:buNone/>
              <a:defRPr sz="30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Narrow"/>
              <a:buNone/>
              <a:defRPr sz="3000" b="1">
                <a:solidFill>
                  <a:schemeClr val="dk1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Narrow"/>
              <a:buNone/>
              <a:defRPr sz="3000" b="1">
                <a:solidFill>
                  <a:schemeClr val="dk1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Narrow"/>
              <a:buNone/>
              <a:defRPr sz="3000" b="1">
                <a:solidFill>
                  <a:schemeClr val="dk1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Narrow"/>
              <a:buNone/>
              <a:defRPr sz="3000" b="1">
                <a:solidFill>
                  <a:schemeClr val="dk1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Narrow"/>
              <a:buNone/>
              <a:defRPr sz="3000" b="1">
                <a:solidFill>
                  <a:schemeClr val="dk1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Narrow"/>
              <a:buNone/>
              <a:defRPr sz="3000" b="1">
                <a:solidFill>
                  <a:schemeClr val="dk1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Narrow"/>
              <a:buNone/>
              <a:defRPr sz="3000" b="1">
                <a:solidFill>
                  <a:schemeClr val="dk1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Narrow"/>
              <a:buNone/>
              <a:defRPr sz="3000" b="1">
                <a:solidFill>
                  <a:schemeClr val="dk1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icksand"/>
              <a:buChar char="●"/>
              <a:defRPr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icksand"/>
              <a:buChar char="○"/>
              <a:defRPr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icksand"/>
              <a:buChar char="■"/>
              <a:defRPr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icksand"/>
              <a:buChar char="●"/>
              <a:defRPr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icksand"/>
              <a:buChar char="○"/>
              <a:defRPr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icksand"/>
              <a:buChar char="■"/>
              <a:defRPr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marL="3200400" lvl="6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icksand"/>
              <a:buChar char="●"/>
              <a:defRPr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marL="3657600" lvl="7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icksand"/>
              <a:buChar char="○"/>
              <a:defRPr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marL="4114800" lvl="8" indent="-3175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Quicksand"/>
              <a:buChar char="■"/>
              <a:defRPr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3" r:id="rId4"/>
    <p:sldLayoutId id="2147483655" r:id="rId5"/>
    <p:sldLayoutId id="2147483657" r:id="rId6"/>
    <p:sldLayoutId id="2147483658" r:id="rId7"/>
    <p:sldLayoutId id="2147483670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media" Target="../media/media4.mp4"/><Relationship Id="rId1" Type="http://schemas.openxmlformats.org/officeDocument/2006/relationships/video" Target="NULL" TargetMode="Externa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5.mp3"/><Relationship Id="rId1" Type="http://schemas.openxmlformats.org/officeDocument/2006/relationships/audio" Target="NULL" TargetMode="External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5.mp3"/><Relationship Id="rId1" Type="http://schemas.openxmlformats.org/officeDocument/2006/relationships/audio" Target="NULL" TargetMode="External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0"/>
          <p:cNvSpPr txBox="1">
            <a:spLocks noGrp="1"/>
          </p:cNvSpPr>
          <p:nvPr>
            <p:ph type="title"/>
          </p:nvPr>
        </p:nvSpPr>
        <p:spPr>
          <a:xfrm>
            <a:off x="603850" y="419250"/>
            <a:ext cx="782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>
                <a:latin typeface="Segoe Print" panose="02000800000000000000" pitchFamily="2" charset="0"/>
              </a:rPr>
              <a:t>Kim’s game</a:t>
            </a:r>
            <a:endParaRPr sz="4400" dirty="0">
              <a:latin typeface="Segoe Print" panose="02000800000000000000" pitchFamily="2" charset="0"/>
            </a:endParaRPr>
          </a:p>
        </p:txBody>
      </p:sp>
      <p:sp>
        <p:nvSpPr>
          <p:cNvPr id="407" name="Google Shape;407;p30"/>
          <p:cNvSpPr txBox="1">
            <a:spLocks noGrp="1"/>
          </p:cNvSpPr>
          <p:nvPr>
            <p:ph type="body" idx="1"/>
          </p:nvPr>
        </p:nvSpPr>
        <p:spPr>
          <a:xfrm>
            <a:off x="603850" y="1081075"/>
            <a:ext cx="7829400" cy="39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dk1"/>
                </a:solidFill>
              </a:rPr>
              <a:t>- Work in pairs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dk1"/>
                </a:solidFill>
              </a:rPr>
              <a:t>- 30 seconds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dk1"/>
                </a:solidFill>
              </a:rPr>
              <a:t>– Look and remember the words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dk1"/>
                </a:solidFill>
              </a:rPr>
              <a:t>- Write down in your notebook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63;p6">
            <a:extLst>
              <a:ext uri="{FF2B5EF4-FFF2-40B4-BE49-F238E27FC236}">
                <a16:creationId xmlns:a16="http://schemas.microsoft.com/office/drawing/2014/main" id="{AEB91A6C-1B85-0C55-4DDD-D66738DD1C9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4601" y="466046"/>
            <a:ext cx="2831838" cy="1755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64;p6">
            <a:extLst>
              <a:ext uri="{FF2B5EF4-FFF2-40B4-BE49-F238E27FC236}">
                <a16:creationId xmlns:a16="http://schemas.microsoft.com/office/drawing/2014/main" id="{26207677-4A5D-9B65-E797-826977ABEF6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03367" y="466046"/>
            <a:ext cx="2827495" cy="1751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65;p6">
            <a:extLst>
              <a:ext uri="{FF2B5EF4-FFF2-40B4-BE49-F238E27FC236}">
                <a16:creationId xmlns:a16="http://schemas.microsoft.com/office/drawing/2014/main" id="{51FFC120-DC8A-AB94-4365-B547985F87E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00496" y="469344"/>
            <a:ext cx="2708814" cy="1751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323;p19">
            <a:extLst>
              <a:ext uri="{FF2B5EF4-FFF2-40B4-BE49-F238E27FC236}">
                <a16:creationId xmlns:a16="http://schemas.microsoft.com/office/drawing/2014/main" id="{174E6CF6-444B-15E5-C47B-2FFBAFDF4BE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74601" y="2571750"/>
            <a:ext cx="2831838" cy="1988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321;p19">
            <a:extLst>
              <a:ext uri="{FF2B5EF4-FFF2-40B4-BE49-F238E27FC236}">
                <a16:creationId xmlns:a16="http://schemas.microsoft.com/office/drawing/2014/main" id="{0467515B-51A5-DBBB-3040-E22EEF39928B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00497" y="2571750"/>
            <a:ext cx="2708814" cy="1988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U5 Communication - 1" descr="U5 Communication - 1">
            <a:hlinkClick r:id="" action="ppaction://media"/>
            <a:extLst>
              <a:ext uri="{FF2B5EF4-FFF2-40B4-BE49-F238E27FC236}">
                <a16:creationId xmlns:a16="http://schemas.microsoft.com/office/drawing/2014/main" id="{3B673443-8161-CECD-18C3-B93F67CCEFE1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1362.240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138596" y="2926082"/>
            <a:ext cx="2557035" cy="1438332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softEdge">
            <a:bevelT w="203200" h="101600" prst="cross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8920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472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5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7AFBA-0E1C-1E5C-9126-862AD1037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300" y="99210"/>
            <a:ext cx="7829400" cy="572700"/>
          </a:xfrm>
        </p:spPr>
        <p:txBody>
          <a:bodyPr/>
          <a:lstStyle/>
          <a:p>
            <a:pPr algn="ctr"/>
            <a:r>
              <a:rPr lang="en-VN" b="1" dirty="0">
                <a:latin typeface="Segoe Print" panose="02000800000000000000" pitchFamily="2" charset="0"/>
              </a:rPr>
              <a:t>Check your answer</a:t>
            </a:r>
          </a:p>
        </p:txBody>
      </p:sp>
      <p:pic>
        <p:nvPicPr>
          <p:cNvPr id="4" name="Google Shape;163;p6">
            <a:extLst>
              <a:ext uri="{FF2B5EF4-FFF2-40B4-BE49-F238E27FC236}">
                <a16:creationId xmlns:a16="http://schemas.microsoft.com/office/drawing/2014/main" id="{FB7375BE-CA49-DF2B-99EA-99DA27A63D7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9847" y="701493"/>
            <a:ext cx="2831838" cy="1755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64;p6">
            <a:extLst>
              <a:ext uri="{FF2B5EF4-FFF2-40B4-BE49-F238E27FC236}">
                <a16:creationId xmlns:a16="http://schemas.microsoft.com/office/drawing/2014/main" id="{29ABC138-2681-9D1B-2850-AC0E63A3038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38613" y="701493"/>
            <a:ext cx="2827495" cy="1751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65;p6">
            <a:extLst>
              <a:ext uri="{FF2B5EF4-FFF2-40B4-BE49-F238E27FC236}">
                <a16:creationId xmlns:a16="http://schemas.microsoft.com/office/drawing/2014/main" id="{79D725C7-484E-CACA-FA6A-AD45150384C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35742" y="704791"/>
            <a:ext cx="2708814" cy="1751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323;p19">
            <a:extLst>
              <a:ext uri="{FF2B5EF4-FFF2-40B4-BE49-F238E27FC236}">
                <a16:creationId xmlns:a16="http://schemas.microsoft.com/office/drawing/2014/main" id="{1DCDB3D0-3B4E-1750-56B7-DB17A2AE8A2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50933" y="2987424"/>
            <a:ext cx="2500367" cy="1756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321;p19">
            <a:extLst>
              <a:ext uri="{FF2B5EF4-FFF2-40B4-BE49-F238E27FC236}">
                <a16:creationId xmlns:a16="http://schemas.microsoft.com/office/drawing/2014/main" id="{2BBFB485-0BA9-0E0C-C4A9-D2F0A7FC33A9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88430" y="2987423"/>
            <a:ext cx="2500365" cy="172874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AAE2A0E-5824-6A6F-DE26-A2A022D88E9F}"/>
              </a:ext>
            </a:extLst>
          </p:cNvPr>
          <p:cNvSpPr/>
          <p:nvPr/>
        </p:nvSpPr>
        <p:spPr>
          <a:xfrm>
            <a:off x="565860" y="2514600"/>
            <a:ext cx="2188770" cy="37719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playground</a:t>
            </a:r>
            <a:endParaRPr lang="en-VN" sz="18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5E8E506-CEDD-D773-5CA1-8659CDFC6171}"/>
              </a:ext>
            </a:extLst>
          </p:cNvPr>
          <p:cNvSpPr/>
          <p:nvPr/>
        </p:nvSpPr>
        <p:spPr>
          <a:xfrm>
            <a:off x="3560520" y="2514600"/>
            <a:ext cx="2188770" cy="37719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school library</a:t>
            </a:r>
            <a:endParaRPr lang="en-VN" sz="18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00BB4FB-ADA4-20D2-CCC5-2B335E5A1B01}"/>
              </a:ext>
            </a:extLst>
          </p:cNvPr>
          <p:cNvSpPr/>
          <p:nvPr/>
        </p:nvSpPr>
        <p:spPr>
          <a:xfrm>
            <a:off x="6389370" y="2514600"/>
            <a:ext cx="2188770" cy="37719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computer room</a:t>
            </a:r>
            <a:endParaRPr lang="en-VN" sz="18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2E43A8B-4AE4-1FFC-8A2C-E25790465866}"/>
              </a:ext>
            </a:extLst>
          </p:cNvPr>
          <p:cNvSpPr/>
          <p:nvPr/>
        </p:nvSpPr>
        <p:spPr>
          <a:xfrm>
            <a:off x="1725766" y="4650489"/>
            <a:ext cx="2188770" cy="37719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garden</a:t>
            </a:r>
            <a:endParaRPr lang="en-VN" sz="18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1D6A5830-A9C9-1C2B-7E1F-56C45770C8A5}"/>
              </a:ext>
            </a:extLst>
          </p:cNvPr>
          <p:cNvSpPr/>
          <p:nvPr/>
        </p:nvSpPr>
        <p:spPr>
          <a:xfrm>
            <a:off x="4937596" y="4650489"/>
            <a:ext cx="2188770" cy="37719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gym</a:t>
            </a:r>
            <a:endParaRPr lang="en-VN" sz="18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mp3-output-ttsfree(dot)com (2)" descr="mp3-output-ttsfree(dot)com (2)">
            <a:hlinkClick r:id="" action="ppaction://media"/>
            <a:extLst>
              <a:ext uri="{FF2B5EF4-FFF2-40B4-BE49-F238E27FC236}">
                <a16:creationId xmlns:a16="http://schemas.microsoft.com/office/drawing/2014/main" id="{55D092B4-5262-8780-8827-386ABD3A159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355.4877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28" y="-838114"/>
            <a:ext cx="812800" cy="812800"/>
          </a:xfrm>
          <a:prstGeom prst="rect">
            <a:avLst/>
          </a:prstGeom>
        </p:spPr>
      </p:pic>
      <p:pic>
        <p:nvPicPr>
          <p:cNvPr id="14" name="mp3-output-ttsfree(dot)com (2)" descr="mp3-output-ttsfree(dot)com (2)">
            <a:hlinkClick r:id="" action="ppaction://media"/>
            <a:extLst>
              <a:ext uri="{FF2B5EF4-FFF2-40B4-BE49-F238E27FC236}">
                <a16:creationId xmlns:a16="http://schemas.microsoft.com/office/drawing/2014/main" id="{B4F6748A-C602-B737-7CF6-000C118215C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30.441" end="3103.498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87288" y="-822616"/>
            <a:ext cx="812800" cy="812800"/>
          </a:xfrm>
          <a:prstGeom prst="rect">
            <a:avLst/>
          </a:prstGeom>
        </p:spPr>
      </p:pic>
      <p:pic>
        <p:nvPicPr>
          <p:cNvPr id="15" name="mp3-output-ttsfree(dot)com (2)" descr="mp3-output-ttsfree(dot)com (2)">
            <a:hlinkClick r:id="" action="ppaction://media"/>
            <a:extLst>
              <a:ext uri="{FF2B5EF4-FFF2-40B4-BE49-F238E27FC236}">
                <a16:creationId xmlns:a16="http://schemas.microsoft.com/office/drawing/2014/main" id="{15844900-7FC1-AFA1-68B5-CB4EEC73292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310.8242" end="1968.9446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449660" y="-822616"/>
            <a:ext cx="812800" cy="812800"/>
          </a:xfrm>
          <a:prstGeom prst="rect">
            <a:avLst/>
          </a:prstGeom>
        </p:spPr>
      </p:pic>
      <p:pic>
        <p:nvPicPr>
          <p:cNvPr id="16" name="mp3-output-ttsfree(dot)com (2)" descr="mp3-output-ttsfree(dot)com (2)">
            <a:hlinkClick r:id="" action="ppaction://media"/>
            <a:extLst>
              <a:ext uri="{FF2B5EF4-FFF2-40B4-BE49-F238E27FC236}">
                <a16:creationId xmlns:a16="http://schemas.microsoft.com/office/drawing/2014/main" id="{F3C5E760-6961-EC14-D6B0-594A2DAE6FE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460.0041" end="1226.7642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860006" y="-807118"/>
            <a:ext cx="812800" cy="812800"/>
          </a:xfrm>
          <a:prstGeom prst="rect">
            <a:avLst/>
          </a:prstGeom>
        </p:spPr>
      </p:pic>
      <p:pic>
        <p:nvPicPr>
          <p:cNvPr id="17" name="mp3-output-ttsfree(dot)com (2)" descr="mp3-output-ttsfree(dot)com (2)">
            <a:hlinkClick r:id="" action="ppaction://media"/>
            <a:extLst>
              <a:ext uri="{FF2B5EF4-FFF2-40B4-BE49-F238E27FC236}">
                <a16:creationId xmlns:a16="http://schemas.microsoft.com/office/drawing/2014/main" id="{26388EAE-04CE-8016-13BD-69AFF576D39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058.4629" end="337.9791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898392" y="-79161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372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97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109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104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64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93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9"/>
          <p:cNvSpPr/>
          <p:nvPr/>
        </p:nvSpPr>
        <p:spPr>
          <a:xfrm rot="-2096281">
            <a:off x="10055686" y="5502718"/>
            <a:ext cx="76795" cy="185438"/>
          </a:xfrm>
          <a:custGeom>
            <a:avLst/>
            <a:gdLst/>
            <a:ahLst/>
            <a:cxnLst/>
            <a:rect l="l" t="t" r="r" b="b"/>
            <a:pathLst>
              <a:path w="7682" h="18550" extrusionOk="0">
                <a:moveTo>
                  <a:pt x="926" y="0"/>
                </a:moveTo>
                <a:cubicBezTo>
                  <a:pt x="452" y="0"/>
                  <a:pt x="0" y="370"/>
                  <a:pt x="110" y="972"/>
                </a:cubicBezTo>
                <a:cubicBezTo>
                  <a:pt x="1558" y="6677"/>
                  <a:pt x="3822" y="12382"/>
                  <a:pt x="5815" y="17996"/>
                </a:cubicBezTo>
                <a:cubicBezTo>
                  <a:pt x="5954" y="18381"/>
                  <a:pt x="6269" y="18549"/>
                  <a:pt x="6598" y="18549"/>
                </a:cubicBezTo>
                <a:cubicBezTo>
                  <a:pt x="7122" y="18549"/>
                  <a:pt x="7681" y="18121"/>
                  <a:pt x="7626" y="17453"/>
                </a:cubicBezTo>
                <a:cubicBezTo>
                  <a:pt x="5724" y="11839"/>
                  <a:pt x="4094" y="5952"/>
                  <a:pt x="1740" y="519"/>
                </a:cubicBezTo>
                <a:cubicBezTo>
                  <a:pt x="1560" y="160"/>
                  <a:pt x="1238" y="0"/>
                  <a:pt x="92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29"/>
          <p:cNvSpPr/>
          <p:nvPr/>
        </p:nvSpPr>
        <p:spPr>
          <a:xfrm rot="-2096281">
            <a:off x="10020918" y="5524865"/>
            <a:ext cx="154049" cy="141353"/>
          </a:xfrm>
          <a:custGeom>
            <a:avLst/>
            <a:gdLst/>
            <a:ahLst/>
            <a:cxnLst/>
            <a:rect l="l" t="t" r="r" b="b"/>
            <a:pathLst>
              <a:path w="15410" h="14140" extrusionOk="0">
                <a:moveTo>
                  <a:pt x="14367" y="1"/>
                </a:moveTo>
                <a:cubicBezTo>
                  <a:pt x="14212" y="1"/>
                  <a:pt x="14050" y="51"/>
                  <a:pt x="13895" y="167"/>
                </a:cubicBezTo>
                <a:cubicBezTo>
                  <a:pt x="9187" y="3880"/>
                  <a:pt x="5021" y="8317"/>
                  <a:pt x="765" y="12483"/>
                </a:cubicBezTo>
                <a:cubicBezTo>
                  <a:pt x="0" y="13178"/>
                  <a:pt x="676" y="14140"/>
                  <a:pt x="1441" y="14140"/>
                </a:cubicBezTo>
                <a:cubicBezTo>
                  <a:pt x="1673" y="14140"/>
                  <a:pt x="1913" y="14051"/>
                  <a:pt x="2123" y="13841"/>
                </a:cubicBezTo>
                <a:cubicBezTo>
                  <a:pt x="6470" y="9675"/>
                  <a:pt x="11088" y="5781"/>
                  <a:pt x="14982" y="1253"/>
                </a:cubicBezTo>
                <a:cubicBezTo>
                  <a:pt x="15410" y="683"/>
                  <a:pt x="14940" y="1"/>
                  <a:pt x="1436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29"/>
          <p:cNvSpPr/>
          <p:nvPr/>
        </p:nvSpPr>
        <p:spPr>
          <a:xfrm rot="-2096281">
            <a:off x="10195983" y="5453759"/>
            <a:ext cx="52902" cy="117841"/>
          </a:xfrm>
          <a:custGeom>
            <a:avLst/>
            <a:gdLst/>
            <a:ahLst/>
            <a:cxnLst/>
            <a:rect l="l" t="t" r="r" b="b"/>
            <a:pathLst>
              <a:path w="5292" h="11788" extrusionOk="0">
                <a:moveTo>
                  <a:pt x="1017" y="0"/>
                </a:moveTo>
                <a:cubicBezTo>
                  <a:pt x="517" y="0"/>
                  <a:pt x="0" y="405"/>
                  <a:pt x="221" y="1011"/>
                </a:cubicBezTo>
                <a:cubicBezTo>
                  <a:pt x="945" y="3909"/>
                  <a:pt x="1851" y="6716"/>
                  <a:pt x="2847" y="9614"/>
                </a:cubicBezTo>
                <a:cubicBezTo>
                  <a:pt x="3028" y="10339"/>
                  <a:pt x="3299" y="11063"/>
                  <a:pt x="3571" y="11788"/>
                </a:cubicBezTo>
                <a:cubicBezTo>
                  <a:pt x="4114" y="11244"/>
                  <a:pt x="4748" y="10701"/>
                  <a:pt x="5292" y="10158"/>
                </a:cubicBezTo>
                <a:cubicBezTo>
                  <a:pt x="5020" y="9433"/>
                  <a:pt x="4748" y="8618"/>
                  <a:pt x="4567" y="7894"/>
                </a:cubicBezTo>
                <a:cubicBezTo>
                  <a:pt x="3662" y="5449"/>
                  <a:pt x="2847" y="3003"/>
                  <a:pt x="1760" y="558"/>
                </a:cubicBezTo>
                <a:cubicBezTo>
                  <a:pt x="1654" y="168"/>
                  <a:pt x="1339" y="0"/>
                  <a:pt x="101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29"/>
          <p:cNvSpPr/>
          <p:nvPr/>
        </p:nvSpPr>
        <p:spPr>
          <a:xfrm rot="-2096281">
            <a:off x="10179456" y="5462114"/>
            <a:ext cx="155508" cy="142443"/>
          </a:xfrm>
          <a:custGeom>
            <a:avLst/>
            <a:gdLst/>
            <a:ahLst/>
            <a:cxnLst/>
            <a:rect l="l" t="t" r="r" b="b"/>
            <a:pathLst>
              <a:path w="15556" h="14249" extrusionOk="0">
                <a:moveTo>
                  <a:pt x="14388" y="1"/>
                </a:moveTo>
                <a:cubicBezTo>
                  <a:pt x="14196" y="1"/>
                  <a:pt x="13998" y="82"/>
                  <a:pt x="13826" y="276"/>
                </a:cubicBezTo>
                <a:cubicBezTo>
                  <a:pt x="11834" y="1906"/>
                  <a:pt x="9841" y="3717"/>
                  <a:pt x="8030" y="5438"/>
                </a:cubicBezTo>
                <a:cubicBezTo>
                  <a:pt x="7396" y="5981"/>
                  <a:pt x="6853" y="6615"/>
                  <a:pt x="6310" y="7158"/>
                </a:cubicBezTo>
                <a:cubicBezTo>
                  <a:pt x="4408" y="8969"/>
                  <a:pt x="2597" y="10780"/>
                  <a:pt x="695" y="12592"/>
                </a:cubicBezTo>
                <a:cubicBezTo>
                  <a:pt x="0" y="13287"/>
                  <a:pt x="639" y="14249"/>
                  <a:pt x="1383" y="14249"/>
                </a:cubicBezTo>
                <a:cubicBezTo>
                  <a:pt x="1608" y="14249"/>
                  <a:pt x="1843" y="14160"/>
                  <a:pt x="2053" y="13950"/>
                </a:cubicBezTo>
                <a:cubicBezTo>
                  <a:pt x="3684" y="12411"/>
                  <a:pt x="5404" y="10871"/>
                  <a:pt x="7034" y="9332"/>
                </a:cubicBezTo>
                <a:cubicBezTo>
                  <a:pt x="7577" y="8788"/>
                  <a:pt x="8211" y="8245"/>
                  <a:pt x="8755" y="7792"/>
                </a:cubicBezTo>
                <a:cubicBezTo>
                  <a:pt x="10928" y="5709"/>
                  <a:pt x="13011" y="3717"/>
                  <a:pt x="15003" y="1453"/>
                </a:cubicBezTo>
                <a:cubicBezTo>
                  <a:pt x="15555" y="832"/>
                  <a:pt x="15003" y="1"/>
                  <a:pt x="1438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29"/>
          <p:cNvSpPr/>
          <p:nvPr/>
        </p:nvSpPr>
        <p:spPr>
          <a:xfrm rot="-2096281">
            <a:off x="10418712" y="5511405"/>
            <a:ext cx="110133" cy="38077"/>
          </a:xfrm>
          <a:custGeom>
            <a:avLst/>
            <a:gdLst/>
            <a:ahLst/>
            <a:cxnLst/>
            <a:rect l="l" t="t" r="r" b="b"/>
            <a:pathLst>
              <a:path w="11017" h="3809" extrusionOk="0">
                <a:moveTo>
                  <a:pt x="1233" y="1"/>
                </a:moveTo>
                <a:cubicBezTo>
                  <a:pt x="309" y="1"/>
                  <a:pt x="1" y="1285"/>
                  <a:pt x="965" y="1635"/>
                </a:cubicBezTo>
                <a:lnTo>
                  <a:pt x="3138" y="2269"/>
                </a:lnTo>
                <a:lnTo>
                  <a:pt x="4225" y="2541"/>
                </a:lnTo>
                <a:lnTo>
                  <a:pt x="4497" y="2631"/>
                </a:lnTo>
                <a:lnTo>
                  <a:pt x="5312" y="2812"/>
                </a:lnTo>
                <a:lnTo>
                  <a:pt x="5493" y="2903"/>
                </a:lnTo>
                <a:lnTo>
                  <a:pt x="6399" y="3084"/>
                </a:lnTo>
                <a:lnTo>
                  <a:pt x="6580" y="3084"/>
                </a:lnTo>
                <a:lnTo>
                  <a:pt x="7666" y="3356"/>
                </a:lnTo>
                <a:lnTo>
                  <a:pt x="9930" y="3809"/>
                </a:lnTo>
                <a:cubicBezTo>
                  <a:pt x="10836" y="3718"/>
                  <a:pt x="11017" y="2631"/>
                  <a:pt x="10292" y="2269"/>
                </a:cubicBezTo>
                <a:cubicBezTo>
                  <a:pt x="9115" y="1816"/>
                  <a:pt x="8029" y="1454"/>
                  <a:pt x="6851" y="1092"/>
                </a:cubicBezTo>
                <a:lnTo>
                  <a:pt x="5855" y="820"/>
                </a:lnTo>
                <a:lnTo>
                  <a:pt x="4950" y="639"/>
                </a:lnTo>
                <a:cubicBezTo>
                  <a:pt x="3772" y="367"/>
                  <a:pt x="2505" y="186"/>
                  <a:pt x="1327" y="5"/>
                </a:cubicBezTo>
                <a:cubicBezTo>
                  <a:pt x="1295" y="2"/>
                  <a:pt x="1264" y="1"/>
                  <a:pt x="123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29"/>
          <p:cNvSpPr/>
          <p:nvPr/>
        </p:nvSpPr>
        <p:spPr>
          <a:xfrm rot="-2096281">
            <a:off x="10371533" y="5392153"/>
            <a:ext cx="66168" cy="30190"/>
          </a:xfrm>
          <a:custGeom>
            <a:avLst/>
            <a:gdLst/>
            <a:ahLst/>
            <a:cxnLst/>
            <a:rect l="l" t="t" r="r" b="b"/>
            <a:pathLst>
              <a:path w="6619" h="3020" extrusionOk="0">
                <a:moveTo>
                  <a:pt x="5351" y="1"/>
                </a:moveTo>
                <a:cubicBezTo>
                  <a:pt x="3902" y="454"/>
                  <a:pt x="2453" y="907"/>
                  <a:pt x="1004" y="1359"/>
                </a:cubicBezTo>
                <a:cubicBezTo>
                  <a:pt x="1" y="1610"/>
                  <a:pt x="233" y="3020"/>
                  <a:pt x="1130" y="3020"/>
                </a:cubicBezTo>
                <a:cubicBezTo>
                  <a:pt x="1205" y="3020"/>
                  <a:pt x="1284" y="3010"/>
                  <a:pt x="1367" y="2989"/>
                </a:cubicBezTo>
                <a:cubicBezTo>
                  <a:pt x="2182" y="2899"/>
                  <a:pt x="2906" y="2718"/>
                  <a:pt x="3631" y="2537"/>
                </a:cubicBezTo>
                <a:lnTo>
                  <a:pt x="4264" y="2446"/>
                </a:lnTo>
                <a:lnTo>
                  <a:pt x="4717" y="2355"/>
                </a:lnTo>
                <a:lnTo>
                  <a:pt x="5804" y="2084"/>
                </a:lnTo>
                <a:lnTo>
                  <a:pt x="5985" y="2084"/>
                </a:lnTo>
                <a:lnTo>
                  <a:pt x="6347" y="1993"/>
                </a:lnTo>
                <a:lnTo>
                  <a:pt x="6438" y="907"/>
                </a:lnTo>
                <a:cubicBezTo>
                  <a:pt x="6619" y="454"/>
                  <a:pt x="6257" y="1"/>
                  <a:pt x="571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29"/>
          <p:cNvSpPr/>
          <p:nvPr/>
        </p:nvSpPr>
        <p:spPr>
          <a:xfrm rot="-2096281">
            <a:off x="10420801" y="5376649"/>
            <a:ext cx="55232" cy="167494"/>
          </a:xfrm>
          <a:custGeom>
            <a:avLst/>
            <a:gdLst/>
            <a:ahLst/>
            <a:cxnLst/>
            <a:rect l="l" t="t" r="r" b="b"/>
            <a:pathLst>
              <a:path w="5525" h="16755" extrusionOk="0">
                <a:moveTo>
                  <a:pt x="4619" y="1"/>
                </a:moveTo>
                <a:cubicBezTo>
                  <a:pt x="4529" y="1"/>
                  <a:pt x="4438" y="1"/>
                  <a:pt x="4348" y="92"/>
                </a:cubicBezTo>
                <a:cubicBezTo>
                  <a:pt x="4076" y="182"/>
                  <a:pt x="3895" y="363"/>
                  <a:pt x="3804" y="635"/>
                </a:cubicBezTo>
                <a:cubicBezTo>
                  <a:pt x="3623" y="1269"/>
                  <a:pt x="3442" y="1903"/>
                  <a:pt x="3261" y="2446"/>
                </a:cubicBezTo>
                <a:cubicBezTo>
                  <a:pt x="2718" y="4348"/>
                  <a:pt x="2265" y="6249"/>
                  <a:pt x="1812" y="8242"/>
                </a:cubicBezTo>
                <a:cubicBezTo>
                  <a:pt x="1631" y="8966"/>
                  <a:pt x="1450" y="9781"/>
                  <a:pt x="1269" y="10506"/>
                </a:cubicBezTo>
                <a:cubicBezTo>
                  <a:pt x="997" y="11773"/>
                  <a:pt x="725" y="13041"/>
                  <a:pt x="363" y="14309"/>
                </a:cubicBezTo>
                <a:lnTo>
                  <a:pt x="1" y="16301"/>
                </a:lnTo>
                <a:lnTo>
                  <a:pt x="725" y="16482"/>
                </a:lnTo>
                <a:lnTo>
                  <a:pt x="997" y="16573"/>
                </a:lnTo>
                <a:lnTo>
                  <a:pt x="1812" y="16754"/>
                </a:lnTo>
                <a:cubicBezTo>
                  <a:pt x="1993" y="16120"/>
                  <a:pt x="2174" y="15396"/>
                  <a:pt x="2355" y="14762"/>
                </a:cubicBezTo>
                <a:cubicBezTo>
                  <a:pt x="2627" y="13856"/>
                  <a:pt x="2808" y="12860"/>
                  <a:pt x="3080" y="11955"/>
                </a:cubicBezTo>
                <a:cubicBezTo>
                  <a:pt x="3261" y="11140"/>
                  <a:pt x="3442" y="10415"/>
                  <a:pt x="3623" y="9691"/>
                </a:cubicBezTo>
                <a:cubicBezTo>
                  <a:pt x="4167" y="7155"/>
                  <a:pt x="4800" y="4529"/>
                  <a:pt x="5253" y="1993"/>
                </a:cubicBezTo>
                <a:lnTo>
                  <a:pt x="5344" y="907"/>
                </a:lnTo>
                <a:cubicBezTo>
                  <a:pt x="5525" y="454"/>
                  <a:pt x="5163" y="1"/>
                  <a:pt x="461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29"/>
          <p:cNvSpPr/>
          <p:nvPr/>
        </p:nvSpPr>
        <p:spPr>
          <a:xfrm rot="-2096281">
            <a:off x="10190992" y="5621957"/>
            <a:ext cx="26791" cy="20703"/>
          </a:xfrm>
          <a:custGeom>
            <a:avLst/>
            <a:gdLst/>
            <a:ahLst/>
            <a:cxnLst/>
            <a:rect l="l" t="t" r="r" b="b"/>
            <a:pathLst>
              <a:path w="2680" h="2071" extrusionOk="0">
                <a:moveTo>
                  <a:pt x="1214" y="1"/>
                </a:moveTo>
                <a:cubicBezTo>
                  <a:pt x="659" y="1"/>
                  <a:pt x="128" y="414"/>
                  <a:pt x="1" y="1050"/>
                </a:cubicBezTo>
                <a:cubicBezTo>
                  <a:pt x="38" y="1782"/>
                  <a:pt x="518" y="2071"/>
                  <a:pt x="1041" y="2071"/>
                </a:cubicBezTo>
                <a:cubicBezTo>
                  <a:pt x="1813" y="2071"/>
                  <a:pt x="2679" y="1444"/>
                  <a:pt x="2355" y="688"/>
                </a:cubicBezTo>
                <a:cubicBezTo>
                  <a:pt x="2265" y="507"/>
                  <a:pt x="2084" y="326"/>
                  <a:pt x="1903" y="235"/>
                </a:cubicBezTo>
                <a:cubicBezTo>
                  <a:pt x="1688" y="74"/>
                  <a:pt x="1449" y="1"/>
                  <a:pt x="121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29"/>
          <p:cNvSpPr/>
          <p:nvPr/>
        </p:nvSpPr>
        <p:spPr>
          <a:xfrm rot="-2096281">
            <a:off x="10308794" y="5462934"/>
            <a:ext cx="80583" cy="29880"/>
          </a:xfrm>
          <a:custGeom>
            <a:avLst/>
            <a:gdLst/>
            <a:ahLst/>
            <a:cxnLst/>
            <a:rect l="l" t="t" r="r" b="b"/>
            <a:pathLst>
              <a:path w="8061" h="2989" extrusionOk="0">
                <a:moveTo>
                  <a:pt x="816" y="0"/>
                </a:moveTo>
                <a:cubicBezTo>
                  <a:pt x="182" y="0"/>
                  <a:pt x="1" y="815"/>
                  <a:pt x="544" y="1177"/>
                </a:cubicBezTo>
                <a:cubicBezTo>
                  <a:pt x="2536" y="2174"/>
                  <a:pt x="4800" y="2807"/>
                  <a:pt x="7064" y="2989"/>
                </a:cubicBezTo>
                <a:cubicBezTo>
                  <a:pt x="7879" y="2989"/>
                  <a:pt x="8060" y="1902"/>
                  <a:pt x="7427" y="1540"/>
                </a:cubicBezTo>
                <a:cubicBezTo>
                  <a:pt x="5344" y="544"/>
                  <a:pt x="3080" y="0"/>
                  <a:pt x="81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29"/>
          <p:cNvSpPr/>
          <p:nvPr/>
        </p:nvSpPr>
        <p:spPr>
          <a:xfrm rot="-2096281">
            <a:off x="10322110" y="5497804"/>
            <a:ext cx="80573" cy="29880"/>
          </a:xfrm>
          <a:custGeom>
            <a:avLst/>
            <a:gdLst/>
            <a:ahLst/>
            <a:cxnLst/>
            <a:rect l="l" t="t" r="r" b="b"/>
            <a:pathLst>
              <a:path w="8060" h="2989" extrusionOk="0">
                <a:moveTo>
                  <a:pt x="815" y="0"/>
                </a:moveTo>
                <a:cubicBezTo>
                  <a:pt x="181" y="0"/>
                  <a:pt x="0" y="906"/>
                  <a:pt x="544" y="1178"/>
                </a:cubicBezTo>
                <a:cubicBezTo>
                  <a:pt x="2536" y="2264"/>
                  <a:pt x="4800" y="2808"/>
                  <a:pt x="7064" y="2989"/>
                </a:cubicBezTo>
                <a:cubicBezTo>
                  <a:pt x="7879" y="2989"/>
                  <a:pt x="8060" y="1902"/>
                  <a:pt x="7426" y="1540"/>
                </a:cubicBezTo>
                <a:cubicBezTo>
                  <a:pt x="5343" y="634"/>
                  <a:pt x="3079" y="91"/>
                  <a:pt x="81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29"/>
          <p:cNvSpPr/>
          <p:nvPr/>
        </p:nvSpPr>
        <p:spPr>
          <a:xfrm>
            <a:off x="4429808" y="4169493"/>
            <a:ext cx="167902" cy="160441"/>
          </a:xfrm>
          <a:custGeom>
            <a:avLst/>
            <a:gdLst/>
            <a:ahLst/>
            <a:cxnLst/>
            <a:rect l="l" t="t" r="r" b="b"/>
            <a:pathLst>
              <a:path w="6684" h="6387" extrusionOk="0">
                <a:moveTo>
                  <a:pt x="3260" y="0"/>
                </a:moveTo>
                <a:cubicBezTo>
                  <a:pt x="3192" y="0"/>
                  <a:pt x="3127" y="43"/>
                  <a:pt x="3071" y="155"/>
                </a:cubicBezTo>
                <a:cubicBezTo>
                  <a:pt x="2800" y="516"/>
                  <a:pt x="2620" y="968"/>
                  <a:pt x="2620" y="1419"/>
                </a:cubicBezTo>
                <a:cubicBezTo>
                  <a:pt x="2529" y="1961"/>
                  <a:pt x="2168" y="2322"/>
                  <a:pt x="1717" y="2413"/>
                </a:cubicBezTo>
                <a:cubicBezTo>
                  <a:pt x="1175" y="2593"/>
                  <a:pt x="633" y="2774"/>
                  <a:pt x="181" y="2954"/>
                </a:cubicBezTo>
                <a:cubicBezTo>
                  <a:pt x="91" y="3045"/>
                  <a:pt x="1" y="3135"/>
                  <a:pt x="1" y="3225"/>
                </a:cubicBezTo>
                <a:cubicBezTo>
                  <a:pt x="1" y="3316"/>
                  <a:pt x="91" y="3406"/>
                  <a:pt x="91" y="3496"/>
                </a:cubicBezTo>
                <a:cubicBezTo>
                  <a:pt x="181" y="3496"/>
                  <a:pt x="272" y="3587"/>
                  <a:pt x="362" y="3587"/>
                </a:cubicBezTo>
                <a:lnTo>
                  <a:pt x="452" y="3587"/>
                </a:lnTo>
                <a:lnTo>
                  <a:pt x="723" y="3677"/>
                </a:lnTo>
                <a:cubicBezTo>
                  <a:pt x="994" y="3767"/>
                  <a:pt x="1175" y="3858"/>
                  <a:pt x="1446" y="3858"/>
                </a:cubicBezTo>
                <a:cubicBezTo>
                  <a:pt x="2168" y="4128"/>
                  <a:pt x="2620" y="4761"/>
                  <a:pt x="2710" y="5483"/>
                </a:cubicBezTo>
                <a:lnTo>
                  <a:pt x="2710" y="5573"/>
                </a:lnTo>
                <a:cubicBezTo>
                  <a:pt x="2800" y="5844"/>
                  <a:pt x="2981" y="6386"/>
                  <a:pt x="3252" y="6386"/>
                </a:cubicBezTo>
                <a:cubicBezTo>
                  <a:pt x="3523" y="6386"/>
                  <a:pt x="3613" y="6115"/>
                  <a:pt x="3704" y="5844"/>
                </a:cubicBezTo>
                <a:cubicBezTo>
                  <a:pt x="3794" y="5664"/>
                  <a:pt x="3794" y="5393"/>
                  <a:pt x="3884" y="5212"/>
                </a:cubicBezTo>
                <a:cubicBezTo>
                  <a:pt x="3974" y="4670"/>
                  <a:pt x="4336" y="4309"/>
                  <a:pt x="4697" y="4038"/>
                </a:cubicBezTo>
                <a:cubicBezTo>
                  <a:pt x="5149" y="3858"/>
                  <a:pt x="5600" y="3767"/>
                  <a:pt x="5961" y="3677"/>
                </a:cubicBezTo>
                <a:cubicBezTo>
                  <a:pt x="6323" y="3496"/>
                  <a:pt x="6684" y="3316"/>
                  <a:pt x="6323" y="3045"/>
                </a:cubicBezTo>
                <a:lnTo>
                  <a:pt x="6232" y="2954"/>
                </a:lnTo>
                <a:cubicBezTo>
                  <a:pt x="6142" y="2864"/>
                  <a:pt x="6052" y="2864"/>
                  <a:pt x="6052" y="2774"/>
                </a:cubicBezTo>
                <a:cubicBezTo>
                  <a:pt x="5690" y="2683"/>
                  <a:pt x="5239" y="2503"/>
                  <a:pt x="4878" y="2503"/>
                </a:cubicBezTo>
                <a:cubicBezTo>
                  <a:pt x="4426" y="2413"/>
                  <a:pt x="4065" y="2142"/>
                  <a:pt x="3974" y="1690"/>
                </a:cubicBezTo>
                <a:cubicBezTo>
                  <a:pt x="3884" y="1419"/>
                  <a:pt x="3794" y="1148"/>
                  <a:pt x="3794" y="877"/>
                </a:cubicBezTo>
                <a:cubicBezTo>
                  <a:pt x="3794" y="787"/>
                  <a:pt x="3704" y="606"/>
                  <a:pt x="3704" y="426"/>
                </a:cubicBezTo>
                <a:lnTo>
                  <a:pt x="3704" y="335"/>
                </a:lnTo>
                <a:cubicBezTo>
                  <a:pt x="3579" y="211"/>
                  <a:pt x="3411" y="0"/>
                  <a:pt x="326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29"/>
          <p:cNvSpPr/>
          <p:nvPr/>
        </p:nvSpPr>
        <p:spPr>
          <a:xfrm>
            <a:off x="5969674" y="1051314"/>
            <a:ext cx="269990" cy="262604"/>
          </a:xfrm>
          <a:custGeom>
            <a:avLst/>
            <a:gdLst/>
            <a:ahLst/>
            <a:cxnLst/>
            <a:rect l="l" t="t" r="r" b="b"/>
            <a:pathLst>
              <a:path w="10748" h="10454" extrusionOk="0">
                <a:moveTo>
                  <a:pt x="5227" y="0"/>
                </a:moveTo>
                <a:cubicBezTo>
                  <a:pt x="5113" y="0"/>
                  <a:pt x="4995" y="71"/>
                  <a:pt x="4877" y="248"/>
                </a:cubicBezTo>
                <a:cubicBezTo>
                  <a:pt x="4426" y="880"/>
                  <a:pt x="4155" y="1602"/>
                  <a:pt x="4155" y="2415"/>
                </a:cubicBezTo>
                <a:cubicBezTo>
                  <a:pt x="3974" y="3138"/>
                  <a:pt x="3432" y="3770"/>
                  <a:pt x="2620" y="3951"/>
                </a:cubicBezTo>
                <a:cubicBezTo>
                  <a:pt x="1807" y="4221"/>
                  <a:pt x="1084" y="4492"/>
                  <a:pt x="272" y="4854"/>
                </a:cubicBezTo>
                <a:cubicBezTo>
                  <a:pt x="91" y="4944"/>
                  <a:pt x="1" y="5125"/>
                  <a:pt x="1" y="5305"/>
                </a:cubicBezTo>
                <a:cubicBezTo>
                  <a:pt x="1" y="5396"/>
                  <a:pt x="1" y="5576"/>
                  <a:pt x="181" y="5666"/>
                </a:cubicBezTo>
                <a:cubicBezTo>
                  <a:pt x="272" y="5757"/>
                  <a:pt x="362" y="5847"/>
                  <a:pt x="452" y="5847"/>
                </a:cubicBezTo>
                <a:lnTo>
                  <a:pt x="633" y="5937"/>
                </a:lnTo>
                <a:cubicBezTo>
                  <a:pt x="813" y="6028"/>
                  <a:pt x="994" y="6028"/>
                  <a:pt x="1175" y="6118"/>
                </a:cubicBezTo>
                <a:cubicBezTo>
                  <a:pt x="1536" y="6208"/>
                  <a:pt x="1897" y="6299"/>
                  <a:pt x="2258" y="6389"/>
                </a:cubicBezTo>
                <a:cubicBezTo>
                  <a:pt x="3613" y="6660"/>
                  <a:pt x="4155" y="7834"/>
                  <a:pt x="4426" y="9008"/>
                </a:cubicBezTo>
                <a:lnTo>
                  <a:pt x="4426" y="9098"/>
                </a:lnTo>
                <a:cubicBezTo>
                  <a:pt x="4516" y="9640"/>
                  <a:pt x="4787" y="10453"/>
                  <a:pt x="5239" y="10453"/>
                </a:cubicBezTo>
                <a:cubicBezTo>
                  <a:pt x="5690" y="10453"/>
                  <a:pt x="5781" y="10001"/>
                  <a:pt x="5961" y="9640"/>
                </a:cubicBezTo>
                <a:cubicBezTo>
                  <a:pt x="6052" y="9279"/>
                  <a:pt x="6142" y="8918"/>
                  <a:pt x="6322" y="8466"/>
                </a:cubicBezTo>
                <a:cubicBezTo>
                  <a:pt x="6413" y="7744"/>
                  <a:pt x="6955" y="7021"/>
                  <a:pt x="7587" y="6660"/>
                </a:cubicBezTo>
                <a:cubicBezTo>
                  <a:pt x="8309" y="6389"/>
                  <a:pt x="9032" y="6299"/>
                  <a:pt x="9664" y="5937"/>
                </a:cubicBezTo>
                <a:cubicBezTo>
                  <a:pt x="10296" y="5757"/>
                  <a:pt x="10748" y="5305"/>
                  <a:pt x="10206" y="4854"/>
                </a:cubicBezTo>
                <a:cubicBezTo>
                  <a:pt x="10206" y="4854"/>
                  <a:pt x="10116" y="4854"/>
                  <a:pt x="10116" y="4763"/>
                </a:cubicBezTo>
                <a:cubicBezTo>
                  <a:pt x="9935" y="4673"/>
                  <a:pt x="9845" y="4583"/>
                  <a:pt x="9664" y="4583"/>
                </a:cubicBezTo>
                <a:cubicBezTo>
                  <a:pt x="9122" y="4312"/>
                  <a:pt x="8490" y="4131"/>
                  <a:pt x="7858" y="4041"/>
                </a:cubicBezTo>
                <a:cubicBezTo>
                  <a:pt x="7226" y="3951"/>
                  <a:pt x="6593" y="3409"/>
                  <a:pt x="6322" y="2776"/>
                </a:cubicBezTo>
                <a:cubicBezTo>
                  <a:pt x="6232" y="2325"/>
                  <a:pt x="6232" y="1964"/>
                  <a:pt x="6142" y="1512"/>
                </a:cubicBezTo>
                <a:cubicBezTo>
                  <a:pt x="6142" y="1241"/>
                  <a:pt x="6052" y="970"/>
                  <a:pt x="5961" y="790"/>
                </a:cubicBezTo>
                <a:lnTo>
                  <a:pt x="5871" y="609"/>
                </a:lnTo>
                <a:cubicBezTo>
                  <a:pt x="5688" y="305"/>
                  <a:pt x="5465" y="0"/>
                  <a:pt x="522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29"/>
          <p:cNvSpPr/>
          <p:nvPr/>
        </p:nvSpPr>
        <p:spPr>
          <a:xfrm>
            <a:off x="4364962" y="407503"/>
            <a:ext cx="165641" cy="163908"/>
          </a:xfrm>
          <a:custGeom>
            <a:avLst/>
            <a:gdLst/>
            <a:ahLst/>
            <a:cxnLst/>
            <a:rect l="l" t="t" r="r" b="b"/>
            <a:pathLst>
              <a:path w="6594" h="6525" extrusionOk="0">
                <a:moveTo>
                  <a:pt x="3198" y="0"/>
                </a:moveTo>
                <a:cubicBezTo>
                  <a:pt x="3132" y="0"/>
                  <a:pt x="3060" y="33"/>
                  <a:pt x="2981" y="113"/>
                </a:cubicBezTo>
                <a:cubicBezTo>
                  <a:pt x="2710" y="564"/>
                  <a:pt x="2620" y="1016"/>
                  <a:pt x="2529" y="1467"/>
                </a:cubicBezTo>
                <a:cubicBezTo>
                  <a:pt x="2439" y="1919"/>
                  <a:pt x="2078" y="2370"/>
                  <a:pt x="1626" y="2461"/>
                </a:cubicBezTo>
                <a:cubicBezTo>
                  <a:pt x="1084" y="2641"/>
                  <a:pt x="633" y="2822"/>
                  <a:pt x="181" y="3093"/>
                </a:cubicBezTo>
                <a:cubicBezTo>
                  <a:pt x="91" y="3093"/>
                  <a:pt x="1" y="3274"/>
                  <a:pt x="1" y="3364"/>
                </a:cubicBezTo>
                <a:cubicBezTo>
                  <a:pt x="1" y="3454"/>
                  <a:pt x="1" y="3544"/>
                  <a:pt x="91" y="3544"/>
                </a:cubicBezTo>
                <a:lnTo>
                  <a:pt x="272" y="3725"/>
                </a:lnTo>
                <a:lnTo>
                  <a:pt x="362" y="3725"/>
                </a:lnTo>
                <a:lnTo>
                  <a:pt x="723" y="3815"/>
                </a:lnTo>
                <a:cubicBezTo>
                  <a:pt x="994" y="3906"/>
                  <a:pt x="1175" y="3906"/>
                  <a:pt x="1446" y="3996"/>
                </a:cubicBezTo>
                <a:cubicBezTo>
                  <a:pt x="2258" y="4177"/>
                  <a:pt x="2529" y="4899"/>
                  <a:pt x="2710" y="5622"/>
                </a:cubicBezTo>
                <a:lnTo>
                  <a:pt x="2710" y="5712"/>
                </a:lnTo>
                <a:cubicBezTo>
                  <a:pt x="2800" y="5983"/>
                  <a:pt x="2981" y="6525"/>
                  <a:pt x="3252" y="6525"/>
                </a:cubicBezTo>
                <a:cubicBezTo>
                  <a:pt x="3523" y="6525"/>
                  <a:pt x="3613" y="6254"/>
                  <a:pt x="3703" y="5983"/>
                </a:cubicBezTo>
                <a:cubicBezTo>
                  <a:pt x="3703" y="5712"/>
                  <a:pt x="3794" y="5531"/>
                  <a:pt x="3884" y="5260"/>
                </a:cubicBezTo>
                <a:cubicBezTo>
                  <a:pt x="3974" y="4809"/>
                  <a:pt x="4245" y="4357"/>
                  <a:pt x="4697" y="4086"/>
                </a:cubicBezTo>
                <a:cubicBezTo>
                  <a:pt x="5058" y="3906"/>
                  <a:pt x="5600" y="3815"/>
                  <a:pt x="5961" y="3635"/>
                </a:cubicBezTo>
                <a:cubicBezTo>
                  <a:pt x="6322" y="3544"/>
                  <a:pt x="6593" y="3274"/>
                  <a:pt x="6322" y="3003"/>
                </a:cubicBezTo>
                <a:lnTo>
                  <a:pt x="6232" y="2912"/>
                </a:lnTo>
                <a:cubicBezTo>
                  <a:pt x="6142" y="2912"/>
                  <a:pt x="6052" y="2822"/>
                  <a:pt x="5961" y="2822"/>
                </a:cubicBezTo>
                <a:cubicBezTo>
                  <a:pt x="5600" y="2641"/>
                  <a:pt x="5239" y="2551"/>
                  <a:pt x="4877" y="2461"/>
                </a:cubicBezTo>
                <a:cubicBezTo>
                  <a:pt x="4426" y="2370"/>
                  <a:pt x="3974" y="2099"/>
                  <a:pt x="3884" y="1648"/>
                </a:cubicBezTo>
                <a:cubicBezTo>
                  <a:pt x="3794" y="1467"/>
                  <a:pt x="3794" y="1196"/>
                  <a:pt x="3794" y="925"/>
                </a:cubicBezTo>
                <a:cubicBezTo>
                  <a:pt x="3703" y="745"/>
                  <a:pt x="3703" y="564"/>
                  <a:pt x="3613" y="474"/>
                </a:cubicBezTo>
                <a:lnTo>
                  <a:pt x="3613" y="384"/>
                </a:lnTo>
                <a:cubicBezTo>
                  <a:pt x="3485" y="192"/>
                  <a:pt x="3358" y="0"/>
                  <a:pt x="319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29"/>
          <p:cNvSpPr/>
          <p:nvPr/>
        </p:nvSpPr>
        <p:spPr>
          <a:xfrm>
            <a:off x="5657664" y="2648948"/>
            <a:ext cx="168491" cy="223494"/>
          </a:xfrm>
          <a:custGeom>
            <a:avLst/>
            <a:gdLst/>
            <a:ahLst/>
            <a:cxnLst/>
            <a:rect l="l" t="t" r="r" b="b"/>
            <a:pathLst>
              <a:path w="8421" h="11170" extrusionOk="0">
                <a:moveTo>
                  <a:pt x="7232" y="1"/>
                </a:moveTo>
                <a:cubicBezTo>
                  <a:pt x="6985" y="1"/>
                  <a:pt x="6737" y="118"/>
                  <a:pt x="6558" y="400"/>
                </a:cubicBezTo>
                <a:cubicBezTo>
                  <a:pt x="4103" y="3206"/>
                  <a:pt x="2349" y="6538"/>
                  <a:pt x="420" y="9694"/>
                </a:cubicBezTo>
                <a:cubicBezTo>
                  <a:pt x="1" y="10473"/>
                  <a:pt x="523" y="11170"/>
                  <a:pt x="1147" y="11170"/>
                </a:cubicBezTo>
                <a:cubicBezTo>
                  <a:pt x="1437" y="11170"/>
                  <a:pt x="1748" y="11020"/>
                  <a:pt x="1998" y="10659"/>
                </a:cubicBezTo>
                <a:cubicBezTo>
                  <a:pt x="4103" y="7677"/>
                  <a:pt x="6558" y="4609"/>
                  <a:pt x="8048" y="1364"/>
                </a:cubicBezTo>
                <a:cubicBezTo>
                  <a:pt x="8420" y="682"/>
                  <a:pt x="7828" y="1"/>
                  <a:pt x="723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29"/>
          <p:cNvSpPr/>
          <p:nvPr/>
        </p:nvSpPr>
        <p:spPr>
          <a:xfrm>
            <a:off x="5624468" y="2669017"/>
            <a:ext cx="109386" cy="87557"/>
          </a:xfrm>
          <a:custGeom>
            <a:avLst/>
            <a:gdLst/>
            <a:ahLst/>
            <a:cxnLst/>
            <a:rect l="l" t="t" r="r" b="b"/>
            <a:pathLst>
              <a:path w="5467" h="4376" extrusionOk="0">
                <a:moveTo>
                  <a:pt x="2485" y="1219"/>
                </a:moveTo>
                <a:cubicBezTo>
                  <a:pt x="3063" y="1219"/>
                  <a:pt x="3612" y="1726"/>
                  <a:pt x="3482" y="2378"/>
                </a:cubicBezTo>
                <a:cubicBezTo>
                  <a:pt x="3378" y="2895"/>
                  <a:pt x="2939" y="3199"/>
                  <a:pt x="2506" y="3199"/>
                </a:cubicBezTo>
                <a:cubicBezTo>
                  <a:pt x="2206" y="3199"/>
                  <a:pt x="1908" y="3052"/>
                  <a:pt x="1728" y="2729"/>
                </a:cubicBezTo>
                <a:cubicBezTo>
                  <a:pt x="1553" y="2641"/>
                  <a:pt x="1465" y="2466"/>
                  <a:pt x="1465" y="2290"/>
                </a:cubicBezTo>
                <a:cubicBezTo>
                  <a:pt x="1465" y="1940"/>
                  <a:pt x="1641" y="1589"/>
                  <a:pt x="1904" y="1414"/>
                </a:cubicBezTo>
                <a:cubicBezTo>
                  <a:pt x="2083" y="1279"/>
                  <a:pt x="2286" y="1219"/>
                  <a:pt x="2485" y="1219"/>
                </a:cubicBezTo>
                <a:close/>
                <a:moveTo>
                  <a:pt x="2580" y="1"/>
                </a:moveTo>
                <a:cubicBezTo>
                  <a:pt x="2157" y="1"/>
                  <a:pt x="1714" y="136"/>
                  <a:pt x="1290" y="449"/>
                </a:cubicBezTo>
                <a:lnTo>
                  <a:pt x="1290" y="361"/>
                </a:lnTo>
                <a:cubicBezTo>
                  <a:pt x="851" y="625"/>
                  <a:pt x="588" y="1063"/>
                  <a:pt x="413" y="1589"/>
                </a:cubicBezTo>
                <a:cubicBezTo>
                  <a:pt x="0" y="3180"/>
                  <a:pt x="1252" y="4376"/>
                  <a:pt x="2569" y="4376"/>
                </a:cubicBezTo>
                <a:cubicBezTo>
                  <a:pt x="3212" y="4376"/>
                  <a:pt x="3870" y="4091"/>
                  <a:pt x="4359" y="3430"/>
                </a:cubicBezTo>
                <a:cubicBezTo>
                  <a:pt x="5467" y="1907"/>
                  <a:pt x="4168" y="1"/>
                  <a:pt x="258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29"/>
          <p:cNvSpPr/>
          <p:nvPr/>
        </p:nvSpPr>
        <p:spPr>
          <a:xfrm>
            <a:off x="5765395" y="2764462"/>
            <a:ext cx="110346" cy="88597"/>
          </a:xfrm>
          <a:custGeom>
            <a:avLst/>
            <a:gdLst/>
            <a:ahLst/>
            <a:cxnLst/>
            <a:rect l="l" t="t" r="r" b="b"/>
            <a:pathLst>
              <a:path w="5515" h="4428" extrusionOk="0">
                <a:moveTo>
                  <a:pt x="2544" y="1271"/>
                </a:moveTo>
                <a:cubicBezTo>
                  <a:pt x="3122" y="1271"/>
                  <a:pt x="3671" y="1778"/>
                  <a:pt x="3541" y="2431"/>
                </a:cubicBezTo>
                <a:cubicBezTo>
                  <a:pt x="3414" y="2979"/>
                  <a:pt x="2964" y="3243"/>
                  <a:pt x="2520" y="3243"/>
                </a:cubicBezTo>
                <a:cubicBezTo>
                  <a:pt x="2041" y="3243"/>
                  <a:pt x="1570" y="2935"/>
                  <a:pt x="1524" y="2343"/>
                </a:cubicBezTo>
                <a:cubicBezTo>
                  <a:pt x="1524" y="1992"/>
                  <a:pt x="1700" y="1641"/>
                  <a:pt x="1963" y="1466"/>
                </a:cubicBezTo>
                <a:cubicBezTo>
                  <a:pt x="2142" y="1331"/>
                  <a:pt x="2345" y="1271"/>
                  <a:pt x="2544" y="1271"/>
                </a:cubicBezTo>
                <a:close/>
                <a:moveTo>
                  <a:pt x="2574" y="0"/>
                </a:moveTo>
                <a:cubicBezTo>
                  <a:pt x="2167" y="0"/>
                  <a:pt x="1745" y="126"/>
                  <a:pt x="1349" y="414"/>
                </a:cubicBezTo>
                <a:cubicBezTo>
                  <a:pt x="911" y="677"/>
                  <a:pt x="647" y="1115"/>
                  <a:pt x="472" y="1641"/>
                </a:cubicBezTo>
                <a:cubicBezTo>
                  <a:pt x="1" y="3233"/>
                  <a:pt x="1272" y="4428"/>
                  <a:pt x="2583" y="4428"/>
                </a:cubicBezTo>
                <a:cubicBezTo>
                  <a:pt x="3222" y="4428"/>
                  <a:pt x="3870" y="4144"/>
                  <a:pt x="4330" y="3483"/>
                </a:cubicBezTo>
                <a:cubicBezTo>
                  <a:pt x="5515" y="1880"/>
                  <a:pt x="4152" y="0"/>
                  <a:pt x="257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29"/>
          <p:cNvSpPr txBox="1">
            <a:spLocks noGrp="1"/>
          </p:cNvSpPr>
          <p:nvPr>
            <p:ph type="title"/>
          </p:nvPr>
        </p:nvSpPr>
        <p:spPr>
          <a:xfrm>
            <a:off x="1673760" y="2273986"/>
            <a:ext cx="5847900" cy="10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Unit 6</a:t>
            </a:r>
            <a:br>
              <a:rPr lang="en" dirty="0"/>
            </a:br>
            <a:r>
              <a:rPr lang="en" dirty="0"/>
              <a:t>A day to a school</a:t>
            </a:r>
            <a:endParaRPr b="1" dirty="0"/>
          </a:p>
        </p:txBody>
      </p:sp>
      <p:sp>
        <p:nvSpPr>
          <p:cNvPr id="401" name="Google Shape;401;p29"/>
          <p:cNvSpPr txBox="1">
            <a:spLocks noGrp="1"/>
          </p:cNvSpPr>
          <p:nvPr>
            <p:ph type="subTitle" idx="1"/>
          </p:nvPr>
        </p:nvSpPr>
        <p:spPr>
          <a:xfrm>
            <a:off x="1673760" y="3390836"/>
            <a:ext cx="5847900" cy="4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/>
              <a:t>Lesson 2: A closer look 2</a:t>
            </a:r>
            <a:endParaRPr sz="2800" b="1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" grpId="0"/>
      <p:bldP spid="40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31"/>
          <p:cNvSpPr txBox="1">
            <a:spLocks noGrp="1"/>
          </p:cNvSpPr>
          <p:nvPr>
            <p:ph type="title"/>
          </p:nvPr>
        </p:nvSpPr>
        <p:spPr>
          <a:xfrm>
            <a:off x="326700" y="228723"/>
            <a:ext cx="8490600" cy="572700"/>
          </a:xfrm>
          <a:prstGeom prst="rect">
            <a:avLst/>
          </a:prstGeom>
          <a:solidFill>
            <a:srgbClr val="8AD7FF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bg2">
                    <a:lumMod val="50000"/>
                  </a:schemeClr>
                </a:solidFill>
                <a:latin typeface="Franklin Gothic Medium" panose="020B0603020102020204" pitchFamily="34" charset="0"/>
              </a:rPr>
              <a:t>Ex 1. Match the words in A with B to form phrases. (p. 61)</a:t>
            </a:r>
            <a:endParaRPr sz="2400" dirty="0">
              <a:solidFill>
                <a:schemeClr val="bg2">
                  <a:lumMod val="50000"/>
                </a:schemeClr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426" name="Google Shape;426;p31"/>
          <p:cNvSpPr/>
          <p:nvPr/>
        </p:nvSpPr>
        <p:spPr>
          <a:xfrm>
            <a:off x="732675" y="2463075"/>
            <a:ext cx="363900" cy="363900"/>
          </a:xfrm>
          <a:prstGeom prst="ellipse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31"/>
          <p:cNvSpPr/>
          <p:nvPr/>
        </p:nvSpPr>
        <p:spPr>
          <a:xfrm>
            <a:off x="1646675" y="2826975"/>
            <a:ext cx="363900" cy="363900"/>
          </a:xfrm>
          <a:prstGeom prst="ellipse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98B89F9-46B2-00CB-82DC-AFDFCC4800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6625151"/>
              </p:ext>
            </p:extLst>
          </p:nvPr>
        </p:nvGraphicFramePr>
        <p:xfrm>
          <a:off x="673265" y="937259"/>
          <a:ext cx="2362200" cy="3977520"/>
        </p:xfrm>
        <a:graphic>
          <a:graphicData uri="http://schemas.openxmlformats.org/drawingml/2006/table">
            <a:tbl>
              <a:tblPr firstRow="1" bandRow="1">
                <a:tableStyleId>{88FD14CB-9D36-40D7-8073-B5F27DBBD89A}</a:tableStyleId>
              </a:tblPr>
              <a:tblGrid>
                <a:gridCol w="2362200">
                  <a:extLst>
                    <a:ext uri="{9D8B030D-6E8A-4147-A177-3AD203B41FA5}">
                      <a16:colId xmlns:a16="http://schemas.microsoft.com/office/drawing/2014/main" val="361001828"/>
                    </a:ext>
                  </a:extLst>
                </a:gridCol>
              </a:tblGrid>
              <a:tr h="662920">
                <a:tc>
                  <a:txBody>
                    <a:bodyPr/>
                    <a:lstStyle/>
                    <a:p>
                      <a:pPr algn="ctr"/>
                      <a:r>
                        <a:rPr lang="en-VN" sz="2400" b="0" i="0" dirty="0">
                          <a:latin typeface="Franklin Gothic Medium" panose="020B0603020102020204" pitchFamily="34" charset="0"/>
                        </a:rPr>
                        <a:t>A</a:t>
                      </a:r>
                      <a:endParaRPr lang="en-VN" b="0" i="0" dirty="0">
                        <a:latin typeface="Franklin Gothic Medium" panose="020B0603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7921133"/>
                  </a:ext>
                </a:extLst>
              </a:tr>
              <a:tr h="662920">
                <a:tc>
                  <a:txBody>
                    <a:bodyPr/>
                    <a:lstStyle/>
                    <a:p>
                      <a:pPr algn="l"/>
                      <a:r>
                        <a:rPr lang="en-VN" sz="2000" b="0" i="0" dirty="0">
                          <a:latin typeface="Franklin Gothic Medium" panose="020B0603020102020204" pitchFamily="34" charset="0"/>
                        </a:rPr>
                        <a:t>1. entrance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3701007"/>
                  </a:ext>
                </a:extLst>
              </a:tr>
              <a:tr h="662920">
                <a:tc>
                  <a:txBody>
                    <a:bodyPr/>
                    <a:lstStyle/>
                    <a:p>
                      <a:pPr algn="l"/>
                      <a:r>
                        <a:rPr lang="en-VN" sz="2000" b="0" i="0" dirty="0">
                          <a:latin typeface="Franklin Gothic Medium" panose="020B0603020102020204" pitchFamily="34" charset="0"/>
                        </a:rPr>
                        <a:t>2. school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7455864"/>
                  </a:ext>
                </a:extLst>
              </a:tr>
              <a:tr h="662920">
                <a:tc>
                  <a:txBody>
                    <a:bodyPr/>
                    <a:lstStyle/>
                    <a:p>
                      <a:pPr algn="l"/>
                      <a:r>
                        <a:rPr lang="en-VN" sz="2000" b="0" i="0" dirty="0">
                          <a:latin typeface="Franklin Gothic Medium" panose="020B0603020102020204" pitchFamily="34" charset="0"/>
                        </a:rPr>
                        <a:t>3. outdoor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910314"/>
                  </a:ext>
                </a:extLst>
              </a:tr>
              <a:tr h="662920">
                <a:tc>
                  <a:txBody>
                    <a:bodyPr/>
                    <a:lstStyle/>
                    <a:p>
                      <a:pPr algn="l"/>
                      <a:r>
                        <a:rPr lang="en-VN" sz="2000" b="0" i="0" dirty="0">
                          <a:latin typeface="Franklin Gothic Medium" panose="020B0603020102020204" pitchFamily="34" charset="0"/>
                        </a:rPr>
                        <a:t>4. midterm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4428561"/>
                  </a:ext>
                </a:extLst>
              </a:tr>
              <a:tr h="662920">
                <a:tc>
                  <a:txBody>
                    <a:bodyPr/>
                    <a:lstStyle/>
                    <a:p>
                      <a:pPr algn="l"/>
                      <a:r>
                        <a:rPr lang="en-VN" sz="2000" b="0" i="0" dirty="0">
                          <a:latin typeface="Franklin Gothic Medium" panose="020B0603020102020204" pitchFamily="34" charset="0"/>
                        </a:rPr>
                        <a:t>5. gifted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0469183"/>
                  </a:ext>
                </a:extLst>
              </a:tr>
            </a:tbl>
          </a:graphicData>
        </a:graphic>
      </p:graphicFrame>
      <p:graphicFrame>
        <p:nvGraphicFramePr>
          <p:cNvPr id="27" name="Table 4">
            <a:extLst>
              <a:ext uri="{FF2B5EF4-FFF2-40B4-BE49-F238E27FC236}">
                <a16:creationId xmlns:a16="http://schemas.microsoft.com/office/drawing/2014/main" id="{35367D67-0165-9C6D-A674-C04447DB93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486881"/>
              </p:ext>
            </p:extLst>
          </p:nvPr>
        </p:nvGraphicFramePr>
        <p:xfrm>
          <a:off x="6108535" y="937257"/>
          <a:ext cx="2362200" cy="3977520"/>
        </p:xfrm>
        <a:graphic>
          <a:graphicData uri="http://schemas.openxmlformats.org/drawingml/2006/table">
            <a:tbl>
              <a:tblPr firstRow="1" bandRow="1">
                <a:tableStyleId>{88FD14CB-9D36-40D7-8073-B5F27DBBD89A}</a:tableStyleId>
              </a:tblPr>
              <a:tblGrid>
                <a:gridCol w="2362200">
                  <a:extLst>
                    <a:ext uri="{9D8B030D-6E8A-4147-A177-3AD203B41FA5}">
                      <a16:colId xmlns:a16="http://schemas.microsoft.com/office/drawing/2014/main" val="361001828"/>
                    </a:ext>
                  </a:extLst>
                </a:gridCol>
              </a:tblGrid>
              <a:tr h="662920">
                <a:tc>
                  <a:txBody>
                    <a:bodyPr/>
                    <a:lstStyle/>
                    <a:p>
                      <a:pPr algn="ctr"/>
                      <a:r>
                        <a:rPr lang="en-VN" sz="2400" b="0" i="0" dirty="0">
                          <a:latin typeface="Franklin Gothic Medium" panose="020B0603020102020204" pitchFamily="34" charset="0"/>
                        </a:rPr>
                        <a:t>B</a:t>
                      </a:r>
                      <a:endParaRPr lang="en-VN" b="0" i="0" dirty="0">
                        <a:latin typeface="Franklin Gothic Medium" panose="020B0603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7921133"/>
                  </a:ext>
                </a:extLst>
              </a:tr>
              <a:tr h="662920">
                <a:tc>
                  <a:txBody>
                    <a:bodyPr/>
                    <a:lstStyle/>
                    <a:p>
                      <a:pPr algn="l"/>
                      <a:r>
                        <a:rPr lang="en-VN" sz="2000" b="0" i="0" dirty="0">
                          <a:latin typeface="Franklin Gothic Medium" panose="020B0603020102020204" pitchFamily="34" charset="0"/>
                        </a:rPr>
                        <a:t>a. students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3701007"/>
                  </a:ext>
                </a:extLst>
              </a:tr>
              <a:tr h="662920">
                <a:tc>
                  <a:txBody>
                    <a:bodyPr/>
                    <a:lstStyle/>
                    <a:p>
                      <a:pPr algn="l"/>
                      <a:r>
                        <a:rPr lang="en-VN" sz="2000" b="0" i="0" dirty="0">
                          <a:latin typeface="Franklin Gothic Medium" panose="020B0603020102020204" pitchFamily="34" charset="0"/>
                        </a:rPr>
                        <a:t>b. activities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7455864"/>
                  </a:ext>
                </a:extLst>
              </a:tr>
              <a:tr h="662920">
                <a:tc>
                  <a:txBody>
                    <a:bodyPr/>
                    <a:lstStyle/>
                    <a:p>
                      <a:pPr algn="l"/>
                      <a:r>
                        <a:rPr lang="en-VN" sz="2000" b="0" i="0" dirty="0">
                          <a:latin typeface="Franklin Gothic Medium" panose="020B0603020102020204" pitchFamily="34" charset="0"/>
                        </a:rPr>
                        <a:t>c. facilities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910314"/>
                  </a:ext>
                </a:extLst>
              </a:tr>
              <a:tr h="662920">
                <a:tc>
                  <a:txBody>
                    <a:bodyPr/>
                    <a:lstStyle/>
                    <a:p>
                      <a:pPr algn="l"/>
                      <a:r>
                        <a:rPr lang="en-VN" sz="2000" b="0" i="0" dirty="0">
                          <a:latin typeface="Franklin Gothic Medium" panose="020B0603020102020204" pitchFamily="34" charset="0"/>
                        </a:rPr>
                        <a:t>d. examination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4428561"/>
                  </a:ext>
                </a:extLst>
              </a:tr>
              <a:tr h="662920">
                <a:tc>
                  <a:txBody>
                    <a:bodyPr/>
                    <a:lstStyle/>
                    <a:p>
                      <a:pPr algn="l"/>
                      <a:r>
                        <a:rPr lang="en-VN" sz="2000" b="0" i="0" dirty="0">
                          <a:latin typeface="Franklin Gothic Medium" panose="020B0603020102020204" pitchFamily="34" charset="0"/>
                        </a:rPr>
                        <a:t>e. test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0469183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BD43563D-7613-A638-FF05-77EEB2055155}"/>
              </a:ext>
            </a:extLst>
          </p:cNvPr>
          <p:cNvSpPr/>
          <p:nvPr/>
        </p:nvSpPr>
        <p:spPr>
          <a:xfrm>
            <a:off x="6130582" y="1764699"/>
            <a:ext cx="1538135" cy="400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6A22D5E-3FE7-A148-CA56-9E145D114B68}"/>
              </a:ext>
            </a:extLst>
          </p:cNvPr>
          <p:cNvSpPr/>
          <p:nvPr/>
        </p:nvSpPr>
        <p:spPr>
          <a:xfrm>
            <a:off x="6130582" y="2496394"/>
            <a:ext cx="1538135" cy="400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1D85C3A-D4A0-8E05-723E-0722B19D14AC}"/>
              </a:ext>
            </a:extLst>
          </p:cNvPr>
          <p:cNvSpPr/>
          <p:nvPr/>
        </p:nvSpPr>
        <p:spPr>
          <a:xfrm>
            <a:off x="6130582" y="3032225"/>
            <a:ext cx="1538135" cy="400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EA40014-3DF3-2135-A8CD-9F91717984A2}"/>
              </a:ext>
            </a:extLst>
          </p:cNvPr>
          <p:cNvSpPr/>
          <p:nvPr/>
        </p:nvSpPr>
        <p:spPr>
          <a:xfrm>
            <a:off x="6130582" y="3773476"/>
            <a:ext cx="1815160" cy="400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F0BC82D-13B7-9C00-550B-481C815A644E}"/>
              </a:ext>
            </a:extLst>
          </p:cNvPr>
          <p:cNvSpPr/>
          <p:nvPr/>
        </p:nvSpPr>
        <p:spPr>
          <a:xfrm>
            <a:off x="6130582" y="4480525"/>
            <a:ext cx="1815160" cy="400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8C5280-B731-A29A-D68B-6C6E3D4B771C}"/>
              </a:ext>
            </a:extLst>
          </p:cNvPr>
          <p:cNvSpPr txBox="1"/>
          <p:nvPr/>
        </p:nvSpPr>
        <p:spPr>
          <a:xfrm>
            <a:off x="3161256" y="1721153"/>
            <a:ext cx="24342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000" dirty="0">
                <a:solidFill>
                  <a:schemeClr val="accent1">
                    <a:lumMod val="75000"/>
                  </a:schemeClr>
                </a:solidFill>
                <a:latin typeface="Franklin Gothic Medium" panose="020B0603020102020204" pitchFamily="34" charset="0"/>
              </a:rPr>
              <a:t>d. examination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41A5327-2849-F94E-2DD9-EC017D14BE46}"/>
              </a:ext>
            </a:extLst>
          </p:cNvPr>
          <p:cNvSpPr txBox="1"/>
          <p:nvPr/>
        </p:nvSpPr>
        <p:spPr>
          <a:xfrm>
            <a:off x="3161255" y="2414327"/>
            <a:ext cx="24342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000" dirty="0">
                <a:solidFill>
                  <a:schemeClr val="accent1">
                    <a:lumMod val="75000"/>
                  </a:schemeClr>
                </a:solidFill>
                <a:latin typeface="Franklin Gothic Medium" panose="020B0603020102020204" pitchFamily="34" charset="0"/>
              </a:rPr>
              <a:t>c. facilities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C2D95A0-2814-F657-619F-602C3DC39C61}"/>
              </a:ext>
            </a:extLst>
          </p:cNvPr>
          <p:cNvSpPr txBox="1"/>
          <p:nvPr/>
        </p:nvSpPr>
        <p:spPr>
          <a:xfrm>
            <a:off x="3148898" y="3032165"/>
            <a:ext cx="24342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Franklin Gothic Medium" panose="020B0603020102020204" pitchFamily="34" charset="0"/>
              </a:rPr>
              <a:t>b. activities</a:t>
            </a:r>
            <a:endParaRPr lang="en-VN" sz="2000" dirty="0">
              <a:solidFill>
                <a:schemeClr val="accent1">
                  <a:lumMod val="75000"/>
                </a:schemeClr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2C0D107-CDC3-E716-6309-987994B52E7D}"/>
              </a:ext>
            </a:extLst>
          </p:cNvPr>
          <p:cNvSpPr txBox="1"/>
          <p:nvPr/>
        </p:nvSpPr>
        <p:spPr>
          <a:xfrm>
            <a:off x="3148898" y="3687073"/>
            <a:ext cx="24342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000" dirty="0">
                <a:solidFill>
                  <a:schemeClr val="accent1">
                    <a:lumMod val="75000"/>
                  </a:schemeClr>
                </a:solidFill>
                <a:latin typeface="Franklin Gothic Medium" panose="020B0603020102020204" pitchFamily="34" charset="0"/>
              </a:rPr>
              <a:t>e. test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C82DB2D-AD98-5353-3B2F-2957AB4A011D}"/>
              </a:ext>
            </a:extLst>
          </p:cNvPr>
          <p:cNvSpPr txBox="1"/>
          <p:nvPr/>
        </p:nvSpPr>
        <p:spPr>
          <a:xfrm>
            <a:off x="3148898" y="4379052"/>
            <a:ext cx="24342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Franklin Gothic Medium" panose="020B0603020102020204" pitchFamily="34" charset="0"/>
              </a:rPr>
              <a:t>a. students</a:t>
            </a:r>
            <a:endParaRPr lang="en-VN" sz="2000" dirty="0">
              <a:solidFill>
                <a:schemeClr val="accent1">
                  <a:lumMod val="75000"/>
                </a:schemeClr>
              </a:solidFill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0" grpId="0" animBg="1"/>
      <p:bldP spid="31" grpId="0" animBg="1"/>
      <p:bldP spid="32" grpId="0" animBg="1"/>
      <p:bldP spid="33" grpId="0" animBg="1"/>
      <p:bldP spid="6" grpId="0"/>
      <p:bldP spid="35" grpId="0"/>
      <p:bldP spid="36" grpId="0"/>
      <p:bldP spid="37" grpId="0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25;p31">
            <a:extLst>
              <a:ext uri="{FF2B5EF4-FFF2-40B4-BE49-F238E27FC236}">
                <a16:creationId xmlns:a16="http://schemas.microsoft.com/office/drawing/2014/main" id="{0715CB84-EEDA-0F0F-6594-7CA44BA0E74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6700" y="228723"/>
            <a:ext cx="8490600" cy="572700"/>
          </a:xfrm>
          <a:prstGeom prst="rect">
            <a:avLst/>
          </a:prstGeom>
          <a:solidFill>
            <a:srgbClr val="8AD7FF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en" sz="2400" dirty="0">
                <a:solidFill>
                  <a:schemeClr val="bg2">
                    <a:lumMod val="50000"/>
                  </a:schemeClr>
                </a:solidFill>
                <a:latin typeface="Franklin Gothic Medium" panose="020B0603020102020204" pitchFamily="34" charset="0"/>
              </a:rPr>
              <a:t>Ex 2. 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Franklin Gothic Medium" panose="020B0603020102020204" pitchFamily="34" charset="0"/>
              </a:rPr>
              <a:t>Complete the sentences with the phrases in Task 1.</a:t>
            </a:r>
            <a:br>
              <a:rPr lang="en-US" sz="2400" dirty="0">
                <a:solidFill>
                  <a:schemeClr val="bg2">
                    <a:lumMod val="50000"/>
                  </a:schemeClr>
                </a:solidFill>
                <a:latin typeface="Franklin Gothic Medium" panose="020B0603020102020204" pitchFamily="34" charset="0"/>
              </a:rPr>
            </a:br>
            <a:endParaRPr sz="2400" dirty="0">
              <a:solidFill>
                <a:schemeClr val="bg2">
                  <a:lumMod val="50000"/>
                </a:schemeClr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BEB5FF2-79E8-28E0-CD8B-FB102D3F54AF}"/>
              </a:ext>
            </a:extLst>
          </p:cNvPr>
          <p:cNvSpPr/>
          <p:nvPr/>
        </p:nvSpPr>
        <p:spPr>
          <a:xfrm>
            <a:off x="464024" y="968991"/>
            <a:ext cx="2333767" cy="532263"/>
          </a:xfrm>
          <a:prstGeom prst="roundRect">
            <a:avLst/>
          </a:prstGeom>
          <a:solidFill>
            <a:srgbClr val="FFE47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b="1" dirty="0">
                <a:solidFill>
                  <a:schemeClr val="tx1"/>
                </a:solidFill>
                <a:latin typeface="Century Gothic" panose="020B0502020202020204" pitchFamily="34" charset="0"/>
              </a:rPr>
              <a:t>e</a:t>
            </a:r>
            <a:r>
              <a:rPr lang="en-VN" sz="1900" b="1" dirty="0">
                <a:solidFill>
                  <a:schemeClr val="tx1"/>
                </a:solidFill>
                <a:latin typeface="Century Gothic" panose="020B0502020202020204" pitchFamily="34" charset="0"/>
              </a:rPr>
              <a:t>ntrance examination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8F72DA7-EC6F-8B17-C28F-1B5D7E736829}"/>
              </a:ext>
            </a:extLst>
          </p:cNvPr>
          <p:cNvSpPr/>
          <p:nvPr/>
        </p:nvSpPr>
        <p:spPr>
          <a:xfrm>
            <a:off x="3405116" y="968990"/>
            <a:ext cx="2333767" cy="532263"/>
          </a:xfrm>
          <a:prstGeom prst="roundRect">
            <a:avLst/>
          </a:prstGeom>
          <a:solidFill>
            <a:srgbClr val="FFE47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b="1" dirty="0">
                <a:solidFill>
                  <a:schemeClr val="tx1"/>
                </a:solidFill>
                <a:latin typeface="Century Gothic" panose="020B0502020202020204" pitchFamily="34" charset="0"/>
              </a:rPr>
              <a:t>s</a:t>
            </a:r>
            <a:r>
              <a:rPr lang="en-VN" sz="1900" b="1" dirty="0">
                <a:solidFill>
                  <a:schemeClr val="tx1"/>
                </a:solidFill>
                <a:latin typeface="Century Gothic" panose="020B0502020202020204" pitchFamily="34" charset="0"/>
              </a:rPr>
              <a:t>chool facilities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2609EB8-8191-A9F3-0438-A19FC1FFFE9F}"/>
              </a:ext>
            </a:extLst>
          </p:cNvPr>
          <p:cNvSpPr/>
          <p:nvPr/>
        </p:nvSpPr>
        <p:spPr>
          <a:xfrm>
            <a:off x="6346208" y="968990"/>
            <a:ext cx="2333767" cy="532263"/>
          </a:xfrm>
          <a:prstGeom prst="roundRect">
            <a:avLst/>
          </a:prstGeom>
          <a:solidFill>
            <a:srgbClr val="FFE47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b="1" dirty="0">
                <a:solidFill>
                  <a:schemeClr val="tx1"/>
                </a:solidFill>
                <a:latin typeface="Century Gothic" panose="020B0502020202020204" pitchFamily="34" charset="0"/>
              </a:rPr>
              <a:t>o</a:t>
            </a:r>
            <a:r>
              <a:rPr lang="en-VN" sz="1900" b="1" dirty="0">
                <a:solidFill>
                  <a:schemeClr val="tx1"/>
                </a:solidFill>
                <a:latin typeface="Century Gothic" panose="020B0502020202020204" pitchFamily="34" charset="0"/>
              </a:rPr>
              <a:t>utdoor activities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241436F-4F32-8EB6-A84F-47D8A54BB50B}"/>
              </a:ext>
            </a:extLst>
          </p:cNvPr>
          <p:cNvSpPr/>
          <p:nvPr/>
        </p:nvSpPr>
        <p:spPr>
          <a:xfrm>
            <a:off x="1734024" y="1655927"/>
            <a:ext cx="2333767" cy="532263"/>
          </a:xfrm>
          <a:prstGeom prst="roundRect">
            <a:avLst/>
          </a:prstGeom>
          <a:solidFill>
            <a:srgbClr val="FFE47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b="1" dirty="0">
                <a:solidFill>
                  <a:schemeClr val="tx1"/>
                </a:solidFill>
                <a:latin typeface="Century Gothic" panose="020B0502020202020204" pitchFamily="34" charset="0"/>
              </a:rPr>
              <a:t>m</a:t>
            </a:r>
            <a:r>
              <a:rPr lang="en-VN" sz="1900" b="1" dirty="0">
                <a:solidFill>
                  <a:schemeClr val="tx1"/>
                </a:solidFill>
                <a:latin typeface="Century Gothic" panose="020B0502020202020204" pitchFamily="34" charset="0"/>
              </a:rPr>
              <a:t>idterm test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3EBFCC2-5340-F4CF-D973-B46F1FEC2FD2}"/>
              </a:ext>
            </a:extLst>
          </p:cNvPr>
          <p:cNvSpPr/>
          <p:nvPr/>
        </p:nvSpPr>
        <p:spPr>
          <a:xfrm>
            <a:off x="4675116" y="1655926"/>
            <a:ext cx="2333767" cy="532263"/>
          </a:xfrm>
          <a:prstGeom prst="roundRect">
            <a:avLst/>
          </a:prstGeom>
          <a:solidFill>
            <a:srgbClr val="FFE47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b="1" dirty="0">
                <a:solidFill>
                  <a:schemeClr val="tx1"/>
                </a:solidFill>
                <a:latin typeface="Century Gothic" panose="020B0502020202020204" pitchFamily="34" charset="0"/>
              </a:rPr>
              <a:t>g</a:t>
            </a:r>
            <a:r>
              <a:rPr lang="en-VN" sz="1900" b="1" dirty="0">
                <a:solidFill>
                  <a:schemeClr val="tx1"/>
                </a:solidFill>
                <a:latin typeface="Century Gothic" panose="020B0502020202020204" pitchFamily="34" charset="0"/>
              </a:rPr>
              <a:t>ifted students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F4543E-6207-759E-CD93-1E50D67EB8F2}"/>
              </a:ext>
            </a:extLst>
          </p:cNvPr>
          <p:cNvSpPr txBox="1"/>
          <p:nvPr/>
        </p:nvSpPr>
        <p:spPr>
          <a:xfrm>
            <a:off x="211160" y="2355756"/>
            <a:ext cx="8721677" cy="2532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800" b="1" dirty="0">
                <a:solidFill>
                  <a:srgbClr val="F26548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1</a:t>
            </a:r>
            <a:r>
              <a:rPr lang="en-US" sz="1800" dirty="0">
                <a:solidFill>
                  <a:srgbClr val="F26548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. </a:t>
            </a:r>
            <a:r>
              <a:rPr lang="en-US" sz="1800" dirty="0" err="1">
                <a:solidFill>
                  <a:srgbClr val="24202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Binh</a:t>
            </a:r>
            <a:r>
              <a:rPr lang="en-US" sz="1800" dirty="0">
                <a:solidFill>
                  <a:srgbClr val="24202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 Minh Lower Secondary School is for __________________ in the city.</a:t>
            </a:r>
            <a:br>
              <a:rPr lang="en-US" sz="1800" dirty="0">
                <a:solidFill>
                  <a:srgbClr val="24202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</a:br>
            <a:r>
              <a:rPr lang="en-US" sz="1800" b="1" dirty="0">
                <a:solidFill>
                  <a:srgbClr val="F26548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2</a:t>
            </a:r>
            <a:r>
              <a:rPr lang="en-US" sz="1800" dirty="0">
                <a:solidFill>
                  <a:srgbClr val="F26548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. </a:t>
            </a:r>
            <a:r>
              <a:rPr lang="en-US" sz="1800" dirty="0">
                <a:solidFill>
                  <a:srgbClr val="24202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Our _______________ usually covers the first three units.</a:t>
            </a:r>
            <a:br>
              <a:rPr lang="en-US" sz="1800" dirty="0">
                <a:solidFill>
                  <a:srgbClr val="24202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</a:br>
            <a:r>
              <a:rPr lang="en-US" sz="1800" b="1" dirty="0">
                <a:solidFill>
                  <a:srgbClr val="F26548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3</a:t>
            </a:r>
            <a:r>
              <a:rPr lang="en-US" sz="1800" dirty="0">
                <a:solidFill>
                  <a:srgbClr val="F26548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. </a:t>
            </a:r>
            <a:r>
              <a:rPr lang="en-US" sz="1800" dirty="0">
                <a:solidFill>
                  <a:srgbClr val="24202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Students in my school take part in many ___________________ during the school year.</a:t>
            </a:r>
            <a:br>
              <a:rPr lang="en-US" sz="1800" dirty="0">
                <a:solidFill>
                  <a:srgbClr val="24202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</a:br>
            <a:r>
              <a:rPr lang="en-US" sz="1800" b="1" dirty="0">
                <a:solidFill>
                  <a:srgbClr val="F26548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4</a:t>
            </a:r>
            <a:r>
              <a:rPr lang="en-US" sz="1800" dirty="0">
                <a:solidFill>
                  <a:srgbClr val="F26548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. </a:t>
            </a:r>
            <a:r>
              <a:rPr lang="en-US" sz="1800" dirty="0">
                <a:solidFill>
                  <a:srgbClr val="24202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Our school has a lot of modern ________________.</a:t>
            </a:r>
            <a:endParaRPr lang="en-US" sz="1800" dirty="0">
              <a:latin typeface="Century Gothic" panose="020B0502020202020204" pitchFamily="34" charset="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F26548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5. </a:t>
            </a:r>
            <a:r>
              <a:rPr lang="en-US" sz="1800" dirty="0">
                <a:solidFill>
                  <a:srgbClr val="24202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In order to study in Quoc Hoc – Hue you have to pass a(n) _______________.</a:t>
            </a:r>
            <a:endParaRPr lang="en-US" sz="1800" dirty="0">
              <a:solidFill>
                <a:schemeClr val="dk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292E59F-8FE8-8661-8FAC-D7D7EA66ECE8}"/>
              </a:ext>
            </a:extLst>
          </p:cNvPr>
          <p:cNvSpPr txBox="1"/>
          <p:nvPr/>
        </p:nvSpPr>
        <p:spPr>
          <a:xfrm>
            <a:off x="5090615" y="2441676"/>
            <a:ext cx="1945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g</a:t>
            </a:r>
            <a:r>
              <a:rPr lang="en-VN" sz="1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ifted students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5794BC-C451-9F18-F5C8-3CDB0812C5C0}"/>
              </a:ext>
            </a:extLst>
          </p:cNvPr>
          <p:cNvSpPr txBox="1"/>
          <p:nvPr/>
        </p:nvSpPr>
        <p:spPr>
          <a:xfrm>
            <a:off x="1078174" y="2851110"/>
            <a:ext cx="2265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midterm test</a:t>
            </a:r>
            <a:endParaRPr lang="en-VN" sz="18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5E01EF-D572-9DE2-34DD-F305DC7224BA}"/>
              </a:ext>
            </a:extLst>
          </p:cNvPr>
          <p:cNvSpPr txBox="1"/>
          <p:nvPr/>
        </p:nvSpPr>
        <p:spPr>
          <a:xfrm>
            <a:off x="5022377" y="3260542"/>
            <a:ext cx="2265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outdoor </a:t>
            </a:r>
            <a:r>
              <a:rPr lang="en-US" sz="1800" b="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acitivities</a:t>
            </a:r>
            <a:endParaRPr lang="en-VN" sz="18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AAC04F-5B77-9603-04A1-2EA90781C08A}"/>
              </a:ext>
            </a:extLst>
          </p:cNvPr>
          <p:cNvSpPr txBox="1"/>
          <p:nvPr/>
        </p:nvSpPr>
        <p:spPr>
          <a:xfrm>
            <a:off x="4012443" y="4079408"/>
            <a:ext cx="2265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school facilities</a:t>
            </a:r>
            <a:endParaRPr lang="en-VN" sz="18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AA3EFD-068A-987E-5DFD-1B4105A205AA}"/>
              </a:ext>
            </a:extLst>
          </p:cNvPr>
          <p:cNvSpPr txBox="1"/>
          <p:nvPr/>
        </p:nvSpPr>
        <p:spPr>
          <a:xfrm>
            <a:off x="7008883" y="4464715"/>
            <a:ext cx="2265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entrance</a:t>
            </a:r>
          </a:p>
          <a:p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examination</a:t>
            </a:r>
            <a:endParaRPr lang="en-VN" sz="18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310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3" grpId="0"/>
      <p:bldP spid="14" grpId="0"/>
      <p:bldP spid="1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25;p31">
            <a:extLst>
              <a:ext uri="{FF2B5EF4-FFF2-40B4-BE49-F238E27FC236}">
                <a16:creationId xmlns:a16="http://schemas.microsoft.com/office/drawing/2014/main" id="{06AB6E46-5FD5-64C8-8984-ACB0B550F098}"/>
              </a:ext>
            </a:extLst>
          </p:cNvPr>
          <p:cNvSpPr txBox="1">
            <a:spLocks/>
          </p:cNvSpPr>
          <p:nvPr/>
        </p:nvSpPr>
        <p:spPr>
          <a:xfrm>
            <a:off x="326700" y="228723"/>
            <a:ext cx="3491320" cy="572700"/>
          </a:xfrm>
          <a:prstGeom prst="rect">
            <a:avLst/>
          </a:prstGeom>
          <a:solidFill>
            <a:srgbClr val="B8D6F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cifico"/>
              <a:buNone/>
              <a:defRPr sz="3000" b="0" i="0" u="none" strike="noStrike" cap="none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Narrow"/>
              <a:buNone/>
              <a:defRPr sz="3000" b="1" i="0" u="none" strike="noStrike" cap="none">
                <a:solidFill>
                  <a:schemeClr val="dk1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Narrow"/>
              <a:buNone/>
              <a:defRPr sz="3000" b="1" i="0" u="none" strike="noStrike" cap="none">
                <a:solidFill>
                  <a:schemeClr val="dk1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Narrow"/>
              <a:buNone/>
              <a:defRPr sz="3000" b="1" i="0" u="none" strike="noStrike" cap="none">
                <a:solidFill>
                  <a:schemeClr val="dk1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Narrow"/>
              <a:buNone/>
              <a:defRPr sz="3000" b="1" i="0" u="none" strike="noStrike" cap="none">
                <a:solidFill>
                  <a:schemeClr val="dk1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Narrow"/>
              <a:buNone/>
              <a:defRPr sz="3000" b="1" i="0" u="none" strike="noStrike" cap="none">
                <a:solidFill>
                  <a:schemeClr val="dk1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Narrow"/>
              <a:buNone/>
              <a:defRPr sz="3000" b="1" i="0" u="none" strike="noStrike" cap="none">
                <a:solidFill>
                  <a:schemeClr val="dk1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Narrow"/>
              <a:buNone/>
              <a:defRPr sz="3000" b="1" i="0" u="none" strike="noStrike" cap="none">
                <a:solidFill>
                  <a:schemeClr val="dk1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Narrow"/>
              <a:buNone/>
              <a:defRPr sz="3000" b="1" i="0" u="none" strike="noStrike" cap="none">
                <a:solidFill>
                  <a:schemeClr val="dk1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9pPr>
          </a:lstStyle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Franklin Gothic Medium" panose="020B0603020102020204" pitchFamily="34" charset="0"/>
              </a:rPr>
              <a:t>DISCUSSING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80A110-7EA0-37CE-B31E-334A2D2A9E36}"/>
              </a:ext>
            </a:extLst>
          </p:cNvPr>
          <p:cNvSpPr txBox="1"/>
          <p:nvPr/>
        </p:nvSpPr>
        <p:spPr>
          <a:xfrm>
            <a:off x="4126523" y="171093"/>
            <a:ext cx="4690777" cy="4801314"/>
          </a:xfrm>
          <a:prstGeom prst="rect">
            <a:avLst/>
          </a:prstGeom>
          <a:solidFill>
            <a:srgbClr val="FFE685"/>
          </a:solidFill>
        </p:spPr>
        <p:txBody>
          <a:bodyPr wrap="square" rtlCol="0">
            <a:spAutoFit/>
          </a:bodyPr>
          <a:lstStyle/>
          <a:p>
            <a:r>
              <a:rPr lang="en-US" sz="1800" b="1" dirty="0">
                <a:latin typeface="Century Gothic" panose="020B0502020202020204" pitchFamily="34" charset="0"/>
              </a:rPr>
              <a:t>1</a:t>
            </a:r>
            <a:r>
              <a:rPr lang="en-US" sz="1800" dirty="0">
                <a:latin typeface="Century Gothic" panose="020B0502020202020204" pitchFamily="34" charset="0"/>
              </a:rPr>
              <a:t>. Can you name some gifted student in your school?</a:t>
            </a:r>
          </a:p>
          <a:p>
            <a:endParaRPr lang="en-US" sz="1800" dirty="0">
              <a:latin typeface="Century Gothic" panose="020B0502020202020204" pitchFamily="34" charset="0"/>
            </a:endParaRPr>
          </a:p>
          <a:p>
            <a:endParaRPr lang="en-US" sz="1800" dirty="0">
              <a:latin typeface="Century Gothic" panose="020B0502020202020204" pitchFamily="34" charset="0"/>
            </a:endParaRPr>
          </a:p>
          <a:p>
            <a:r>
              <a:rPr lang="en-US" sz="1800" b="1" dirty="0">
                <a:latin typeface="Century Gothic" panose="020B0502020202020204" pitchFamily="34" charset="0"/>
              </a:rPr>
              <a:t>2</a:t>
            </a:r>
            <a:r>
              <a:rPr lang="en-US" sz="1800" dirty="0">
                <a:latin typeface="Century Gothic" panose="020B0502020202020204" pitchFamily="34" charset="0"/>
              </a:rPr>
              <a:t>. When does the first-term test take place?</a:t>
            </a:r>
          </a:p>
          <a:p>
            <a:endParaRPr lang="en-US" sz="1800" dirty="0">
              <a:latin typeface="Century Gothic" panose="020B0502020202020204" pitchFamily="34" charset="0"/>
            </a:endParaRPr>
          </a:p>
          <a:p>
            <a:endParaRPr lang="en-US" sz="1800" dirty="0">
              <a:latin typeface="Century Gothic" panose="020B0502020202020204" pitchFamily="34" charset="0"/>
            </a:endParaRPr>
          </a:p>
          <a:p>
            <a:r>
              <a:rPr lang="en-US" sz="1800" b="1" dirty="0">
                <a:latin typeface="Century Gothic" panose="020B0502020202020204" pitchFamily="34" charset="0"/>
              </a:rPr>
              <a:t>3</a:t>
            </a:r>
            <a:r>
              <a:rPr lang="en-US" sz="1800" dirty="0">
                <a:latin typeface="Century Gothic" panose="020B0502020202020204" pitchFamily="34" charset="0"/>
              </a:rPr>
              <a:t>. Do you have to take an entrance examination to study at your school?</a:t>
            </a:r>
          </a:p>
          <a:p>
            <a:endParaRPr lang="en-US" sz="1800" dirty="0">
              <a:latin typeface="Century Gothic" panose="020B0502020202020204" pitchFamily="34" charset="0"/>
            </a:endParaRPr>
          </a:p>
          <a:p>
            <a:endParaRPr lang="en-US" sz="1800" dirty="0">
              <a:latin typeface="Century Gothic" panose="020B0502020202020204" pitchFamily="34" charset="0"/>
            </a:endParaRPr>
          </a:p>
          <a:p>
            <a:r>
              <a:rPr lang="en-US" sz="1800" b="1" dirty="0">
                <a:latin typeface="Century Gothic" panose="020B0502020202020204" pitchFamily="34" charset="0"/>
              </a:rPr>
              <a:t>4. </a:t>
            </a:r>
            <a:r>
              <a:rPr lang="en-US" sz="1800" dirty="0">
                <a:latin typeface="Century Gothic" panose="020B0502020202020204" pitchFamily="34" charset="0"/>
              </a:rPr>
              <a:t>What kind of facilities does your school have?</a:t>
            </a:r>
          </a:p>
          <a:p>
            <a:endParaRPr lang="en-US" sz="1800" dirty="0">
              <a:latin typeface="Century Gothic" panose="020B0502020202020204" pitchFamily="34" charset="0"/>
            </a:endParaRPr>
          </a:p>
          <a:p>
            <a:r>
              <a:rPr lang="en-US" sz="1800" b="1" dirty="0">
                <a:latin typeface="Century Gothic" panose="020B0502020202020204" pitchFamily="34" charset="0"/>
              </a:rPr>
              <a:t>5</a:t>
            </a:r>
            <a:r>
              <a:rPr lang="en-US" sz="1800" dirty="0">
                <a:latin typeface="Century Gothic" panose="020B0502020202020204" pitchFamily="34" charset="0"/>
              </a:rPr>
              <a:t>. What types of outdoor activities do you like to take part in?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2610F6-10A0-9134-EA99-5D9F96F5D8BD}"/>
              </a:ext>
            </a:extLst>
          </p:cNvPr>
          <p:cNvSpPr/>
          <p:nvPr/>
        </p:nvSpPr>
        <p:spPr>
          <a:xfrm>
            <a:off x="326700" y="1022142"/>
            <a:ext cx="357231" cy="357231"/>
          </a:xfrm>
          <a:prstGeom prst="ellipse">
            <a:avLst/>
          </a:prstGeom>
          <a:ln>
            <a:solidFill>
              <a:srgbClr val="B8D6F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VN" sz="220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1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112FB7D-28D3-D2DC-D551-47C2E930DE73}"/>
              </a:ext>
            </a:extLst>
          </p:cNvPr>
          <p:cNvSpPr/>
          <p:nvPr/>
        </p:nvSpPr>
        <p:spPr>
          <a:xfrm>
            <a:off x="882315" y="938519"/>
            <a:ext cx="2935705" cy="525978"/>
          </a:xfrm>
          <a:prstGeom prst="roundRect">
            <a:avLst/>
          </a:prstGeom>
          <a:solidFill>
            <a:srgbClr val="B8D6F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VN" sz="1800" b="1" dirty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Groups of 4-5 students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457CBBE-2580-F5B0-91D8-C03F3094F40D}"/>
              </a:ext>
            </a:extLst>
          </p:cNvPr>
          <p:cNvSpPr/>
          <p:nvPr/>
        </p:nvSpPr>
        <p:spPr>
          <a:xfrm>
            <a:off x="326700" y="1697688"/>
            <a:ext cx="357231" cy="357231"/>
          </a:xfrm>
          <a:prstGeom prst="ellipse">
            <a:avLst/>
          </a:prstGeom>
          <a:ln>
            <a:solidFill>
              <a:srgbClr val="B8D6F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VN" sz="220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2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8C51F5E-9458-B9D3-F64F-9684A0DE88B1}"/>
              </a:ext>
            </a:extLst>
          </p:cNvPr>
          <p:cNvSpPr/>
          <p:nvPr/>
        </p:nvSpPr>
        <p:spPr>
          <a:xfrm>
            <a:off x="871804" y="1619437"/>
            <a:ext cx="2935705" cy="525978"/>
          </a:xfrm>
          <a:prstGeom prst="roundRect">
            <a:avLst/>
          </a:prstGeom>
          <a:solidFill>
            <a:srgbClr val="B8D6F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VN" sz="1800" b="1" dirty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5 minutes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590A337-98AF-AB8C-BB02-6944BECAEFC3}"/>
              </a:ext>
            </a:extLst>
          </p:cNvPr>
          <p:cNvSpPr/>
          <p:nvPr/>
        </p:nvSpPr>
        <p:spPr>
          <a:xfrm>
            <a:off x="326700" y="2367086"/>
            <a:ext cx="357231" cy="357231"/>
          </a:xfrm>
          <a:prstGeom prst="ellipse">
            <a:avLst/>
          </a:prstGeom>
          <a:ln>
            <a:solidFill>
              <a:srgbClr val="B8D6F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VN" sz="220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3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43430B9-A4EB-57D9-F264-0B898C6A2715}"/>
              </a:ext>
            </a:extLst>
          </p:cNvPr>
          <p:cNvSpPr/>
          <p:nvPr/>
        </p:nvSpPr>
        <p:spPr>
          <a:xfrm>
            <a:off x="871804" y="2300355"/>
            <a:ext cx="2935705" cy="525978"/>
          </a:xfrm>
          <a:prstGeom prst="roundRect">
            <a:avLst/>
          </a:prstGeom>
          <a:solidFill>
            <a:srgbClr val="B8D6F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VN" sz="1800" b="1" dirty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Brainstorm the questions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4D466F6-A95F-AFED-21E6-8625FB00D016}"/>
              </a:ext>
            </a:extLst>
          </p:cNvPr>
          <p:cNvSpPr/>
          <p:nvPr/>
        </p:nvSpPr>
        <p:spPr>
          <a:xfrm>
            <a:off x="346562" y="3036484"/>
            <a:ext cx="357231" cy="357231"/>
          </a:xfrm>
          <a:prstGeom prst="ellipse">
            <a:avLst/>
          </a:prstGeom>
          <a:ln>
            <a:solidFill>
              <a:srgbClr val="B8D6F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VN" sz="2200" dirty="0">
                <a:solidFill>
                  <a:schemeClr val="tx1"/>
                </a:solidFill>
                <a:latin typeface="Franklin Gothic Demi Cond" panose="020B0603020102020204" pitchFamily="34" charset="0"/>
              </a:rPr>
              <a:t>4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C788B0F-01D8-B124-EF6F-7EBA97662EDD}"/>
              </a:ext>
            </a:extLst>
          </p:cNvPr>
          <p:cNvSpPr/>
          <p:nvPr/>
        </p:nvSpPr>
        <p:spPr>
          <a:xfrm>
            <a:off x="871804" y="2981273"/>
            <a:ext cx="2935705" cy="525978"/>
          </a:xfrm>
          <a:prstGeom prst="roundRect">
            <a:avLst/>
          </a:prstGeom>
          <a:solidFill>
            <a:srgbClr val="B8D6F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VN" sz="1800" b="1" dirty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Present ideas in class</a:t>
            </a:r>
          </a:p>
        </p:txBody>
      </p:sp>
      <p:pic>
        <p:nvPicPr>
          <p:cNvPr id="7" name="5 Minute Timer" descr="5 Minute Timer">
            <a:hlinkClick r:id="" action="ppaction://media"/>
            <a:extLst>
              <a:ext uri="{FF2B5EF4-FFF2-40B4-BE49-F238E27FC236}">
                <a16:creationId xmlns:a16="http://schemas.microsoft.com/office/drawing/2014/main" id="{4F271D15-6397-FA57-365A-34CE5C2BDC4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73094" y="3659886"/>
            <a:ext cx="2598531" cy="14616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45299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31509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6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40"/>
          <p:cNvSpPr txBox="1">
            <a:spLocks noGrp="1"/>
          </p:cNvSpPr>
          <p:nvPr>
            <p:ph type="title"/>
          </p:nvPr>
        </p:nvSpPr>
        <p:spPr>
          <a:xfrm>
            <a:off x="274250" y="1760400"/>
            <a:ext cx="4571900" cy="131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 dirty="0">
                <a:latin typeface="Segoe Print" panose="02000800000000000000" pitchFamily="2" charset="0"/>
              </a:rPr>
              <a:t>Pronunciation</a:t>
            </a:r>
            <a:endParaRPr sz="4500" dirty="0">
              <a:latin typeface="Segoe Print" panose="02000800000000000000" pitchFamily="2" charset="0"/>
            </a:endParaRPr>
          </a:p>
        </p:txBody>
      </p:sp>
      <p:sp>
        <p:nvSpPr>
          <p:cNvPr id="605" name="Google Shape;605;p40"/>
          <p:cNvSpPr txBox="1">
            <a:spLocks noGrp="1"/>
          </p:cNvSpPr>
          <p:nvPr>
            <p:ph type="subTitle" idx="1"/>
          </p:nvPr>
        </p:nvSpPr>
        <p:spPr>
          <a:xfrm>
            <a:off x="710600" y="2705250"/>
            <a:ext cx="4023300" cy="74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tʃ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/ and /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dʒ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</a:p>
        </p:txBody>
      </p:sp>
      <p:pic>
        <p:nvPicPr>
          <p:cNvPr id="606" name="Google Shape;606;p40"/>
          <p:cNvPicPr preferRelativeResize="0"/>
          <p:nvPr/>
        </p:nvPicPr>
        <p:blipFill rotWithShape="1">
          <a:blip r:embed="rId3">
            <a:alphaModFix/>
          </a:blip>
          <a:srcRect l="10032" r="10024"/>
          <a:stretch/>
        </p:blipFill>
        <p:spPr>
          <a:xfrm>
            <a:off x="5022100" y="712500"/>
            <a:ext cx="3411300" cy="34137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2415637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05;p40">
            <a:extLst>
              <a:ext uri="{FF2B5EF4-FFF2-40B4-BE49-F238E27FC236}">
                <a16:creationId xmlns:a16="http://schemas.microsoft.com/office/drawing/2014/main" id="{6040C574-7C82-8A52-27DD-FA7487D0BDB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911015" y="100208"/>
            <a:ext cx="7093115" cy="7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/>
            <a:r>
              <a:rPr lang="en-US" sz="2800" b="1" dirty="0">
                <a:latin typeface="Century Gothic" panose="020B0502020202020204" pitchFamily="34" charset="0"/>
                <a:cs typeface="Calibri" panose="020F0502020204030204" pitchFamily="34" charset="0"/>
              </a:rPr>
              <a:t>Watch a video and repeat</a:t>
            </a:r>
          </a:p>
        </p:txBody>
      </p:sp>
      <p:pic>
        <p:nvPicPr>
          <p:cNvPr id="6" name="Unit 6_ A visit to a school _tʃ_ - _dʒ_" descr="Unit 6_ A visit to a school _tʃ_ - _dʒ_">
            <a:hlinkClick r:id="" action="ppaction://media"/>
            <a:extLst>
              <a:ext uri="{FF2B5EF4-FFF2-40B4-BE49-F238E27FC236}">
                <a16:creationId xmlns:a16="http://schemas.microsoft.com/office/drawing/2014/main" id="{146C8727-AA7A-80AA-4FFF-4E9247E6F7F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0631.152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4711" y="846308"/>
            <a:ext cx="6939419" cy="3903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296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89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32"/>
          <p:cNvSpPr/>
          <p:nvPr/>
        </p:nvSpPr>
        <p:spPr>
          <a:xfrm>
            <a:off x="2231632" y="4523780"/>
            <a:ext cx="272276" cy="263358"/>
          </a:xfrm>
          <a:custGeom>
            <a:avLst/>
            <a:gdLst/>
            <a:ahLst/>
            <a:cxnLst/>
            <a:rect l="l" t="t" r="r" b="b"/>
            <a:pathLst>
              <a:path w="10839" h="10484" extrusionOk="0">
                <a:moveTo>
                  <a:pt x="5283" y="1"/>
                </a:moveTo>
                <a:cubicBezTo>
                  <a:pt x="5180" y="1"/>
                  <a:pt x="5074" y="55"/>
                  <a:pt x="4968" y="188"/>
                </a:cubicBezTo>
                <a:cubicBezTo>
                  <a:pt x="4517" y="820"/>
                  <a:pt x="4246" y="1633"/>
                  <a:pt x="4155" y="2355"/>
                </a:cubicBezTo>
                <a:cubicBezTo>
                  <a:pt x="4065" y="3168"/>
                  <a:pt x="3523" y="3800"/>
                  <a:pt x="2710" y="3981"/>
                </a:cubicBezTo>
                <a:cubicBezTo>
                  <a:pt x="1897" y="4161"/>
                  <a:pt x="1085" y="4432"/>
                  <a:pt x="362" y="4884"/>
                </a:cubicBezTo>
                <a:cubicBezTo>
                  <a:pt x="182" y="4884"/>
                  <a:pt x="91" y="5065"/>
                  <a:pt x="1" y="5245"/>
                </a:cubicBezTo>
                <a:cubicBezTo>
                  <a:pt x="1" y="5426"/>
                  <a:pt x="91" y="5516"/>
                  <a:pt x="182" y="5606"/>
                </a:cubicBezTo>
                <a:cubicBezTo>
                  <a:pt x="362" y="5697"/>
                  <a:pt x="452" y="5787"/>
                  <a:pt x="543" y="5787"/>
                </a:cubicBezTo>
                <a:lnTo>
                  <a:pt x="723" y="5877"/>
                </a:lnTo>
                <a:cubicBezTo>
                  <a:pt x="904" y="5968"/>
                  <a:pt x="1085" y="6058"/>
                  <a:pt x="1265" y="6058"/>
                </a:cubicBezTo>
                <a:cubicBezTo>
                  <a:pt x="1627" y="6148"/>
                  <a:pt x="1988" y="6239"/>
                  <a:pt x="2349" y="6329"/>
                </a:cubicBezTo>
                <a:cubicBezTo>
                  <a:pt x="3704" y="6600"/>
                  <a:pt x="4155" y="7864"/>
                  <a:pt x="4517" y="8948"/>
                </a:cubicBezTo>
                <a:lnTo>
                  <a:pt x="4517" y="9129"/>
                </a:lnTo>
                <a:cubicBezTo>
                  <a:pt x="4607" y="9580"/>
                  <a:pt x="4878" y="10483"/>
                  <a:pt x="5329" y="10483"/>
                </a:cubicBezTo>
                <a:cubicBezTo>
                  <a:pt x="5691" y="10483"/>
                  <a:pt x="5871" y="9941"/>
                  <a:pt x="6052" y="9580"/>
                </a:cubicBezTo>
                <a:cubicBezTo>
                  <a:pt x="6142" y="9219"/>
                  <a:pt x="6232" y="8858"/>
                  <a:pt x="6413" y="8496"/>
                </a:cubicBezTo>
                <a:cubicBezTo>
                  <a:pt x="6503" y="7684"/>
                  <a:pt x="7045" y="7051"/>
                  <a:pt x="7677" y="6600"/>
                </a:cubicBezTo>
                <a:cubicBezTo>
                  <a:pt x="8400" y="6329"/>
                  <a:pt x="9123" y="6239"/>
                  <a:pt x="9755" y="5968"/>
                </a:cubicBezTo>
                <a:cubicBezTo>
                  <a:pt x="10297" y="5697"/>
                  <a:pt x="10838" y="5335"/>
                  <a:pt x="10297" y="4884"/>
                </a:cubicBezTo>
                <a:lnTo>
                  <a:pt x="10116" y="4794"/>
                </a:lnTo>
                <a:lnTo>
                  <a:pt x="9755" y="4523"/>
                </a:lnTo>
                <a:cubicBezTo>
                  <a:pt x="9213" y="4252"/>
                  <a:pt x="8581" y="4071"/>
                  <a:pt x="7948" y="3981"/>
                </a:cubicBezTo>
                <a:cubicBezTo>
                  <a:pt x="7226" y="3890"/>
                  <a:pt x="6684" y="3439"/>
                  <a:pt x="6413" y="2716"/>
                </a:cubicBezTo>
                <a:cubicBezTo>
                  <a:pt x="6323" y="2355"/>
                  <a:pt x="6232" y="1904"/>
                  <a:pt x="6232" y="1452"/>
                </a:cubicBezTo>
                <a:cubicBezTo>
                  <a:pt x="6232" y="1271"/>
                  <a:pt x="6142" y="1000"/>
                  <a:pt x="5962" y="730"/>
                </a:cubicBezTo>
                <a:lnTo>
                  <a:pt x="5962" y="639"/>
                </a:lnTo>
                <a:cubicBezTo>
                  <a:pt x="5770" y="320"/>
                  <a:pt x="5533" y="1"/>
                  <a:pt x="528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7" name="Google Shape;333;p20">
            <a:extLst>
              <a:ext uri="{FF2B5EF4-FFF2-40B4-BE49-F238E27FC236}">
                <a16:creationId xmlns:a16="http://schemas.microsoft.com/office/drawing/2014/main" id="{3A682664-B1A6-236F-F830-D1CC00C9EE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4400225"/>
              </p:ext>
            </p:extLst>
          </p:nvPr>
        </p:nvGraphicFramePr>
        <p:xfrm>
          <a:off x="1929007" y="1058799"/>
          <a:ext cx="5235882" cy="3855978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6179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79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088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1" i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-US" sz="3200" b="1" i="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tʃ</a:t>
                      </a:r>
                      <a:r>
                        <a:rPr lang="en-US" sz="3200" b="1" i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endParaRPr sz="32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50" marR="91450" marT="45725" marB="45725">
                    <a:solidFill>
                      <a:srgbClr val="B8D6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1" i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-US" sz="3200" b="1" i="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dʒ</a:t>
                      </a:r>
                      <a:r>
                        <a:rPr lang="en-US" sz="3200" b="1" i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endParaRPr sz="32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50" marR="91450" marT="45725" marB="45725">
                    <a:solidFill>
                      <a:srgbClr val="B8D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509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0" i="0" u="none" dirty="0">
                          <a:solidFill>
                            <a:schemeClr val="bg2"/>
                          </a:solidFill>
                          <a:latin typeface="Century Gothic" panose="020B0502020202020204" pitchFamily="34" charset="0"/>
                        </a:rPr>
                        <a:t>cherry</a:t>
                      </a:r>
                      <a:endParaRPr sz="2800" b="0" i="0" u="none" dirty="0">
                        <a:solidFill>
                          <a:schemeClr val="bg2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rtl="0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0" i="0" u="none" strike="noStrike" cap="none" dirty="0">
                          <a:solidFill>
                            <a:schemeClr val="bg2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ch</a:t>
                      </a:r>
                      <a:r>
                        <a:rPr lang="en-US" sz="2800" b="0" i="0" u="none" dirty="0">
                          <a:solidFill>
                            <a:schemeClr val="bg2"/>
                          </a:solidFill>
                          <a:latin typeface="Century Gothic" panose="020B0502020202020204" pitchFamily="34" charset="0"/>
                        </a:rPr>
                        <a:t>eaper</a:t>
                      </a:r>
                      <a:endParaRPr sz="2800" b="0" i="0" u="none" dirty="0">
                        <a:solidFill>
                          <a:schemeClr val="bg2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rtl="0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0" i="0" u="none" dirty="0">
                          <a:solidFill>
                            <a:schemeClr val="bg2"/>
                          </a:solidFill>
                          <a:latin typeface="Century Gothic" panose="020B0502020202020204" pitchFamily="34" charset="0"/>
                        </a:rPr>
                        <a:t>children</a:t>
                      </a:r>
                      <a:endParaRPr sz="2800" b="0" i="0" u="none" dirty="0">
                        <a:solidFill>
                          <a:schemeClr val="bg2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rtl="0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0" i="0" u="none" dirty="0">
                          <a:solidFill>
                            <a:schemeClr val="bg2"/>
                          </a:solidFill>
                          <a:latin typeface="Century Gothic" panose="020B0502020202020204" pitchFamily="34" charset="0"/>
                        </a:rPr>
                        <a:t>lunch</a:t>
                      </a:r>
                      <a:endParaRPr sz="2800" b="0" i="0" u="none" dirty="0">
                        <a:solidFill>
                          <a:schemeClr val="bg2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rtl="0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0" i="0" u="none" dirty="0">
                          <a:solidFill>
                            <a:schemeClr val="bg2"/>
                          </a:solidFill>
                          <a:latin typeface="Century Gothic" panose="020B0502020202020204" pitchFamily="34" charset="0"/>
                        </a:rPr>
                        <a:t>teacher</a:t>
                      </a:r>
                      <a:endParaRPr sz="2800" b="0" i="0" u="none" dirty="0">
                        <a:solidFill>
                          <a:schemeClr val="bg2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0" i="0" u="none" dirty="0">
                          <a:solidFill>
                            <a:schemeClr val="bg2"/>
                          </a:solidFill>
                          <a:latin typeface="Century Gothic" panose="020B0502020202020204" pitchFamily="34" charset="0"/>
                        </a:rPr>
                        <a:t>jam</a:t>
                      </a:r>
                      <a:endParaRPr sz="2800" b="0" i="0" u="none" dirty="0">
                        <a:solidFill>
                          <a:schemeClr val="bg2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rtl="0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0" i="0" u="none" dirty="0">
                          <a:solidFill>
                            <a:schemeClr val="bg2"/>
                          </a:solidFill>
                          <a:latin typeface="Century Gothic" panose="020B0502020202020204" pitchFamily="34" charset="0"/>
                        </a:rPr>
                        <a:t>gym</a:t>
                      </a:r>
                      <a:endParaRPr sz="2800" b="0" i="0" u="none" dirty="0">
                        <a:solidFill>
                          <a:schemeClr val="bg2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rtl="0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0" i="0" u="none" dirty="0">
                          <a:solidFill>
                            <a:schemeClr val="bg2"/>
                          </a:solidFill>
                          <a:latin typeface="Century Gothic" panose="020B0502020202020204" pitchFamily="34" charset="0"/>
                        </a:rPr>
                        <a:t>juice</a:t>
                      </a:r>
                      <a:endParaRPr sz="2800" b="0" i="0" u="none" dirty="0">
                        <a:solidFill>
                          <a:schemeClr val="bg2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rtl="0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0" i="0" u="none" dirty="0">
                          <a:solidFill>
                            <a:schemeClr val="bg2"/>
                          </a:solidFill>
                          <a:latin typeface="Century Gothic" panose="020B0502020202020204" pitchFamily="34" charset="0"/>
                        </a:rPr>
                        <a:t>large</a:t>
                      </a:r>
                      <a:endParaRPr sz="2800" b="0" i="0" u="none" dirty="0">
                        <a:solidFill>
                          <a:schemeClr val="bg2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rtl="0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0" i="0" u="none" dirty="0">
                          <a:solidFill>
                            <a:schemeClr val="bg2"/>
                          </a:solidFill>
                          <a:latin typeface="Century Gothic" panose="020B0502020202020204" pitchFamily="34" charset="0"/>
                        </a:rPr>
                        <a:t>project</a:t>
                      </a:r>
                      <a:endParaRPr sz="2800" b="0" i="0" u="none" dirty="0">
                        <a:solidFill>
                          <a:schemeClr val="bg2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rtl="0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0" i="0" u="none" dirty="0">
                          <a:solidFill>
                            <a:schemeClr val="bg2"/>
                          </a:solidFill>
                          <a:latin typeface="Century Gothic" panose="020B0502020202020204" pitchFamily="34" charset="0"/>
                        </a:rPr>
                        <a:t>intelligent</a:t>
                      </a:r>
                      <a:endParaRPr sz="2800" b="0" i="0" u="none" dirty="0">
                        <a:solidFill>
                          <a:schemeClr val="bg2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Google Shape;425;p31">
            <a:extLst>
              <a:ext uri="{FF2B5EF4-FFF2-40B4-BE49-F238E27FC236}">
                <a16:creationId xmlns:a16="http://schemas.microsoft.com/office/drawing/2014/main" id="{ACA36D4E-898B-ABDF-BA53-42899C365C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6700" y="228723"/>
            <a:ext cx="8616884" cy="572700"/>
          </a:xfrm>
          <a:prstGeom prst="rect">
            <a:avLst/>
          </a:prstGeom>
          <a:solidFill>
            <a:srgbClr val="8AD7FF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en" sz="2400" dirty="0">
                <a:solidFill>
                  <a:schemeClr val="bg2">
                    <a:lumMod val="50000"/>
                  </a:schemeClr>
                </a:solidFill>
                <a:latin typeface="Franklin Gothic Medium" panose="020B0603020102020204" pitchFamily="34" charset="0"/>
              </a:rPr>
              <a:t>Ex 4. Listen and repeat the words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Franklin Gothic Medium" panose="020B0603020102020204" pitchFamily="34" charset="0"/>
              </a:rPr>
              <a:t>. Pay attention to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dʒ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Franklin Gothic Medium" panose="020B0603020102020204" pitchFamily="34" charset="0"/>
              </a:rPr>
              <a:t>sound.</a:t>
            </a:r>
            <a:endParaRPr sz="2400" dirty="0">
              <a:solidFill>
                <a:schemeClr val="bg2">
                  <a:lumMod val="50000"/>
                </a:schemeClr>
              </a:solidFill>
              <a:latin typeface="Franklin Gothic Medium" panose="020B0603020102020204" pitchFamily="34" charset="0"/>
            </a:endParaRPr>
          </a:p>
        </p:txBody>
      </p:sp>
      <p:pic>
        <p:nvPicPr>
          <p:cNvPr id="4" name="039" descr="039">
            <a:hlinkClick r:id="" action="ppaction://media"/>
            <a:extLst>
              <a:ext uri="{FF2B5EF4-FFF2-40B4-BE49-F238E27FC236}">
                <a16:creationId xmlns:a16="http://schemas.microsoft.com/office/drawing/2014/main" id="{9827FC83-EC58-89E0-B682-6CCC0D14E4F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249.996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50471" y="228723"/>
            <a:ext cx="638827" cy="63882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7E1989-2BDB-0BDD-9176-CB57D5262883}"/>
              </a:ext>
            </a:extLst>
          </p:cNvPr>
          <p:cNvSpPr txBox="1"/>
          <p:nvPr/>
        </p:nvSpPr>
        <p:spPr>
          <a:xfrm>
            <a:off x="326700" y="1766170"/>
            <a:ext cx="1552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bg2"/>
                </a:solidFill>
              </a:rPr>
              <a:t>/ˈ</a:t>
            </a:r>
            <a:r>
              <a:rPr lang="en-US" sz="2000" b="1" dirty="0" err="1">
                <a:solidFill>
                  <a:schemeClr val="bg2"/>
                </a:solidFill>
              </a:rPr>
              <a:t>tʃ</a:t>
            </a:r>
            <a:r>
              <a:rPr lang="en-US" sz="2000" dirty="0" err="1">
                <a:solidFill>
                  <a:schemeClr val="bg2"/>
                </a:solidFill>
              </a:rPr>
              <a:t>eri</a:t>
            </a:r>
            <a:r>
              <a:rPr lang="en-US" sz="2000" dirty="0">
                <a:solidFill>
                  <a:schemeClr val="bg2"/>
                </a:solidFill>
              </a:rPr>
              <a:t>/</a:t>
            </a:r>
            <a:endParaRPr lang="en-VN" sz="2000" dirty="0">
              <a:solidFill>
                <a:schemeClr val="bg2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244023-DFD2-FD84-F700-DAC8608C082E}"/>
              </a:ext>
            </a:extLst>
          </p:cNvPr>
          <p:cNvSpPr txBox="1"/>
          <p:nvPr/>
        </p:nvSpPr>
        <p:spPr>
          <a:xfrm>
            <a:off x="326700" y="2317315"/>
            <a:ext cx="1552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bg2"/>
                </a:solidFill>
              </a:rPr>
              <a:t>/ˈ</a:t>
            </a:r>
            <a:r>
              <a:rPr lang="en-US" sz="2000" b="1" dirty="0" err="1">
                <a:solidFill>
                  <a:schemeClr val="bg2"/>
                </a:solidFill>
              </a:rPr>
              <a:t>tʃ</a:t>
            </a:r>
            <a:r>
              <a:rPr lang="en-US" sz="2000" dirty="0" err="1">
                <a:solidFill>
                  <a:schemeClr val="bg2"/>
                </a:solidFill>
              </a:rPr>
              <a:t>iːpə</a:t>
            </a:r>
            <a:r>
              <a:rPr lang="en-US" sz="2000" dirty="0">
                <a:solidFill>
                  <a:schemeClr val="bg2"/>
                </a:solidFill>
              </a:rPr>
              <a:t>(r)/</a:t>
            </a:r>
            <a:endParaRPr lang="en-VN" sz="2000" dirty="0">
              <a:solidFill>
                <a:schemeClr val="bg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5861CA-1CAC-3A7E-EF69-0E3B37929A00}"/>
              </a:ext>
            </a:extLst>
          </p:cNvPr>
          <p:cNvSpPr txBox="1"/>
          <p:nvPr/>
        </p:nvSpPr>
        <p:spPr>
          <a:xfrm>
            <a:off x="326700" y="2818356"/>
            <a:ext cx="1552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bg2"/>
                </a:solidFill>
              </a:rPr>
              <a:t>/ˈ</a:t>
            </a:r>
            <a:r>
              <a:rPr lang="en-US" sz="2000" b="1" dirty="0" err="1">
                <a:solidFill>
                  <a:schemeClr val="bg2"/>
                </a:solidFill>
              </a:rPr>
              <a:t>tʃ</a:t>
            </a:r>
            <a:r>
              <a:rPr lang="en-US" sz="2000" dirty="0" err="1">
                <a:solidFill>
                  <a:schemeClr val="bg2"/>
                </a:solidFill>
              </a:rPr>
              <a:t>ɪldrən</a:t>
            </a:r>
            <a:r>
              <a:rPr lang="en-US" sz="2000" dirty="0">
                <a:solidFill>
                  <a:schemeClr val="bg2"/>
                </a:solidFill>
              </a:rPr>
              <a:t>/</a:t>
            </a:r>
            <a:endParaRPr lang="en-VN" sz="2000" dirty="0">
              <a:solidFill>
                <a:schemeClr val="bg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034548-6BCC-EA5B-B3F7-28FA260D62D5}"/>
              </a:ext>
            </a:extLst>
          </p:cNvPr>
          <p:cNvSpPr txBox="1"/>
          <p:nvPr/>
        </p:nvSpPr>
        <p:spPr>
          <a:xfrm>
            <a:off x="326700" y="3293622"/>
            <a:ext cx="1552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bg2"/>
                </a:solidFill>
              </a:rPr>
              <a:t>/ˈ</a:t>
            </a:r>
            <a:r>
              <a:rPr lang="en-US" sz="2000" dirty="0" err="1">
                <a:solidFill>
                  <a:schemeClr val="bg2"/>
                </a:solidFill>
              </a:rPr>
              <a:t>lʌn</a:t>
            </a:r>
            <a:r>
              <a:rPr lang="en-US" sz="2000" b="1" dirty="0" err="1">
                <a:solidFill>
                  <a:schemeClr val="bg2"/>
                </a:solidFill>
              </a:rPr>
              <a:t>tʃ</a:t>
            </a:r>
            <a:r>
              <a:rPr lang="en-US" sz="2000" dirty="0">
                <a:solidFill>
                  <a:schemeClr val="bg2"/>
                </a:solidFill>
              </a:rPr>
              <a:t>/</a:t>
            </a:r>
            <a:endParaRPr lang="en-VN" sz="2000" dirty="0">
              <a:solidFill>
                <a:schemeClr val="bg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1126170-5868-32C1-4EC0-26DBF48A5A96}"/>
              </a:ext>
            </a:extLst>
          </p:cNvPr>
          <p:cNvSpPr txBox="1"/>
          <p:nvPr/>
        </p:nvSpPr>
        <p:spPr>
          <a:xfrm>
            <a:off x="326700" y="3845490"/>
            <a:ext cx="1552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bg2"/>
                </a:solidFill>
              </a:rPr>
              <a:t>/ˈ</a:t>
            </a:r>
            <a:r>
              <a:rPr lang="en-US" sz="2000" dirty="0" err="1">
                <a:solidFill>
                  <a:schemeClr val="bg2"/>
                </a:solidFill>
              </a:rPr>
              <a:t>tiː</a:t>
            </a:r>
            <a:r>
              <a:rPr lang="en-US" sz="2000" b="1" dirty="0" err="1">
                <a:solidFill>
                  <a:schemeClr val="bg2"/>
                </a:solidFill>
              </a:rPr>
              <a:t>tʃ</a:t>
            </a:r>
            <a:r>
              <a:rPr lang="en-US" sz="2000" dirty="0" err="1">
                <a:solidFill>
                  <a:schemeClr val="bg2"/>
                </a:solidFill>
              </a:rPr>
              <a:t>ə</a:t>
            </a:r>
            <a:r>
              <a:rPr lang="en-US" sz="2000" dirty="0">
                <a:solidFill>
                  <a:schemeClr val="bg2"/>
                </a:solidFill>
              </a:rPr>
              <a:t>/</a:t>
            </a:r>
            <a:endParaRPr lang="en-VN" sz="2000" dirty="0">
              <a:solidFill>
                <a:schemeClr val="bg2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A9B4FB0-D623-A6BD-EC28-C9E925456A70}"/>
              </a:ext>
            </a:extLst>
          </p:cNvPr>
          <p:cNvSpPr txBox="1"/>
          <p:nvPr/>
        </p:nvSpPr>
        <p:spPr>
          <a:xfrm>
            <a:off x="7241067" y="1778696"/>
            <a:ext cx="1552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2"/>
                </a:solidFill>
              </a:rPr>
              <a:t>/</a:t>
            </a:r>
            <a:r>
              <a:rPr lang="en-US" sz="2000" b="1" dirty="0" err="1">
                <a:solidFill>
                  <a:schemeClr val="bg2"/>
                </a:solidFill>
              </a:rPr>
              <a:t>dʒ</a:t>
            </a:r>
            <a:r>
              <a:rPr lang="en-US" sz="2000" dirty="0" err="1">
                <a:solidFill>
                  <a:schemeClr val="bg2"/>
                </a:solidFill>
              </a:rPr>
              <a:t>æm</a:t>
            </a:r>
            <a:r>
              <a:rPr lang="en-US" sz="2000" dirty="0">
                <a:solidFill>
                  <a:schemeClr val="bg2"/>
                </a:solidFill>
              </a:rPr>
              <a:t>/</a:t>
            </a:r>
            <a:endParaRPr lang="en-VN" sz="2000" dirty="0">
              <a:solidFill>
                <a:schemeClr val="bg2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AC375A-FF31-5D4F-FDEB-F30CBB0F51F6}"/>
              </a:ext>
            </a:extLst>
          </p:cNvPr>
          <p:cNvSpPr txBox="1"/>
          <p:nvPr/>
        </p:nvSpPr>
        <p:spPr>
          <a:xfrm>
            <a:off x="7241067" y="2304789"/>
            <a:ext cx="1552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2"/>
                </a:solidFill>
              </a:rPr>
              <a:t>/ˈ</a:t>
            </a:r>
            <a:r>
              <a:rPr lang="en-US" sz="2000" b="1" dirty="0" err="1">
                <a:solidFill>
                  <a:schemeClr val="bg2"/>
                </a:solidFill>
              </a:rPr>
              <a:t>dʒ</a:t>
            </a:r>
            <a:r>
              <a:rPr lang="en-US" sz="2000" dirty="0" err="1">
                <a:solidFill>
                  <a:schemeClr val="bg2"/>
                </a:solidFill>
              </a:rPr>
              <a:t>ɪm</a:t>
            </a:r>
            <a:r>
              <a:rPr lang="en-US" sz="2000" dirty="0">
                <a:solidFill>
                  <a:schemeClr val="bg2"/>
                </a:solidFill>
              </a:rPr>
              <a:t>/</a:t>
            </a:r>
            <a:endParaRPr lang="en-VN" sz="2000" dirty="0">
              <a:solidFill>
                <a:schemeClr val="bg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F40391-39FA-51CD-A45A-C304A3A54C0B}"/>
              </a:ext>
            </a:extLst>
          </p:cNvPr>
          <p:cNvSpPr txBox="1"/>
          <p:nvPr/>
        </p:nvSpPr>
        <p:spPr>
          <a:xfrm>
            <a:off x="7241067" y="2830882"/>
            <a:ext cx="1552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2"/>
                </a:solidFill>
              </a:rPr>
              <a:t>/ˈ</a:t>
            </a:r>
            <a:r>
              <a:rPr lang="en-US" sz="2000" b="1" dirty="0" err="1">
                <a:solidFill>
                  <a:schemeClr val="bg2"/>
                </a:solidFill>
              </a:rPr>
              <a:t>dʒ</a:t>
            </a:r>
            <a:r>
              <a:rPr lang="en-US" sz="2000" dirty="0" err="1">
                <a:solidFill>
                  <a:schemeClr val="bg2"/>
                </a:solidFill>
              </a:rPr>
              <a:t>uːs</a:t>
            </a:r>
            <a:r>
              <a:rPr lang="en-US" sz="2000" dirty="0">
                <a:solidFill>
                  <a:schemeClr val="bg2"/>
                </a:solidFill>
              </a:rPr>
              <a:t>/</a:t>
            </a:r>
            <a:endParaRPr lang="en-VN" sz="2000" dirty="0">
              <a:solidFill>
                <a:schemeClr val="bg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262A940-B3F4-EAD1-625D-1CB3AF9443CB}"/>
              </a:ext>
            </a:extLst>
          </p:cNvPr>
          <p:cNvSpPr txBox="1"/>
          <p:nvPr/>
        </p:nvSpPr>
        <p:spPr>
          <a:xfrm>
            <a:off x="7241067" y="3356975"/>
            <a:ext cx="1552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2"/>
                </a:solidFill>
              </a:rPr>
              <a:t>/ˈ</a:t>
            </a:r>
            <a:r>
              <a:rPr lang="en-US" sz="2000" dirty="0" err="1">
                <a:solidFill>
                  <a:schemeClr val="bg2"/>
                </a:solidFill>
              </a:rPr>
              <a:t>lɑː</a:t>
            </a:r>
            <a:r>
              <a:rPr lang="en-US" sz="2000" b="1" dirty="0" err="1">
                <a:solidFill>
                  <a:schemeClr val="bg2"/>
                </a:solidFill>
              </a:rPr>
              <a:t>dʒ</a:t>
            </a:r>
            <a:r>
              <a:rPr lang="en-US" sz="2000" dirty="0">
                <a:solidFill>
                  <a:schemeClr val="bg2"/>
                </a:solidFill>
              </a:rPr>
              <a:t>/</a:t>
            </a:r>
            <a:endParaRPr lang="en-VN" sz="2000" dirty="0">
              <a:solidFill>
                <a:schemeClr val="bg2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2A627F4-8EAE-192F-0C6E-B6F397E2E3CA}"/>
              </a:ext>
            </a:extLst>
          </p:cNvPr>
          <p:cNvSpPr txBox="1"/>
          <p:nvPr/>
        </p:nvSpPr>
        <p:spPr>
          <a:xfrm>
            <a:off x="7241067" y="3858016"/>
            <a:ext cx="1552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2"/>
                </a:solidFill>
              </a:rPr>
              <a:t>/ˈ</a:t>
            </a:r>
            <a:r>
              <a:rPr lang="en-US" sz="2000" dirty="0" err="1">
                <a:solidFill>
                  <a:schemeClr val="bg2"/>
                </a:solidFill>
              </a:rPr>
              <a:t>prɒ</a:t>
            </a:r>
            <a:r>
              <a:rPr lang="en-US" sz="2000" b="1" dirty="0" err="1">
                <a:solidFill>
                  <a:schemeClr val="bg2"/>
                </a:solidFill>
              </a:rPr>
              <a:t>dʒ</a:t>
            </a:r>
            <a:r>
              <a:rPr lang="en-US" sz="2000" dirty="0" err="1">
                <a:solidFill>
                  <a:schemeClr val="bg2"/>
                </a:solidFill>
              </a:rPr>
              <a:t>ekt</a:t>
            </a:r>
            <a:r>
              <a:rPr lang="en-US" sz="2000" dirty="0">
                <a:solidFill>
                  <a:schemeClr val="bg2"/>
                </a:solidFill>
              </a:rPr>
              <a:t>/</a:t>
            </a:r>
            <a:endParaRPr lang="en-VN" sz="2000" dirty="0">
              <a:solidFill>
                <a:schemeClr val="bg2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82F720D-9401-EFA0-1A30-5D34D254FDFB}"/>
              </a:ext>
            </a:extLst>
          </p:cNvPr>
          <p:cNvSpPr txBox="1"/>
          <p:nvPr/>
        </p:nvSpPr>
        <p:spPr>
          <a:xfrm>
            <a:off x="7241066" y="4359057"/>
            <a:ext cx="17901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2"/>
                </a:solidFill>
              </a:rPr>
              <a:t>/</a:t>
            </a:r>
            <a:r>
              <a:rPr lang="en-US" sz="2000" dirty="0" err="1">
                <a:solidFill>
                  <a:schemeClr val="bg2"/>
                </a:solidFill>
              </a:rPr>
              <a:t>ɪnˈtelə</a:t>
            </a:r>
            <a:r>
              <a:rPr lang="en-US" sz="2000" b="1" dirty="0" err="1">
                <a:solidFill>
                  <a:schemeClr val="bg2"/>
                </a:solidFill>
              </a:rPr>
              <a:t>dʒ</a:t>
            </a:r>
            <a:r>
              <a:rPr lang="en-US" sz="2000" dirty="0" err="1">
                <a:solidFill>
                  <a:schemeClr val="bg2"/>
                </a:solidFill>
              </a:rPr>
              <a:t>ənt</a:t>
            </a:r>
            <a:r>
              <a:rPr lang="en-US" sz="2000" dirty="0">
                <a:solidFill>
                  <a:schemeClr val="bg2"/>
                </a:solidFill>
              </a:rPr>
              <a:t>/</a:t>
            </a:r>
            <a:endParaRPr lang="en-VN" sz="2000" dirty="0">
              <a:solidFill>
                <a:schemeClr val="bg2"/>
              </a:solidFill>
            </a:endParaRPr>
          </a:p>
        </p:txBody>
      </p:sp>
      <p:graphicFrame>
        <p:nvGraphicFramePr>
          <p:cNvPr id="25" name="Google Shape;333;p20">
            <a:extLst>
              <a:ext uri="{FF2B5EF4-FFF2-40B4-BE49-F238E27FC236}">
                <a16:creationId xmlns:a16="http://schemas.microsoft.com/office/drawing/2014/main" id="{E7B61493-D0F6-697B-4D6C-8BEF44F32E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2894042"/>
              </p:ext>
            </p:extLst>
          </p:nvPr>
        </p:nvGraphicFramePr>
        <p:xfrm>
          <a:off x="1878903" y="1058799"/>
          <a:ext cx="5336090" cy="3855978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668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8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088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1" i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-US" sz="3200" b="1" i="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tʃ</a:t>
                      </a:r>
                      <a:r>
                        <a:rPr lang="en-US" sz="3200" b="1" i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endParaRPr sz="32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50" marR="91450" marT="45725" marB="45725">
                    <a:solidFill>
                      <a:srgbClr val="B8D6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1" i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-US" sz="3200" b="1" i="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dʒ</a:t>
                      </a:r>
                      <a:r>
                        <a:rPr lang="en-US" sz="3200" b="1" i="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endParaRPr sz="32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50" marR="91450" marT="45725" marB="45725">
                    <a:solidFill>
                      <a:srgbClr val="B8D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509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1" i="0" u="sng" dirty="0">
                          <a:solidFill>
                            <a:srgbClr val="F7941E"/>
                          </a:solidFill>
                          <a:latin typeface="Century Gothic" panose="020B0502020202020204" pitchFamily="34" charset="0"/>
                        </a:rPr>
                        <a:t>ch</a:t>
                      </a:r>
                      <a:r>
                        <a:rPr lang="en-US" sz="2800" b="0" i="0" dirty="0">
                          <a:latin typeface="Century Gothic" panose="020B0502020202020204" pitchFamily="34" charset="0"/>
                        </a:rPr>
                        <a:t>erry</a:t>
                      </a:r>
                      <a:endParaRPr sz="2800" b="0" i="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rtl="0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1" i="0" u="sng" strike="noStrike" cap="none" dirty="0">
                          <a:solidFill>
                            <a:srgbClr val="F7941E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  <a:sym typeface="Arial"/>
                        </a:rPr>
                        <a:t>ch</a:t>
                      </a:r>
                      <a:r>
                        <a:rPr lang="en-US" sz="2800" b="0" i="0" dirty="0">
                          <a:latin typeface="Century Gothic" panose="020B0502020202020204" pitchFamily="34" charset="0"/>
                        </a:rPr>
                        <a:t>eaper</a:t>
                      </a:r>
                      <a:endParaRPr sz="2800" b="0" i="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rtl="0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1" i="0" u="sng" dirty="0">
                          <a:solidFill>
                            <a:srgbClr val="F7941E"/>
                          </a:solidFill>
                          <a:latin typeface="Century Gothic" panose="020B0502020202020204" pitchFamily="34" charset="0"/>
                        </a:rPr>
                        <a:t>ch</a:t>
                      </a:r>
                      <a:r>
                        <a:rPr lang="en-US" sz="2800" b="0" i="0" dirty="0">
                          <a:latin typeface="Century Gothic" panose="020B0502020202020204" pitchFamily="34" charset="0"/>
                        </a:rPr>
                        <a:t>ildren</a:t>
                      </a:r>
                      <a:endParaRPr sz="2800" b="0" i="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rtl="0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0" i="0" dirty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</a:rPr>
                        <a:t>lun</a:t>
                      </a:r>
                      <a:r>
                        <a:rPr lang="en-US" sz="2800" b="1" i="0" u="sng" dirty="0">
                          <a:solidFill>
                            <a:srgbClr val="F7941E"/>
                          </a:solidFill>
                          <a:latin typeface="Century Gothic" panose="020B0502020202020204" pitchFamily="34" charset="0"/>
                        </a:rPr>
                        <a:t>ch</a:t>
                      </a:r>
                      <a:endParaRPr sz="2800" b="1" i="0" u="sng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rtl="0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0" i="0" dirty="0">
                          <a:latin typeface="Century Gothic" panose="020B0502020202020204" pitchFamily="34" charset="0"/>
                        </a:rPr>
                        <a:t>tea</a:t>
                      </a:r>
                      <a:r>
                        <a:rPr lang="en-US" sz="2800" b="1" i="0" u="sng" dirty="0">
                          <a:solidFill>
                            <a:srgbClr val="F7941E"/>
                          </a:solidFill>
                          <a:latin typeface="Century Gothic" panose="020B0502020202020204" pitchFamily="34" charset="0"/>
                        </a:rPr>
                        <a:t>ch</a:t>
                      </a:r>
                      <a:r>
                        <a:rPr lang="en-US" sz="2800" b="0" i="0" dirty="0">
                          <a:latin typeface="Century Gothic" panose="020B0502020202020204" pitchFamily="34" charset="0"/>
                        </a:rPr>
                        <a:t>er</a:t>
                      </a:r>
                      <a:endParaRPr sz="2800" b="0" i="0" dirty="0"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1" i="0" u="sng" dirty="0">
                          <a:solidFill>
                            <a:srgbClr val="F7941E"/>
                          </a:solidFill>
                          <a:latin typeface="Century Gothic" panose="020B0502020202020204" pitchFamily="34" charset="0"/>
                        </a:rPr>
                        <a:t>j</a:t>
                      </a:r>
                      <a:r>
                        <a:rPr lang="en-US" sz="2800" b="0" i="0" dirty="0">
                          <a:latin typeface="Century Gothic" panose="020B0502020202020204" pitchFamily="34" charset="0"/>
                        </a:rPr>
                        <a:t>am</a:t>
                      </a:r>
                      <a:endParaRPr sz="2800" b="0" i="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rtl="0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1" i="0" u="sng" dirty="0">
                          <a:solidFill>
                            <a:srgbClr val="F7941E"/>
                          </a:solidFill>
                          <a:latin typeface="Century Gothic" panose="020B0502020202020204" pitchFamily="34" charset="0"/>
                        </a:rPr>
                        <a:t>g</a:t>
                      </a:r>
                      <a:r>
                        <a:rPr lang="en-US" sz="2800" b="0" i="0" dirty="0">
                          <a:latin typeface="Century Gothic" panose="020B0502020202020204" pitchFamily="34" charset="0"/>
                        </a:rPr>
                        <a:t>ym</a:t>
                      </a:r>
                      <a:endParaRPr sz="2800" b="0" i="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rtl="0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1" i="0" u="sng" dirty="0">
                          <a:solidFill>
                            <a:srgbClr val="F7941E"/>
                          </a:solidFill>
                          <a:latin typeface="Century Gothic" panose="020B0502020202020204" pitchFamily="34" charset="0"/>
                        </a:rPr>
                        <a:t>j</a:t>
                      </a:r>
                      <a:r>
                        <a:rPr lang="en-US" sz="2800" b="0" i="0" dirty="0">
                          <a:latin typeface="Century Gothic" panose="020B0502020202020204" pitchFamily="34" charset="0"/>
                        </a:rPr>
                        <a:t>uice</a:t>
                      </a:r>
                      <a:endParaRPr sz="2800" b="0" i="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rtl="0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0" i="0" dirty="0">
                          <a:latin typeface="Century Gothic" panose="020B0502020202020204" pitchFamily="34" charset="0"/>
                        </a:rPr>
                        <a:t>lar</a:t>
                      </a:r>
                      <a:r>
                        <a:rPr lang="en-US" sz="2800" b="1" i="0" u="sng" dirty="0">
                          <a:solidFill>
                            <a:srgbClr val="F7941E"/>
                          </a:solidFill>
                          <a:latin typeface="Century Gothic" panose="020B0502020202020204" pitchFamily="34" charset="0"/>
                        </a:rPr>
                        <a:t>g</a:t>
                      </a:r>
                      <a:r>
                        <a:rPr lang="en-US" sz="2800" b="0" i="0" dirty="0">
                          <a:latin typeface="Century Gothic" panose="020B0502020202020204" pitchFamily="34" charset="0"/>
                        </a:rPr>
                        <a:t>e</a:t>
                      </a:r>
                      <a:endParaRPr sz="2800" b="0" i="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rtl="0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0" i="0" dirty="0">
                          <a:latin typeface="Century Gothic" panose="020B0502020202020204" pitchFamily="34" charset="0"/>
                        </a:rPr>
                        <a:t>pro</a:t>
                      </a:r>
                      <a:r>
                        <a:rPr lang="en-US" sz="2800" b="1" i="0" u="sng" dirty="0">
                          <a:solidFill>
                            <a:srgbClr val="F7941E"/>
                          </a:solidFill>
                          <a:latin typeface="Century Gothic" panose="020B0502020202020204" pitchFamily="34" charset="0"/>
                        </a:rPr>
                        <a:t>j</a:t>
                      </a:r>
                      <a:r>
                        <a:rPr lang="en-US" sz="2800" b="0" i="0" dirty="0">
                          <a:latin typeface="Century Gothic" panose="020B0502020202020204" pitchFamily="34" charset="0"/>
                        </a:rPr>
                        <a:t>ect</a:t>
                      </a:r>
                      <a:endParaRPr sz="2800" b="0" i="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rtl="0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0" i="0" dirty="0">
                          <a:latin typeface="Century Gothic" panose="020B0502020202020204" pitchFamily="34" charset="0"/>
                        </a:rPr>
                        <a:t>intelli</a:t>
                      </a:r>
                      <a:r>
                        <a:rPr lang="en-US" sz="2800" b="1" i="0" u="sng" dirty="0">
                          <a:solidFill>
                            <a:srgbClr val="F7941E"/>
                          </a:solidFill>
                          <a:latin typeface="Century Gothic" panose="020B0502020202020204" pitchFamily="34" charset="0"/>
                        </a:rPr>
                        <a:t>g</a:t>
                      </a:r>
                      <a:r>
                        <a:rPr lang="en-US" sz="2800" b="0" i="0" dirty="0">
                          <a:latin typeface="Century Gothic" panose="020B0502020202020204" pitchFamily="34" charset="0"/>
                        </a:rPr>
                        <a:t>ent</a:t>
                      </a:r>
                      <a:endParaRPr sz="2800" b="0" i="0" dirty="0">
                        <a:latin typeface="Century Gothic" panose="020B0502020202020204" pitchFamily="34" charset="0"/>
                      </a:endParaRPr>
                    </a:p>
                  </a:txBody>
                  <a:tcPr marL="91450" marR="91450" marT="45725" marB="45725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8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75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75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75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75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75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75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75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75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75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75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75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25;p31">
            <a:extLst>
              <a:ext uri="{FF2B5EF4-FFF2-40B4-BE49-F238E27FC236}">
                <a16:creationId xmlns:a16="http://schemas.microsoft.com/office/drawing/2014/main" id="{182C6F57-CE79-D2AF-29DA-099FF78AD3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6700" y="228723"/>
            <a:ext cx="8616884" cy="572700"/>
          </a:xfrm>
          <a:prstGeom prst="rect">
            <a:avLst/>
          </a:prstGeom>
          <a:solidFill>
            <a:srgbClr val="8AD7FF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en" sz="2400" dirty="0">
                <a:solidFill>
                  <a:schemeClr val="bg2">
                    <a:lumMod val="50000"/>
                  </a:schemeClr>
                </a:solidFill>
                <a:latin typeface="Franklin Gothic Medium" panose="020B0603020102020204" pitchFamily="34" charset="0"/>
              </a:rPr>
              <a:t>Ex 4. Listen and repeat the words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Franklin Gothic Medium" panose="020B0603020102020204" pitchFamily="34" charset="0"/>
              </a:rPr>
              <a:t>. Pay attention to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dʒ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Franklin Gothic Medium" panose="020B0603020102020204" pitchFamily="34" charset="0"/>
              </a:rPr>
              <a:t>sound.</a:t>
            </a:r>
            <a:endParaRPr sz="2400" dirty="0">
              <a:solidFill>
                <a:schemeClr val="bg2">
                  <a:lumMod val="50000"/>
                </a:schemeClr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CF128B-DC92-77EF-3414-E2EF6F30C745}"/>
              </a:ext>
            </a:extLst>
          </p:cNvPr>
          <p:cNvSpPr txBox="1"/>
          <p:nvPr/>
        </p:nvSpPr>
        <p:spPr>
          <a:xfrm>
            <a:off x="326700" y="1067044"/>
            <a:ext cx="1076073" cy="523220"/>
          </a:xfrm>
          <a:prstGeom prst="rect">
            <a:avLst/>
          </a:prstGeom>
          <a:solidFill>
            <a:srgbClr val="FFE685"/>
          </a:solidFill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2800" b="1" i="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tʃ</a:t>
            </a:r>
            <a:r>
              <a:rPr lang="en-US" sz="2800" b="1" i="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endParaRPr lang="en-US" sz="2800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F3D275-5158-637C-735F-F10BA301243F}"/>
              </a:ext>
            </a:extLst>
          </p:cNvPr>
          <p:cNvSpPr txBox="1"/>
          <p:nvPr/>
        </p:nvSpPr>
        <p:spPr>
          <a:xfrm>
            <a:off x="2088572" y="1067044"/>
            <a:ext cx="1298864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sng" dirty="0">
                <a:solidFill>
                  <a:srgbClr val="F7941E"/>
                </a:solidFill>
                <a:latin typeface="Century Gothic" panose="020B0502020202020204" pitchFamily="34" charset="0"/>
              </a:rPr>
              <a:t>ch</a:t>
            </a:r>
            <a:r>
              <a:rPr lang="en-US" sz="2800" b="0" i="0" dirty="0">
                <a:latin typeface="Century Gothic" panose="020B0502020202020204" pitchFamily="34" charset="0"/>
              </a:rPr>
              <a:t>erry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07084B-B426-7D11-7ECA-02405F47C4D8}"/>
              </a:ext>
            </a:extLst>
          </p:cNvPr>
          <p:cNvSpPr txBox="1"/>
          <p:nvPr/>
        </p:nvSpPr>
        <p:spPr>
          <a:xfrm>
            <a:off x="4354986" y="1038460"/>
            <a:ext cx="1859176" cy="55643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lvl="0" algn="ctr">
              <a:lnSpc>
                <a:spcPts val="4000"/>
              </a:lnSpc>
            </a:pPr>
            <a:r>
              <a:rPr lang="en-US" sz="2800" b="1" u="sng" dirty="0">
                <a:solidFill>
                  <a:srgbClr val="F7941E"/>
                </a:solidFill>
                <a:latin typeface="Century Gothic" panose="020B0502020202020204" pitchFamily="34" charset="0"/>
              </a:rPr>
              <a:t>ch</a:t>
            </a:r>
            <a:r>
              <a:rPr lang="en-US" sz="2800" dirty="0">
                <a:latin typeface="Century Gothic" panose="020B0502020202020204" pitchFamily="34" charset="0"/>
              </a:rPr>
              <a:t>eaper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114DF6-568D-265D-60DD-5CECB7630377}"/>
              </a:ext>
            </a:extLst>
          </p:cNvPr>
          <p:cNvSpPr txBox="1"/>
          <p:nvPr/>
        </p:nvSpPr>
        <p:spPr>
          <a:xfrm>
            <a:off x="7181712" y="1050437"/>
            <a:ext cx="1761872" cy="55643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lvl="0" algn="ctr">
              <a:lnSpc>
                <a:spcPts val="4000"/>
              </a:lnSpc>
            </a:pPr>
            <a:r>
              <a:rPr lang="en-US" sz="2800" b="1" u="sng" dirty="0">
                <a:solidFill>
                  <a:srgbClr val="F7941E"/>
                </a:solidFill>
                <a:latin typeface="Century Gothic" panose="020B0502020202020204" pitchFamily="34" charset="0"/>
              </a:rPr>
              <a:t>ch</a:t>
            </a:r>
            <a:r>
              <a:rPr lang="en-US" sz="2800" dirty="0">
                <a:latin typeface="Century Gothic" panose="020B0502020202020204" pitchFamily="34" charset="0"/>
              </a:rPr>
              <a:t>ildren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01C67D-128B-A924-D180-9B72150B306D}"/>
              </a:ext>
            </a:extLst>
          </p:cNvPr>
          <p:cNvSpPr txBox="1"/>
          <p:nvPr/>
        </p:nvSpPr>
        <p:spPr>
          <a:xfrm>
            <a:off x="3387436" y="1929780"/>
            <a:ext cx="1298864" cy="55643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lvl="0" algn="ctr">
              <a:lnSpc>
                <a:spcPts val="4000"/>
              </a:lnSpc>
            </a:pPr>
            <a:r>
              <a:rPr lang="en-US" sz="2800" dirty="0">
                <a:solidFill>
                  <a:schemeClr val="dk1"/>
                </a:solidFill>
                <a:latin typeface="Century Gothic" panose="020B0502020202020204" pitchFamily="34" charset="0"/>
              </a:rPr>
              <a:t>lun</a:t>
            </a:r>
            <a:r>
              <a:rPr lang="en-US" sz="2800" b="1" u="sng" dirty="0">
                <a:solidFill>
                  <a:srgbClr val="F7941E"/>
                </a:solidFill>
                <a:latin typeface="Century Gothic" panose="020B0502020202020204" pitchFamily="34" charset="0"/>
              </a:rPr>
              <a:t>ch</a:t>
            </a:r>
            <a:endParaRPr lang="en-US" sz="2800" b="1" u="sng" dirty="0">
              <a:latin typeface="Century Gothic" panose="020B0502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4E056E-786F-4955-CE00-65D2AA2AA56A}"/>
              </a:ext>
            </a:extLst>
          </p:cNvPr>
          <p:cNvSpPr txBox="1"/>
          <p:nvPr/>
        </p:nvSpPr>
        <p:spPr>
          <a:xfrm>
            <a:off x="5702502" y="1966084"/>
            <a:ext cx="1761872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lvl="0" algn="ctr"/>
            <a:r>
              <a:rPr lang="en-US" sz="2800" dirty="0">
                <a:latin typeface="Century Gothic" panose="020B0502020202020204" pitchFamily="34" charset="0"/>
              </a:rPr>
              <a:t>tea</a:t>
            </a:r>
            <a:r>
              <a:rPr lang="en-US" sz="2800" b="1" u="sng" dirty="0">
                <a:solidFill>
                  <a:srgbClr val="F7941E"/>
                </a:solidFill>
                <a:latin typeface="Century Gothic" panose="020B0502020202020204" pitchFamily="34" charset="0"/>
              </a:rPr>
              <a:t>ch</a:t>
            </a:r>
            <a:r>
              <a:rPr lang="en-US" sz="2800" dirty="0">
                <a:latin typeface="Century Gothic" panose="020B0502020202020204" pitchFamily="34" charset="0"/>
              </a:rPr>
              <a:t>er</a:t>
            </a:r>
            <a:endParaRPr lang="en-US" sz="2800" b="0" i="0" dirty="0">
              <a:latin typeface="Century Gothic" panose="020B0502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93102B-6E03-0A3C-D579-19078684362D}"/>
              </a:ext>
            </a:extLst>
          </p:cNvPr>
          <p:cNvSpPr txBox="1"/>
          <p:nvPr/>
        </p:nvSpPr>
        <p:spPr>
          <a:xfrm>
            <a:off x="337091" y="3005223"/>
            <a:ext cx="1076073" cy="523220"/>
          </a:xfrm>
          <a:prstGeom prst="rect">
            <a:avLst/>
          </a:prstGeom>
          <a:solidFill>
            <a:srgbClr val="B8D6F6"/>
          </a:solidFill>
        </p:spPr>
        <p:txBody>
          <a:bodyPr wrap="square">
            <a:spAutoFit/>
          </a:bodyPr>
          <a:lstStyle/>
          <a:p>
            <a:pPr lvl="0" algn="ctr"/>
            <a:r>
              <a:rPr lang="en-US" sz="28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2800" b="1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dʒ</a:t>
            </a:r>
            <a:r>
              <a:rPr lang="en-US" sz="28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9899CC-D92C-3D9B-696D-66745C4E17BD}"/>
              </a:ext>
            </a:extLst>
          </p:cNvPr>
          <p:cNvSpPr txBox="1"/>
          <p:nvPr/>
        </p:nvSpPr>
        <p:spPr>
          <a:xfrm>
            <a:off x="2088572" y="2947052"/>
            <a:ext cx="1298864" cy="55643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lvl="0" algn="ctr">
              <a:lnSpc>
                <a:spcPts val="4000"/>
              </a:lnSpc>
            </a:pPr>
            <a:r>
              <a:rPr lang="en-US" sz="2800" b="1" u="sng" dirty="0">
                <a:solidFill>
                  <a:srgbClr val="00B0F0"/>
                </a:solidFill>
                <a:latin typeface="Century Gothic" panose="020B0502020202020204" pitchFamily="34" charset="0"/>
              </a:rPr>
              <a:t>j</a:t>
            </a:r>
            <a:r>
              <a:rPr lang="en-US" sz="2800" dirty="0">
                <a:latin typeface="Century Gothic" panose="020B0502020202020204" pitchFamily="34" charset="0"/>
              </a:rPr>
              <a:t>am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290E83-CFD9-73AC-692E-53EE141476C8}"/>
              </a:ext>
            </a:extLst>
          </p:cNvPr>
          <p:cNvSpPr txBox="1"/>
          <p:nvPr/>
        </p:nvSpPr>
        <p:spPr>
          <a:xfrm>
            <a:off x="4635142" y="2957443"/>
            <a:ext cx="1298864" cy="55643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lvl="0" algn="ctr">
              <a:lnSpc>
                <a:spcPts val="4000"/>
              </a:lnSpc>
            </a:pPr>
            <a:r>
              <a:rPr lang="en-US" sz="2800" b="1" u="sng" dirty="0">
                <a:solidFill>
                  <a:srgbClr val="00B0F0"/>
                </a:solidFill>
                <a:latin typeface="Century Gothic" panose="020B0502020202020204" pitchFamily="34" charset="0"/>
              </a:rPr>
              <a:t>g</a:t>
            </a:r>
            <a:r>
              <a:rPr lang="en-US" sz="2800" dirty="0">
                <a:latin typeface="Century Gothic" panose="020B0502020202020204" pitchFamily="34" charset="0"/>
              </a:rPr>
              <a:t>ym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5FF054-67F1-FE91-7D5E-FEC31F712305}"/>
              </a:ext>
            </a:extLst>
          </p:cNvPr>
          <p:cNvSpPr txBox="1"/>
          <p:nvPr/>
        </p:nvSpPr>
        <p:spPr>
          <a:xfrm>
            <a:off x="7181712" y="2957443"/>
            <a:ext cx="1298864" cy="55643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lvl="0" algn="ctr">
              <a:lnSpc>
                <a:spcPts val="4000"/>
              </a:lnSpc>
            </a:pPr>
            <a:r>
              <a:rPr lang="en-US" sz="2800" b="1" u="sng" dirty="0">
                <a:solidFill>
                  <a:srgbClr val="00B0F0"/>
                </a:solidFill>
                <a:latin typeface="Century Gothic" panose="020B0502020202020204" pitchFamily="34" charset="0"/>
              </a:rPr>
              <a:t>j</a:t>
            </a:r>
            <a:r>
              <a:rPr lang="en-US" sz="2800" dirty="0">
                <a:latin typeface="Century Gothic" panose="020B0502020202020204" pitchFamily="34" charset="0"/>
              </a:rPr>
              <a:t>uice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E617FD2-7F5B-7AAF-9528-80D58E1237EA}"/>
              </a:ext>
            </a:extLst>
          </p:cNvPr>
          <p:cNvSpPr txBox="1"/>
          <p:nvPr/>
        </p:nvSpPr>
        <p:spPr>
          <a:xfrm>
            <a:off x="2088572" y="3874175"/>
            <a:ext cx="1298864" cy="55643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lvl="0" algn="ctr">
              <a:lnSpc>
                <a:spcPts val="4000"/>
              </a:lnSpc>
            </a:pPr>
            <a:r>
              <a:rPr lang="en-US" sz="2800" dirty="0">
                <a:latin typeface="Century Gothic" panose="020B0502020202020204" pitchFamily="34" charset="0"/>
              </a:rPr>
              <a:t>lar</a:t>
            </a:r>
            <a:r>
              <a:rPr lang="en-US" sz="2800" b="1" u="sng" dirty="0">
                <a:solidFill>
                  <a:srgbClr val="00B0F0"/>
                </a:solidFill>
                <a:latin typeface="Century Gothic" panose="020B0502020202020204" pitchFamily="34" charset="0"/>
              </a:rPr>
              <a:t>g</a:t>
            </a:r>
            <a:r>
              <a:rPr lang="en-US" sz="2800" dirty="0">
                <a:latin typeface="Century Gothic" panose="020B0502020202020204" pitchFamily="34" charset="0"/>
              </a:rPr>
              <a:t>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D8C746-6469-8CAE-628E-C9399FFEF8A3}"/>
              </a:ext>
            </a:extLst>
          </p:cNvPr>
          <p:cNvSpPr txBox="1"/>
          <p:nvPr/>
        </p:nvSpPr>
        <p:spPr>
          <a:xfrm>
            <a:off x="4495064" y="3894409"/>
            <a:ext cx="1579020" cy="55643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lvl="0" algn="ctr">
              <a:lnSpc>
                <a:spcPts val="4000"/>
              </a:lnSpc>
            </a:pPr>
            <a:r>
              <a:rPr lang="en-US" sz="2800" dirty="0">
                <a:latin typeface="Century Gothic" panose="020B0502020202020204" pitchFamily="34" charset="0"/>
              </a:rPr>
              <a:t>pro</a:t>
            </a:r>
            <a:r>
              <a:rPr lang="en-US" sz="2800" b="1" u="sng" dirty="0">
                <a:solidFill>
                  <a:srgbClr val="00B0F0"/>
                </a:solidFill>
                <a:latin typeface="Century Gothic" panose="020B0502020202020204" pitchFamily="34" charset="0"/>
              </a:rPr>
              <a:t>j</a:t>
            </a:r>
            <a:r>
              <a:rPr lang="en-US" sz="2800" dirty="0">
                <a:latin typeface="Century Gothic" panose="020B0502020202020204" pitchFamily="34" charset="0"/>
              </a:rPr>
              <a:t>ect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1D74655-3F0A-2855-41E4-37F8CD141494}"/>
              </a:ext>
            </a:extLst>
          </p:cNvPr>
          <p:cNvSpPr txBox="1"/>
          <p:nvPr/>
        </p:nvSpPr>
        <p:spPr>
          <a:xfrm>
            <a:off x="6880169" y="3894409"/>
            <a:ext cx="1901950" cy="55643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lvl="0" algn="ctr">
              <a:lnSpc>
                <a:spcPts val="4000"/>
              </a:lnSpc>
            </a:pPr>
            <a:r>
              <a:rPr lang="en-US" sz="2800" dirty="0">
                <a:latin typeface="Century Gothic" panose="020B0502020202020204" pitchFamily="34" charset="0"/>
              </a:rPr>
              <a:t>intelli</a:t>
            </a:r>
            <a:r>
              <a:rPr lang="en-US" sz="2800" b="1" u="sng" dirty="0">
                <a:solidFill>
                  <a:srgbClr val="00B0F0"/>
                </a:solidFill>
                <a:latin typeface="Century Gothic" panose="020B0502020202020204" pitchFamily="34" charset="0"/>
              </a:rPr>
              <a:t>g</a:t>
            </a:r>
            <a:r>
              <a:rPr lang="en-US" sz="2800" dirty="0">
                <a:latin typeface="Century Gothic" panose="020B0502020202020204" pitchFamily="34" charset="0"/>
              </a:rPr>
              <a:t>ent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2D3D92B-F4F9-A925-8281-FAF61E6DE998}"/>
              </a:ext>
            </a:extLst>
          </p:cNvPr>
          <p:cNvSpPr txBox="1"/>
          <p:nvPr/>
        </p:nvSpPr>
        <p:spPr>
          <a:xfrm>
            <a:off x="1961902" y="1590264"/>
            <a:ext cx="1552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2"/>
                </a:solidFill>
              </a:rPr>
              <a:t>/ˈ</a:t>
            </a:r>
            <a:r>
              <a:rPr lang="en-US" sz="2000" b="1" dirty="0" err="1">
                <a:solidFill>
                  <a:schemeClr val="accent1">
                    <a:lumMod val="50000"/>
                  </a:schemeClr>
                </a:solidFill>
              </a:rPr>
              <a:t>tʃ</a:t>
            </a:r>
            <a:r>
              <a:rPr lang="en-US" sz="2000" dirty="0" err="1">
                <a:solidFill>
                  <a:schemeClr val="bg2"/>
                </a:solidFill>
              </a:rPr>
              <a:t>eri</a:t>
            </a:r>
            <a:r>
              <a:rPr lang="en-US" sz="2000" dirty="0">
                <a:solidFill>
                  <a:schemeClr val="bg2"/>
                </a:solidFill>
              </a:rPr>
              <a:t>/</a:t>
            </a:r>
            <a:endParaRPr lang="en-VN" sz="2000" dirty="0">
              <a:solidFill>
                <a:schemeClr val="bg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608E0C9-DD2C-2E01-8E38-958305A6C891}"/>
              </a:ext>
            </a:extLst>
          </p:cNvPr>
          <p:cNvSpPr txBox="1"/>
          <p:nvPr/>
        </p:nvSpPr>
        <p:spPr>
          <a:xfrm>
            <a:off x="4540698" y="1547822"/>
            <a:ext cx="1552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2"/>
                </a:solidFill>
              </a:rPr>
              <a:t>/ˈ</a:t>
            </a:r>
            <a:r>
              <a:rPr lang="en-US" sz="2000" b="1" dirty="0" err="1">
                <a:solidFill>
                  <a:schemeClr val="accent1">
                    <a:lumMod val="50000"/>
                  </a:schemeClr>
                </a:solidFill>
              </a:rPr>
              <a:t>tʃ</a:t>
            </a:r>
            <a:r>
              <a:rPr lang="en-US" sz="2000" dirty="0" err="1">
                <a:solidFill>
                  <a:schemeClr val="bg2"/>
                </a:solidFill>
              </a:rPr>
              <a:t>iːpə</a:t>
            </a:r>
            <a:r>
              <a:rPr lang="en-US" sz="2000" dirty="0">
                <a:solidFill>
                  <a:schemeClr val="bg2"/>
                </a:solidFill>
              </a:rPr>
              <a:t>(r)/</a:t>
            </a:r>
            <a:endParaRPr lang="en-VN" sz="2000" dirty="0">
              <a:solidFill>
                <a:schemeClr val="bg2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7B2631E-7580-EBD5-EBA0-760CC9F0B402}"/>
              </a:ext>
            </a:extLst>
          </p:cNvPr>
          <p:cNvSpPr txBox="1"/>
          <p:nvPr/>
        </p:nvSpPr>
        <p:spPr>
          <a:xfrm>
            <a:off x="7265096" y="1529670"/>
            <a:ext cx="1552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2"/>
                </a:solidFill>
              </a:rPr>
              <a:t>/ˈ</a:t>
            </a:r>
            <a:r>
              <a:rPr lang="en-US" sz="2000" b="1" dirty="0" err="1">
                <a:solidFill>
                  <a:schemeClr val="accent1">
                    <a:lumMod val="50000"/>
                  </a:schemeClr>
                </a:solidFill>
              </a:rPr>
              <a:t>tʃ</a:t>
            </a:r>
            <a:r>
              <a:rPr lang="en-US" sz="2000" dirty="0" err="1">
                <a:solidFill>
                  <a:schemeClr val="bg2"/>
                </a:solidFill>
              </a:rPr>
              <a:t>ɪldrən</a:t>
            </a:r>
            <a:r>
              <a:rPr lang="en-US" sz="2000" dirty="0">
                <a:solidFill>
                  <a:schemeClr val="bg2"/>
                </a:solidFill>
              </a:rPr>
              <a:t>/</a:t>
            </a:r>
            <a:endParaRPr lang="en-VN" sz="2000" dirty="0">
              <a:solidFill>
                <a:schemeClr val="bg2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C0916C6-5DBF-7037-159F-BEA4B0E7E5B7}"/>
              </a:ext>
            </a:extLst>
          </p:cNvPr>
          <p:cNvSpPr txBox="1"/>
          <p:nvPr/>
        </p:nvSpPr>
        <p:spPr>
          <a:xfrm>
            <a:off x="3260766" y="2451212"/>
            <a:ext cx="1552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2"/>
                </a:solidFill>
              </a:rPr>
              <a:t>/ˈ</a:t>
            </a:r>
            <a:r>
              <a:rPr lang="en-US" sz="2000" dirty="0" err="1">
                <a:solidFill>
                  <a:schemeClr val="bg2"/>
                </a:solidFill>
              </a:rPr>
              <a:t>lʌn</a:t>
            </a:r>
            <a:r>
              <a:rPr lang="en-US" sz="2000" b="1" dirty="0" err="1">
                <a:solidFill>
                  <a:schemeClr val="accent1">
                    <a:lumMod val="50000"/>
                  </a:schemeClr>
                </a:solidFill>
              </a:rPr>
              <a:t>tʃ</a:t>
            </a:r>
            <a:r>
              <a:rPr lang="en-US" sz="2000" dirty="0">
                <a:solidFill>
                  <a:schemeClr val="bg2"/>
                </a:solidFill>
              </a:rPr>
              <a:t>/</a:t>
            </a:r>
            <a:endParaRPr lang="en-VN" sz="2000" dirty="0">
              <a:solidFill>
                <a:schemeClr val="bg2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981E9B4-EC27-D530-79C6-1A83E889D5FA}"/>
              </a:ext>
            </a:extLst>
          </p:cNvPr>
          <p:cNvSpPr txBox="1"/>
          <p:nvPr/>
        </p:nvSpPr>
        <p:spPr>
          <a:xfrm>
            <a:off x="5829172" y="2441857"/>
            <a:ext cx="1552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2"/>
                </a:solidFill>
              </a:rPr>
              <a:t>/ˈ</a:t>
            </a:r>
            <a:r>
              <a:rPr lang="en-US" sz="2000" dirty="0" err="1">
                <a:solidFill>
                  <a:schemeClr val="bg2"/>
                </a:solidFill>
              </a:rPr>
              <a:t>tiː</a:t>
            </a:r>
            <a:r>
              <a:rPr lang="en-US" sz="2000" b="1" dirty="0" err="1">
                <a:solidFill>
                  <a:schemeClr val="accent1">
                    <a:lumMod val="50000"/>
                  </a:schemeClr>
                </a:solidFill>
              </a:rPr>
              <a:t>tʃ</a:t>
            </a:r>
            <a:r>
              <a:rPr lang="en-US" sz="2000" dirty="0" err="1">
                <a:solidFill>
                  <a:schemeClr val="bg2"/>
                </a:solidFill>
              </a:rPr>
              <a:t>ə</a:t>
            </a:r>
            <a:r>
              <a:rPr lang="en-US" sz="2000" dirty="0">
                <a:solidFill>
                  <a:schemeClr val="bg2"/>
                </a:solidFill>
              </a:rPr>
              <a:t>/</a:t>
            </a:r>
            <a:endParaRPr lang="en-VN" sz="2000" dirty="0">
              <a:solidFill>
                <a:schemeClr val="bg2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25E8D1D-1F83-CBEF-A86B-A177670325B4}"/>
              </a:ext>
            </a:extLst>
          </p:cNvPr>
          <p:cNvSpPr txBox="1"/>
          <p:nvPr/>
        </p:nvSpPr>
        <p:spPr>
          <a:xfrm>
            <a:off x="1969132" y="3439671"/>
            <a:ext cx="1552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2"/>
                </a:solidFill>
              </a:rPr>
              <a:t>/</a:t>
            </a:r>
            <a:r>
              <a:rPr lang="en-US" sz="2000" b="1" dirty="0" err="1">
                <a:solidFill>
                  <a:schemeClr val="accent1">
                    <a:lumMod val="50000"/>
                  </a:schemeClr>
                </a:solidFill>
              </a:rPr>
              <a:t>dʒ</a:t>
            </a:r>
            <a:r>
              <a:rPr lang="en-US" sz="2000" dirty="0" err="1">
                <a:solidFill>
                  <a:schemeClr val="bg2"/>
                </a:solidFill>
              </a:rPr>
              <a:t>æm</a:t>
            </a:r>
            <a:r>
              <a:rPr lang="en-US" sz="2000" dirty="0">
                <a:solidFill>
                  <a:schemeClr val="bg2"/>
                </a:solidFill>
              </a:rPr>
              <a:t>/</a:t>
            </a:r>
            <a:endParaRPr lang="en-VN" sz="2000" dirty="0">
              <a:solidFill>
                <a:schemeClr val="bg2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A7A0D19-8797-F523-27D9-C898CC90A7FC}"/>
              </a:ext>
            </a:extLst>
          </p:cNvPr>
          <p:cNvSpPr txBox="1"/>
          <p:nvPr/>
        </p:nvSpPr>
        <p:spPr>
          <a:xfrm>
            <a:off x="4494902" y="3437133"/>
            <a:ext cx="1552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2"/>
                </a:solidFill>
              </a:rPr>
              <a:t>/ˈ</a:t>
            </a:r>
            <a:r>
              <a:rPr lang="en-US" sz="2000" b="1" dirty="0" err="1">
                <a:solidFill>
                  <a:schemeClr val="accent1">
                    <a:lumMod val="50000"/>
                  </a:schemeClr>
                </a:solidFill>
              </a:rPr>
              <a:t>dʒ</a:t>
            </a:r>
            <a:r>
              <a:rPr lang="en-US" sz="2000" dirty="0" err="1">
                <a:solidFill>
                  <a:schemeClr val="bg2"/>
                </a:solidFill>
              </a:rPr>
              <a:t>ɪm</a:t>
            </a:r>
            <a:r>
              <a:rPr lang="en-US" sz="2000" dirty="0">
                <a:solidFill>
                  <a:schemeClr val="bg2"/>
                </a:solidFill>
              </a:rPr>
              <a:t>/</a:t>
            </a:r>
            <a:endParaRPr lang="en-VN" sz="2000" dirty="0">
              <a:solidFill>
                <a:schemeClr val="bg2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E112B7E-C561-D0F7-8EAC-3DCAAAF8F053}"/>
              </a:ext>
            </a:extLst>
          </p:cNvPr>
          <p:cNvSpPr txBox="1"/>
          <p:nvPr/>
        </p:nvSpPr>
        <p:spPr>
          <a:xfrm>
            <a:off x="7020672" y="3437133"/>
            <a:ext cx="1552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2"/>
                </a:solidFill>
              </a:rPr>
              <a:t>/ˈ</a:t>
            </a:r>
            <a:r>
              <a:rPr lang="en-US" sz="2000" b="1" dirty="0" err="1">
                <a:solidFill>
                  <a:schemeClr val="accent1">
                    <a:lumMod val="50000"/>
                  </a:schemeClr>
                </a:solidFill>
              </a:rPr>
              <a:t>dʒ</a:t>
            </a:r>
            <a:r>
              <a:rPr lang="en-US" sz="2000" dirty="0" err="1">
                <a:solidFill>
                  <a:schemeClr val="bg2"/>
                </a:solidFill>
              </a:rPr>
              <a:t>uːs</a:t>
            </a:r>
            <a:r>
              <a:rPr lang="en-US" sz="2000" dirty="0">
                <a:solidFill>
                  <a:schemeClr val="bg2"/>
                </a:solidFill>
              </a:rPr>
              <a:t>/</a:t>
            </a:r>
            <a:endParaRPr lang="en-VN" sz="2000" dirty="0">
              <a:solidFill>
                <a:schemeClr val="bg2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2B27DE5-62AA-C5C0-79BD-9B7D34A91AF4}"/>
              </a:ext>
            </a:extLst>
          </p:cNvPr>
          <p:cNvSpPr txBox="1"/>
          <p:nvPr/>
        </p:nvSpPr>
        <p:spPr>
          <a:xfrm>
            <a:off x="1880661" y="4427676"/>
            <a:ext cx="1552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2"/>
                </a:solidFill>
              </a:rPr>
              <a:t>/ˈ</a:t>
            </a:r>
            <a:r>
              <a:rPr lang="en-US" sz="2000" dirty="0" err="1">
                <a:solidFill>
                  <a:schemeClr val="bg2"/>
                </a:solidFill>
              </a:rPr>
              <a:t>lɑː</a:t>
            </a:r>
            <a:r>
              <a:rPr lang="en-US" sz="2000" b="1" dirty="0" err="1">
                <a:solidFill>
                  <a:schemeClr val="accent1">
                    <a:lumMod val="50000"/>
                  </a:schemeClr>
                </a:solidFill>
              </a:rPr>
              <a:t>dʒ</a:t>
            </a:r>
            <a:r>
              <a:rPr lang="en-US" sz="2000" dirty="0">
                <a:solidFill>
                  <a:schemeClr val="bg2"/>
                </a:solidFill>
              </a:rPr>
              <a:t>/</a:t>
            </a:r>
            <a:endParaRPr lang="en-VN" sz="2000" dirty="0">
              <a:solidFill>
                <a:schemeClr val="bg2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CD0EF67-E398-41E9-D7FB-161BE93D8349}"/>
              </a:ext>
            </a:extLst>
          </p:cNvPr>
          <p:cNvSpPr txBox="1"/>
          <p:nvPr/>
        </p:nvSpPr>
        <p:spPr>
          <a:xfrm>
            <a:off x="4494902" y="4366264"/>
            <a:ext cx="1552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2"/>
                </a:solidFill>
              </a:rPr>
              <a:t>/ˈ</a:t>
            </a:r>
            <a:r>
              <a:rPr lang="en-US" sz="2000" dirty="0" err="1">
                <a:solidFill>
                  <a:schemeClr val="bg2"/>
                </a:solidFill>
              </a:rPr>
              <a:t>prɒ</a:t>
            </a:r>
            <a:r>
              <a:rPr lang="en-US" sz="2000" b="1" dirty="0" err="1">
                <a:solidFill>
                  <a:schemeClr val="accent1">
                    <a:lumMod val="50000"/>
                  </a:schemeClr>
                </a:solidFill>
              </a:rPr>
              <a:t>dʒ</a:t>
            </a:r>
            <a:r>
              <a:rPr lang="en-US" sz="2000" dirty="0" err="1">
                <a:solidFill>
                  <a:schemeClr val="bg2"/>
                </a:solidFill>
              </a:rPr>
              <a:t>ekt</a:t>
            </a:r>
            <a:r>
              <a:rPr lang="en-US" sz="2000" dirty="0">
                <a:solidFill>
                  <a:schemeClr val="bg2"/>
                </a:solidFill>
              </a:rPr>
              <a:t>/</a:t>
            </a:r>
            <a:endParaRPr lang="en-VN" sz="2000" dirty="0">
              <a:solidFill>
                <a:schemeClr val="bg2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3C08966-C072-7F74-0EDA-07F13533F47A}"/>
              </a:ext>
            </a:extLst>
          </p:cNvPr>
          <p:cNvSpPr txBox="1"/>
          <p:nvPr/>
        </p:nvSpPr>
        <p:spPr>
          <a:xfrm>
            <a:off x="6901674" y="4381365"/>
            <a:ext cx="17901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2"/>
                </a:solidFill>
              </a:rPr>
              <a:t>/</a:t>
            </a:r>
            <a:r>
              <a:rPr lang="en-US" sz="2000" dirty="0" err="1">
                <a:solidFill>
                  <a:schemeClr val="bg2"/>
                </a:solidFill>
              </a:rPr>
              <a:t>ɪnˈtelə</a:t>
            </a:r>
            <a:r>
              <a:rPr lang="en-US" sz="2000" b="1" dirty="0" err="1">
                <a:solidFill>
                  <a:schemeClr val="accent1">
                    <a:lumMod val="50000"/>
                  </a:schemeClr>
                </a:solidFill>
              </a:rPr>
              <a:t>dʒ</a:t>
            </a:r>
            <a:r>
              <a:rPr lang="en-US" sz="2000" dirty="0" err="1">
                <a:solidFill>
                  <a:schemeClr val="bg2"/>
                </a:solidFill>
              </a:rPr>
              <a:t>ənt</a:t>
            </a:r>
            <a:r>
              <a:rPr lang="en-US" sz="2000" dirty="0">
                <a:solidFill>
                  <a:schemeClr val="bg2"/>
                </a:solidFill>
              </a:rPr>
              <a:t>/</a:t>
            </a:r>
            <a:endParaRPr lang="en-VN" sz="2000" dirty="0">
              <a:solidFill>
                <a:schemeClr val="bg2"/>
              </a:solidFill>
            </a:endParaRPr>
          </a:p>
        </p:txBody>
      </p:sp>
      <p:pic>
        <p:nvPicPr>
          <p:cNvPr id="30" name="039" descr="039">
            <a:hlinkClick r:id="" action="ppaction://media"/>
            <a:extLst>
              <a:ext uri="{FF2B5EF4-FFF2-40B4-BE49-F238E27FC236}">
                <a16:creationId xmlns:a16="http://schemas.microsoft.com/office/drawing/2014/main" id="{D18CE13A-B4F8-4673-665E-D9007C7F53C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0781.0734" end="31778.6537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6300" y="-678642"/>
            <a:ext cx="638827" cy="638827"/>
          </a:xfrm>
          <a:prstGeom prst="rect">
            <a:avLst/>
          </a:prstGeom>
        </p:spPr>
      </p:pic>
      <p:pic>
        <p:nvPicPr>
          <p:cNvPr id="31" name="039" descr="039">
            <a:hlinkClick r:id="" action="ppaction://media"/>
            <a:extLst>
              <a:ext uri="{FF2B5EF4-FFF2-40B4-BE49-F238E27FC236}">
                <a16:creationId xmlns:a16="http://schemas.microsoft.com/office/drawing/2014/main" id="{08B501EC-7EDC-73A2-853D-642AC1F683B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3292.3667" end="28515.6808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92368" y="-665764"/>
            <a:ext cx="638827" cy="638827"/>
          </a:xfrm>
          <a:prstGeom prst="rect">
            <a:avLst/>
          </a:prstGeom>
        </p:spPr>
      </p:pic>
      <p:pic>
        <p:nvPicPr>
          <p:cNvPr id="33" name="039" descr="039">
            <a:hlinkClick r:id="" action="ppaction://media"/>
            <a:extLst>
              <a:ext uri="{FF2B5EF4-FFF2-40B4-BE49-F238E27FC236}">
                <a16:creationId xmlns:a16="http://schemas.microsoft.com/office/drawing/2014/main" id="{F78DE617-CC67-D084-BAB9-EB5A5732A77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6555.3396" end="25954.172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06768" y="-665764"/>
            <a:ext cx="638827" cy="638827"/>
          </a:xfrm>
          <a:prstGeom prst="rect">
            <a:avLst/>
          </a:prstGeom>
        </p:spPr>
      </p:pic>
      <p:pic>
        <p:nvPicPr>
          <p:cNvPr id="34" name="039" descr="039">
            <a:hlinkClick r:id="" action="ppaction://media"/>
            <a:extLst>
              <a:ext uri="{FF2B5EF4-FFF2-40B4-BE49-F238E27FC236}">
                <a16:creationId xmlns:a16="http://schemas.microsoft.com/office/drawing/2014/main" id="{58FB571A-FBA9-35C6-FEF0-6D7CDE28834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9116.8484" end="23122.949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29728" y="-642904"/>
            <a:ext cx="638827" cy="638827"/>
          </a:xfrm>
          <a:prstGeom prst="rect">
            <a:avLst/>
          </a:prstGeom>
        </p:spPr>
      </p:pic>
      <p:pic>
        <p:nvPicPr>
          <p:cNvPr id="35" name="039" descr="039">
            <a:hlinkClick r:id="" action="ppaction://media"/>
            <a:extLst>
              <a:ext uri="{FF2B5EF4-FFF2-40B4-BE49-F238E27FC236}">
                <a16:creationId xmlns:a16="http://schemas.microsoft.com/office/drawing/2014/main" id="{7C1A10C4-0843-222D-B407-0D3580C93ED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1948.0714" end="19729.0016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807124" y="-635903"/>
            <a:ext cx="638827" cy="638827"/>
          </a:xfrm>
          <a:prstGeom prst="rect">
            <a:avLst/>
          </a:prstGeom>
        </p:spPr>
      </p:pic>
      <p:pic>
        <p:nvPicPr>
          <p:cNvPr id="36" name="039" descr="039">
            <a:hlinkClick r:id="" action="ppaction://media"/>
            <a:extLst>
              <a:ext uri="{FF2B5EF4-FFF2-40B4-BE49-F238E27FC236}">
                <a16:creationId xmlns:a16="http://schemas.microsoft.com/office/drawing/2014/main" id="{0E48218A-2CE2-C86B-F22C-69A89EBE143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7441.7519" end="16063.7869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560" y="5143500"/>
            <a:ext cx="638827" cy="638827"/>
          </a:xfrm>
          <a:prstGeom prst="rect">
            <a:avLst/>
          </a:prstGeom>
        </p:spPr>
      </p:pic>
      <p:pic>
        <p:nvPicPr>
          <p:cNvPr id="37" name="039" descr="039">
            <a:hlinkClick r:id="" action="ppaction://media"/>
            <a:extLst>
              <a:ext uri="{FF2B5EF4-FFF2-40B4-BE49-F238E27FC236}">
                <a16:creationId xmlns:a16="http://schemas.microsoft.com/office/drawing/2014/main" id="{FBEC1004-DDB3-91C0-067D-A7F5F169F4C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0032.7688" end="12759.9169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50650" y="5154930"/>
            <a:ext cx="638827" cy="638827"/>
          </a:xfrm>
          <a:prstGeom prst="rect">
            <a:avLst/>
          </a:prstGeom>
        </p:spPr>
      </p:pic>
      <p:pic>
        <p:nvPicPr>
          <p:cNvPr id="38" name="039" descr="039">
            <a:hlinkClick r:id="" action="ppaction://media"/>
            <a:extLst>
              <a:ext uri="{FF2B5EF4-FFF2-40B4-BE49-F238E27FC236}">
                <a16:creationId xmlns:a16="http://schemas.microsoft.com/office/drawing/2014/main" id="{A97A1319-51E3-5929-93CF-1B3B5E6FFFE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3051.9118" end="9339.0498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61247" y="5154930"/>
            <a:ext cx="638827" cy="638827"/>
          </a:xfrm>
          <a:prstGeom prst="rect">
            <a:avLst/>
          </a:prstGeom>
        </p:spPr>
      </p:pic>
      <p:pic>
        <p:nvPicPr>
          <p:cNvPr id="39" name="039" descr="039">
            <a:hlinkClick r:id="" action="ppaction://media"/>
            <a:extLst>
              <a:ext uri="{FF2B5EF4-FFF2-40B4-BE49-F238E27FC236}">
                <a16:creationId xmlns:a16="http://schemas.microsoft.com/office/drawing/2014/main" id="{5C9F49FD-0969-2E41-996F-6C578E695FA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5425.5006" end="7281.2492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85706" y="5169920"/>
            <a:ext cx="638827" cy="638827"/>
          </a:xfrm>
          <a:prstGeom prst="rect">
            <a:avLst/>
          </a:prstGeom>
        </p:spPr>
      </p:pic>
      <p:pic>
        <p:nvPicPr>
          <p:cNvPr id="40" name="039" descr="039">
            <a:hlinkClick r:id="" action="ppaction://media"/>
            <a:extLst>
              <a:ext uri="{FF2B5EF4-FFF2-40B4-BE49-F238E27FC236}">
                <a16:creationId xmlns:a16="http://schemas.microsoft.com/office/drawing/2014/main" id="{8F178F32-2D69-CA44-8580-7BD9B0B2911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9095.8922" end="3342.1788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95175" y="5169920"/>
            <a:ext cx="638827" cy="638827"/>
          </a:xfrm>
          <a:prstGeom prst="rect">
            <a:avLst/>
          </a:prstGeom>
        </p:spPr>
      </p:pic>
      <p:pic>
        <p:nvPicPr>
          <p:cNvPr id="41" name="039" descr="039">
            <a:hlinkClick r:id="" action="ppaction://media"/>
            <a:extLst>
              <a:ext uri="{FF2B5EF4-FFF2-40B4-BE49-F238E27FC236}">
                <a16:creationId xmlns:a16="http://schemas.microsoft.com/office/drawing/2014/main" id="{BA32B9AC-69C8-5EF2-7C18-AAC377B7DF5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2032.2054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89654" y="5199901"/>
            <a:ext cx="638827" cy="638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25081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51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262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56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831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3393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1565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2278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2680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5" dur="2364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10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6" dur="2632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7" dur="3038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425;p31">
            <a:extLst>
              <a:ext uri="{FF2B5EF4-FFF2-40B4-BE49-F238E27FC236}">
                <a16:creationId xmlns:a16="http://schemas.microsoft.com/office/drawing/2014/main" id="{4247122C-7EF4-4943-B6CB-3E5BF21C7D33}"/>
              </a:ext>
            </a:extLst>
          </p:cNvPr>
          <p:cNvSpPr txBox="1">
            <a:spLocks/>
          </p:cNvSpPr>
          <p:nvPr/>
        </p:nvSpPr>
        <p:spPr>
          <a:xfrm>
            <a:off x="326700" y="228723"/>
            <a:ext cx="2853822" cy="572700"/>
          </a:xfrm>
          <a:prstGeom prst="rect">
            <a:avLst/>
          </a:prstGeom>
          <a:solidFill>
            <a:srgbClr val="8AD7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cifico"/>
              <a:buNone/>
              <a:defRPr sz="3000" b="0" i="0" u="none" strike="noStrike" cap="none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Narrow"/>
              <a:buNone/>
              <a:defRPr sz="3000" b="1" i="0" u="none" strike="noStrike" cap="none">
                <a:solidFill>
                  <a:schemeClr val="dk1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Narrow"/>
              <a:buNone/>
              <a:defRPr sz="3000" b="1" i="0" u="none" strike="noStrike" cap="none">
                <a:solidFill>
                  <a:schemeClr val="dk1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Narrow"/>
              <a:buNone/>
              <a:defRPr sz="3000" b="1" i="0" u="none" strike="noStrike" cap="none">
                <a:solidFill>
                  <a:schemeClr val="dk1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Narrow"/>
              <a:buNone/>
              <a:defRPr sz="3000" b="1" i="0" u="none" strike="noStrike" cap="none">
                <a:solidFill>
                  <a:schemeClr val="dk1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Narrow"/>
              <a:buNone/>
              <a:defRPr sz="3000" b="1" i="0" u="none" strike="noStrike" cap="none">
                <a:solidFill>
                  <a:schemeClr val="dk1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Narrow"/>
              <a:buNone/>
              <a:defRPr sz="3000" b="1" i="0" u="none" strike="noStrike" cap="none">
                <a:solidFill>
                  <a:schemeClr val="dk1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Narrow"/>
              <a:buNone/>
              <a:defRPr sz="3000" b="1" i="0" u="none" strike="noStrike" cap="none">
                <a:solidFill>
                  <a:schemeClr val="dk1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Narrow"/>
              <a:buNone/>
              <a:defRPr sz="3000" b="1" i="0" u="none" strike="noStrike" cap="none">
                <a:solidFill>
                  <a:schemeClr val="dk1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9pPr>
          </a:lstStyle>
          <a:p>
            <a:pPr algn="l"/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Franklin Gothic Medium" panose="020B0603020102020204" pitchFamily="34" charset="0"/>
              </a:rPr>
              <a:t>GAME: UP or DOWN</a:t>
            </a:r>
          </a:p>
        </p:txBody>
      </p:sp>
      <p:sp>
        <p:nvSpPr>
          <p:cNvPr id="34" name="Google Shape;425;p31">
            <a:extLst>
              <a:ext uri="{FF2B5EF4-FFF2-40B4-BE49-F238E27FC236}">
                <a16:creationId xmlns:a16="http://schemas.microsoft.com/office/drawing/2014/main" id="{DFBCCB4A-0B0E-03EB-D88A-885FB939392E}"/>
              </a:ext>
            </a:extLst>
          </p:cNvPr>
          <p:cNvSpPr txBox="1">
            <a:spLocks/>
          </p:cNvSpPr>
          <p:nvPr/>
        </p:nvSpPr>
        <p:spPr>
          <a:xfrm>
            <a:off x="3387952" y="228723"/>
            <a:ext cx="5429347" cy="1467555"/>
          </a:xfrm>
          <a:prstGeom prst="rect">
            <a:avLst/>
          </a:prstGeom>
          <a:solidFill>
            <a:srgbClr val="FFE685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cifico"/>
              <a:buNone/>
              <a:defRPr sz="3000" b="0" i="0" u="none" strike="noStrike" cap="none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Narrow"/>
              <a:buNone/>
              <a:defRPr sz="3000" b="1" i="0" u="none" strike="noStrike" cap="none">
                <a:solidFill>
                  <a:schemeClr val="dk1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Narrow"/>
              <a:buNone/>
              <a:defRPr sz="3000" b="1" i="0" u="none" strike="noStrike" cap="none">
                <a:solidFill>
                  <a:schemeClr val="dk1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Narrow"/>
              <a:buNone/>
              <a:defRPr sz="3000" b="1" i="0" u="none" strike="noStrike" cap="none">
                <a:solidFill>
                  <a:schemeClr val="dk1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Narrow"/>
              <a:buNone/>
              <a:defRPr sz="3000" b="1" i="0" u="none" strike="noStrike" cap="none">
                <a:solidFill>
                  <a:schemeClr val="dk1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Narrow"/>
              <a:buNone/>
              <a:defRPr sz="3000" b="1" i="0" u="none" strike="noStrike" cap="none">
                <a:solidFill>
                  <a:schemeClr val="dk1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Narrow"/>
              <a:buNone/>
              <a:defRPr sz="3000" b="1" i="0" u="none" strike="noStrike" cap="none">
                <a:solidFill>
                  <a:schemeClr val="dk1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Narrow"/>
              <a:buNone/>
              <a:defRPr sz="3000" b="1" i="0" u="none" strike="noStrike" cap="none">
                <a:solidFill>
                  <a:schemeClr val="dk1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Narrow"/>
              <a:buNone/>
              <a:defRPr sz="3000" b="1" i="0" u="none" strike="noStrike" cap="none">
                <a:solidFill>
                  <a:schemeClr val="dk1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9pPr>
          </a:lstStyle>
          <a:p>
            <a:pPr algn="l"/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Franklin Gothic Medium" panose="020B0603020102020204" pitchFamily="34" charset="0"/>
              </a:rPr>
              <a:t>How to play</a:t>
            </a:r>
          </a:p>
          <a:p>
            <a:pPr algn="l"/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Franklin Gothic Medium" panose="020B0603020102020204" pitchFamily="34" charset="0"/>
              </a:rPr>
              <a:t>- Whole class stand up</a:t>
            </a:r>
          </a:p>
          <a:p>
            <a:pPr algn="l"/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Franklin Gothic Medium" panose="020B0603020102020204" pitchFamily="34" charset="0"/>
              </a:rPr>
              <a:t>- Sit down if it’s /</a:t>
            </a:r>
            <a:r>
              <a:rPr lang="en-US" sz="1800" dirty="0" err="1">
                <a:solidFill>
                  <a:schemeClr val="bg2">
                    <a:lumMod val="50000"/>
                  </a:schemeClr>
                </a:solidFill>
                <a:latin typeface="Franklin Gothic Medium" panose="020B0603020102020204" pitchFamily="34" charset="0"/>
              </a:rPr>
              <a:t>tʃ</a:t>
            </a:r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Franklin Gothic Medium" panose="020B0603020102020204" pitchFamily="34" charset="0"/>
              </a:rPr>
              <a:t>/ and stand up if it’s /</a:t>
            </a:r>
            <a:r>
              <a:rPr lang="en-US" sz="1800" dirty="0" err="1">
                <a:solidFill>
                  <a:schemeClr val="bg2">
                    <a:lumMod val="50000"/>
                  </a:schemeClr>
                </a:solidFill>
                <a:latin typeface="Franklin Gothic Medium" panose="020B0603020102020204" pitchFamily="34" charset="0"/>
              </a:rPr>
              <a:t>dʒ</a:t>
            </a:r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Franklin Gothic Medium" panose="020B0603020102020204" pitchFamily="34" charset="0"/>
              </a:rPr>
              <a:t>/</a:t>
            </a:r>
          </a:p>
          <a:p>
            <a:pPr algn="l"/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Franklin Gothic Medium" panose="020B0603020102020204" pitchFamily="34" charset="0"/>
              </a:rPr>
              <a:t>- The last student who survives will get a present. </a:t>
            </a:r>
          </a:p>
          <a:p>
            <a:pPr algn="l"/>
            <a:endParaRPr lang="en-US" sz="2400" dirty="0">
              <a:solidFill>
                <a:schemeClr val="bg2">
                  <a:lumMod val="50000"/>
                </a:schemeClr>
              </a:solidFill>
              <a:latin typeface="Franklin Gothic Medium" panose="020B0603020102020204" pitchFamily="34" charset="0"/>
            </a:endParaRPr>
          </a:p>
        </p:txBody>
      </p:sp>
      <p:pic>
        <p:nvPicPr>
          <p:cNvPr id="35" name="Google Shape;377;p23" descr="130+ Funny Telephone Game Phrase Ideas - Meebily">
            <a:extLst>
              <a:ext uri="{FF2B5EF4-FFF2-40B4-BE49-F238E27FC236}">
                <a16:creationId xmlns:a16="http://schemas.microsoft.com/office/drawing/2014/main" id="{D83D4F8A-5205-316B-CD73-E2FBE9148FA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9116" y="781205"/>
            <a:ext cx="2108989" cy="12956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6" name="Google Shape;374;p23">
            <a:extLst>
              <a:ext uri="{FF2B5EF4-FFF2-40B4-BE49-F238E27FC236}">
                <a16:creationId xmlns:a16="http://schemas.microsoft.com/office/drawing/2014/main" id="{169580F0-9DA1-5D9C-B184-8C43AE1FC6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9516065"/>
              </p:ext>
            </p:extLst>
          </p:nvPr>
        </p:nvGraphicFramePr>
        <p:xfrm>
          <a:off x="326700" y="2184098"/>
          <a:ext cx="8490600" cy="258533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424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184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chemeClr val="dk1"/>
                          </a:solidFill>
                        </a:rPr>
                        <a:t>/</a:t>
                      </a:r>
                      <a:r>
                        <a:rPr lang="en-US" sz="2400" b="1" dirty="0" err="1">
                          <a:solidFill>
                            <a:schemeClr val="dk1"/>
                          </a:solidFill>
                        </a:rPr>
                        <a:t>tʃ</a:t>
                      </a:r>
                      <a:r>
                        <a:rPr lang="en-US" sz="2400" b="1" dirty="0">
                          <a:solidFill>
                            <a:schemeClr val="dk1"/>
                          </a:solidFill>
                        </a:rPr>
                        <a:t>/</a:t>
                      </a:r>
                      <a:endParaRPr sz="2400" b="1" dirty="0"/>
                    </a:p>
                  </a:txBody>
                  <a:tcPr marL="68588" marR="68588" marT="34294" marB="34294">
                    <a:solidFill>
                      <a:srgbClr val="B8D6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chemeClr val="dk1"/>
                          </a:solidFill>
                        </a:rPr>
                        <a:t>/</a:t>
                      </a:r>
                      <a:r>
                        <a:rPr lang="en-US" sz="2400" b="1" dirty="0" err="1">
                          <a:solidFill>
                            <a:schemeClr val="dk1"/>
                          </a:solidFill>
                        </a:rPr>
                        <a:t>dʒ</a:t>
                      </a:r>
                      <a:r>
                        <a:rPr lang="en-US" sz="2400" b="1" dirty="0">
                          <a:solidFill>
                            <a:schemeClr val="dk1"/>
                          </a:solidFill>
                        </a:rPr>
                        <a:t>/</a:t>
                      </a:r>
                      <a:endParaRPr sz="2400" b="1" dirty="0"/>
                    </a:p>
                  </a:txBody>
                  <a:tcPr marL="68588" marR="68588" marT="34294" marB="34294">
                    <a:solidFill>
                      <a:srgbClr val="B8D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3481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/>
                    </a:p>
                  </a:txBody>
                  <a:tcPr marL="68588" marR="68588" marT="34294" marB="34294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/>
                    </a:p>
                  </a:txBody>
                  <a:tcPr marL="68588" marR="68588" marT="34294" marB="34294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7" name="Google Shape;379;p23">
            <a:extLst>
              <a:ext uri="{FF2B5EF4-FFF2-40B4-BE49-F238E27FC236}">
                <a16:creationId xmlns:a16="http://schemas.microsoft.com/office/drawing/2014/main" id="{6342329D-FDEF-CBFB-1724-48933C211D59}"/>
              </a:ext>
            </a:extLst>
          </p:cNvPr>
          <p:cNvSpPr txBox="1"/>
          <p:nvPr/>
        </p:nvSpPr>
        <p:spPr>
          <a:xfrm>
            <a:off x="1590043" y="2783009"/>
            <a:ext cx="1467859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 defTabSz="685800"/>
            <a:r>
              <a:rPr lang="en-US" sz="2400" b="1" dirty="0">
                <a:solidFill>
                  <a:srgbClr val="F7941E"/>
                </a:solidFill>
                <a:latin typeface="Calibri"/>
                <a:ea typeface="Calibri"/>
                <a:cs typeface="Calibri"/>
                <a:sym typeface="Calibri"/>
              </a:rPr>
              <a:t>maturity</a:t>
            </a:r>
            <a:endParaRPr sz="2400" b="1" dirty="0">
              <a:solidFill>
                <a:srgbClr val="F7941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0;p23">
            <a:extLst>
              <a:ext uri="{FF2B5EF4-FFF2-40B4-BE49-F238E27FC236}">
                <a16:creationId xmlns:a16="http://schemas.microsoft.com/office/drawing/2014/main" id="{B0B41233-2549-6774-0D2E-8D6A36FE3592}"/>
              </a:ext>
            </a:extLst>
          </p:cNvPr>
          <p:cNvSpPr txBox="1"/>
          <p:nvPr/>
        </p:nvSpPr>
        <p:spPr>
          <a:xfrm>
            <a:off x="1564904" y="3135305"/>
            <a:ext cx="1567403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 defTabSz="685800"/>
            <a:r>
              <a:rPr lang="en-US" sz="2400" b="1" dirty="0">
                <a:solidFill>
                  <a:srgbClr val="F7941E"/>
                </a:solidFill>
                <a:latin typeface="Calibri"/>
                <a:ea typeface="Calibri"/>
                <a:cs typeface="Calibri"/>
                <a:sym typeface="Calibri"/>
              </a:rPr>
              <a:t>exchange</a:t>
            </a:r>
            <a:endParaRPr sz="2400" b="1" dirty="0">
              <a:solidFill>
                <a:srgbClr val="F7941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81;p23">
            <a:extLst>
              <a:ext uri="{FF2B5EF4-FFF2-40B4-BE49-F238E27FC236}">
                <a16:creationId xmlns:a16="http://schemas.microsoft.com/office/drawing/2014/main" id="{C32DD279-AE53-B6A2-7471-2BEF36A89785}"/>
              </a:ext>
            </a:extLst>
          </p:cNvPr>
          <p:cNvSpPr txBox="1"/>
          <p:nvPr/>
        </p:nvSpPr>
        <p:spPr>
          <a:xfrm>
            <a:off x="6105026" y="3139948"/>
            <a:ext cx="1288137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 defTabSz="685800"/>
            <a:r>
              <a:rPr lang="en-US" sz="2400" b="1" dirty="0">
                <a:solidFill>
                  <a:srgbClr val="00A9A5"/>
                </a:solidFill>
                <a:latin typeface="Calibri"/>
                <a:ea typeface="Calibri"/>
                <a:cs typeface="Calibri"/>
                <a:sym typeface="Calibri"/>
              </a:rPr>
              <a:t>project</a:t>
            </a:r>
            <a:endParaRPr sz="2400" b="1" dirty="0">
              <a:solidFill>
                <a:srgbClr val="00A9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382;p23">
            <a:extLst>
              <a:ext uri="{FF2B5EF4-FFF2-40B4-BE49-F238E27FC236}">
                <a16:creationId xmlns:a16="http://schemas.microsoft.com/office/drawing/2014/main" id="{989EDBBC-1DA3-B34A-9138-9BD6C0CF7DCE}"/>
              </a:ext>
            </a:extLst>
          </p:cNvPr>
          <p:cNvSpPr txBox="1"/>
          <p:nvPr/>
        </p:nvSpPr>
        <p:spPr>
          <a:xfrm>
            <a:off x="5965393" y="2780628"/>
            <a:ext cx="1567403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 defTabSz="685800"/>
            <a:r>
              <a:rPr lang="en-US" sz="2400" b="1" dirty="0">
                <a:solidFill>
                  <a:srgbClr val="00A9A5"/>
                </a:solidFill>
                <a:latin typeface="Calibri"/>
                <a:ea typeface="Calibri"/>
                <a:cs typeface="Calibri"/>
                <a:sym typeface="Calibri"/>
              </a:rPr>
              <a:t>teenager</a:t>
            </a:r>
            <a:endParaRPr sz="2400" b="1" dirty="0">
              <a:solidFill>
                <a:srgbClr val="00A9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383;p23">
            <a:extLst>
              <a:ext uri="{FF2B5EF4-FFF2-40B4-BE49-F238E27FC236}">
                <a16:creationId xmlns:a16="http://schemas.microsoft.com/office/drawing/2014/main" id="{C9360BAB-A90C-8973-8566-FD6CA27980A1}"/>
              </a:ext>
            </a:extLst>
          </p:cNvPr>
          <p:cNvSpPr txBox="1"/>
          <p:nvPr/>
        </p:nvSpPr>
        <p:spPr>
          <a:xfrm>
            <a:off x="1592462" y="3487601"/>
            <a:ext cx="1455849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 defTabSz="685800"/>
            <a:r>
              <a:rPr lang="en-US" sz="2400" b="1" dirty="0">
                <a:solidFill>
                  <a:srgbClr val="F7941E"/>
                </a:solidFill>
                <a:latin typeface="Calibri"/>
                <a:ea typeface="Calibri"/>
                <a:cs typeface="Calibri"/>
                <a:sym typeface="Calibri"/>
              </a:rPr>
              <a:t>chapped</a:t>
            </a:r>
            <a:endParaRPr sz="2400" b="1" dirty="0">
              <a:solidFill>
                <a:srgbClr val="F7941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384;p23">
            <a:extLst>
              <a:ext uri="{FF2B5EF4-FFF2-40B4-BE49-F238E27FC236}">
                <a16:creationId xmlns:a16="http://schemas.microsoft.com/office/drawing/2014/main" id="{4B4F92AD-6697-ABC0-A8EF-5FE06EED31ED}"/>
              </a:ext>
            </a:extLst>
          </p:cNvPr>
          <p:cNvSpPr txBox="1"/>
          <p:nvPr/>
        </p:nvSpPr>
        <p:spPr>
          <a:xfrm>
            <a:off x="1649811" y="3839897"/>
            <a:ext cx="1274741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 defTabSz="685800"/>
            <a:r>
              <a:rPr lang="en-US" sz="2400" b="1">
                <a:solidFill>
                  <a:srgbClr val="F7941E"/>
                </a:solidFill>
                <a:latin typeface="Calibri"/>
                <a:ea typeface="Calibri"/>
                <a:cs typeface="Calibri"/>
                <a:sym typeface="Calibri"/>
              </a:rPr>
              <a:t>kitchen</a:t>
            </a:r>
            <a:endParaRPr sz="2400" b="1">
              <a:solidFill>
                <a:srgbClr val="F7941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385;p23">
            <a:extLst>
              <a:ext uri="{FF2B5EF4-FFF2-40B4-BE49-F238E27FC236}">
                <a16:creationId xmlns:a16="http://schemas.microsoft.com/office/drawing/2014/main" id="{39DCCF23-E9D5-3173-FF2E-B263AD97F974}"/>
              </a:ext>
            </a:extLst>
          </p:cNvPr>
          <p:cNvSpPr txBox="1"/>
          <p:nvPr/>
        </p:nvSpPr>
        <p:spPr>
          <a:xfrm>
            <a:off x="6092422" y="3483611"/>
            <a:ext cx="1313344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 defTabSz="685800"/>
            <a:r>
              <a:rPr lang="en-US" sz="2400" b="1" dirty="0">
                <a:solidFill>
                  <a:srgbClr val="00A9A5"/>
                </a:solidFill>
                <a:latin typeface="Calibri"/>
                <a:ea typeface="Calibri"/>
                <a:cs typeface="Calibri"/>
                <a:sym typeface="Calibri"/>
              </a:rPr>
              <a:t>jogging</a:t>
            </a:r>
            <a:endParaRPr sz="2400" b="1" dirty="0">
              <a:solidFill>
                <a:srgbClr val="00A9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386;p23">
            <a:extLst>
              <a:ext uri="{FF2B5EF4-FFF2-40B4-BE49-F238E27FC236}">
                <a16:creationId xmlns:a16="http://schemas.microsoft.com/office/drawing/2014/main" id="{117C4E79-C74D-A436-F062-F8BA496ABACC}"/>
              </a:ext>
            </a:extLst>
          </p:cNvPr>
          <p:cNvSpPr txBox="1"/>
          <p:nvPr/>
        </p:nvSpPr>
        <p:spPr>
          <a:xfrm>
            <a:off x="5961569" y="3841461"/>
            <a:ext cx="1575051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 defTabSz="685800"/>
            <a:r>
              <a:rPr lang="en-US" sz="2400" b="1" dirty="0">
                <a:solidFill>
                  <a:srgbClr val="00A9A5"/>
                </a:solidFill>
                <a:latin typeface="Calibri"/>
                <a:ea typeface="Calibri"/>
                <a:cs typeface="Calibri"/>
                <a:sym typeface="Calibri"/>
              </a:rPr>
              <a:t>originate</a:t>
            </a:r>
            <a:endParaRPr sz="2400" b="1" dirty="0">
              <a:solidFill>
                <a:srgbClr val="00A9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387;p23">
            <a:extLst>
              <a:ext uri="{FF2B5EF4-FFF2-40B4-BE49-F238E27FC236}">
                <a16:creationId xmlns:a16="http://schemas.microsoft.com/office/drawing/2014/main" id="{6AC00B22-881A-6711-F88A-305ED535E16A}"/>
              </a:ext>
            </a:extLst>
          </p:cNvPr>
          <p:cNvSpPr txBox="1"/>
          <p:nvPr/>
        </p:nvSpPr>
        <p:spPr>
          <a:xfrm>
            <a:off x="6315218" y="4192194"/>
            <a:ext cx="867752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 defTabSz="685800"/>
            <a:r>
              <a:rPr lang="en-US" sz="2400" b="1" dirty="0">
                <a:solidFill>
                  <a:srgbClr val="00A9A5"/>
                </a:solidFill>
                <a:latin typeface="Calibri"/>
                <a:ea typeface="Calibri"/>
                <a:cs typeface="Calibri"/>
                <a:sym typeface="Calibri"/>
              </a:rPr>
              <a:t>jeep</a:t>
            </a:r>
            <a:endParaRPr sz="2400" b="1" dirty="0">
              <a:solidFill>
                <a:srgbClr val="00A9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388;p23">
            <a:extLst>
              <a:ext uri="{FF2B5EF4-FFF2-40B4-BE49-F238E27FC236}">
                <a16:creationId xmlns:a16="http://schemas.microsoft.com/office/drawing/2014/main" id="{74323E45-7C06-FF2F-A9A6-8D60E62BE5AD}"/>
              </a:ext>
            </a:extLst>
          </p:cNvPr>
          <p:cNvSpPr txBox="1"/>
          <p:nvPr/>
        </p:nvSpPr>
        <p:spPr>
          <a:xfrm>
            <a:off x="1658544" y="4192194"/>
            <a:ext cx="1231380" cy="438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 defTabSz="685800"/>
            <a:r>
              <a:rPr lang="en-US" sz="2400" b="1">
                <a:solidFill>
                  <a:srgbClr val="F7941E"/>
                </a:solidFill>
                <a:latin typeface="Calibri"/>
                <a:ea typeface="Calibri"/>
                <a:cs typeface="Calibri"/>
                <a:sym typeface="Calibri"/>
              </a:rPr>
              <a:t>picture</a:t>
            </a:r>
            <a:endParaRPr sz="2400" b="1">
              <a:solidFill>
                <a:srgbClr val="F7941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77392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53"/>
          <p:cNvSpPr txBox="1">
            <a:spLocks noGrp="1"/>
          </p:cNvSpPr>
          <p:nvPr>
            <p:ph type="title"/>
          </p:nvPr>
        </p:nvSpPr>
        <p:spPr>
          <a:xfrm>
            <a:off x="2314295" y="352966"/>
            <a:ext cx="41322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>
                <a:latin typeface="Segoe Print" panose="02000800000000000000" pitchFamily="2" charset="0"/>
              </a:rPr>
              <a:t>Wrap up</a:t>
            </a:r>
            <a:endParaRPr sz="4400" dirty="0">
              <a:latin typeface="Segoe Print" panose="020008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0F506A-8E92-2D90-FF24-05E067671D86}"/>
              </a:ext>
            </a:extLst>
          </p:cNvPr>
          <p:cNvSpPr txBox="1"/>
          <p:nvPr/>
        </p:nvSpPr>
        <p:spPr>
          <a:xfrm>
            <a:off x="2475431" y="1634480"/>
            <a:ext cx="30160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500" dirty="0">
                <a:solidFill>
                  <a:schemeClr val="tx1"/>
                </a:solidFill>
                <a:latin typeface="Pangolin" pitchFamily="2" charset="77"/>
              </a:rPr>
              <a:t>1. </a:t>
            </a:r>
            <a:r>
              <a:rPr lang="en-US" sz="2500" dirty="0" err="1">
                <a:solidFill>
                  <a:schemeClr val="tx1"/>
                </a:solidFill>
                <a:latin typeface="Pangolin" pitchFamily="2" charset="77"/>
              </a:rPr>
              <a:t>Bài</a:t>
            </a:r>
            <a:r>
              <a:rPr lang="en-US" sz="2500" dirty="0">
                <a:solidFill>
                  <a:schemeClr val="tx1"/>
                </a:solidFill>
                <a:latin typeface="Pangolin" pitchFamily="2" charset="77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Pangolin" pitchFamily="2" charset="77"/>
              </a:rPr>
              <a:t>thi</a:t>
            </a:r>
            <a:r>
              <a:rPr lang="en-US" sz="2500" dirty="0">
                <a:solidFill>
                  <a:schemeClr val="tx1"/>
                </a:solidFill>
                <a:latin typeface="Pangolin" pitchFamily="2" charset="77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Pangolin" pitchFamily="2" charset="77"/>
              </a:rPr>
              <a:t>đầu</a:t>
            </a:r>
            <a:r>
              <a:rPr lang="en-US" sz="2500" dirty="0">
                <a:solidFill>
                  <a:schemeClr val="tx1"/>
                </a:solidFill>
                <a:latin typeface="Pangolin" pitchFamily="2" charset="77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Pangolin" pitchFamily="2" charset="77"/>
              </a:rPr>
              <a:t>vào</a:t>
            </a:r>
            <a:endParaRPr lang="en-VN" sz="2500" dirty="0">
              <a:solidFill>
                <a:schemeClr val="tx1"/>
              </a:solidFill>
              <a:latin typeface="Pangolin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343D4B-C280-BB90-A99B-7CA386B1CD76}"/>
              </a:ext>
            </a:extLst>
          </p:cNvPr>
          <p:cNvSpPr txBox="1"/>
          <p:nvPr/>
        </p:nvSpPr>
        <p:spPr>
          <a:xfrm>
            <a:off x="2475431" y="2325067"/>
            <a:ext cx="30160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500" dirty="0">
                <a:solidFill>
                  <a:schemeClr val="tx1"/>
                </a:solidFill>
                <a:latin typeface="Pangolin" pitchFamily="2" charset="77"/>
              </a:rPr>
              <a:t>2. </a:t>
            </a:r>
            <a:r>
              <a:rPr lang="en-US" sz="2500" dirty="0">
                <a:solidFill>
                  <a:schemeClr val="tx1"/>
                </a:solidFill>
                <a:latin typeface="Pangolin" pitchFamily="2" charset="77"/>
              </a:rPr>
              <a:t>C</a:t>
            </a:r>
            <a:r>
              <a:rPr lang="en-VN" sz="2500" dirty="0">
                <a:solidFill>
                  <a:schemeClr val="tx1"/>
                </a:solidFill>
                <a:latin typeface="Pangolin" pitchFamily="2" charset="77"/>
              </a:rPr>
              <a:t>ơ sở vật chất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9C0B14-FE62-CE32-4A4C-E20F23A50366}"/>
              </a:ext>
            </a:extLst>
          </p:cNvPr>
          <p:cNvSpPr txBox="1"/>
          <p:nvPr/>
        </p:nvSpPr>
        <p:spPr>
          <a:xfrm>
            <a:off x="2475430" y="3015654"/>
            <a:ext cx="39304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500" dirty="0">
                <a:solidFill>
                  <a:schemeClr val="tx1"/>
                </a:solidFill>
                <a:latin typeface="Pangolin" pitchFamily="2" charset="77"/>
              </a:rPr>
              <a:t>3. Hoạt động ngoài trời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937B77-2F93-BE61-E469-5832BF819F07}"/>
              </a:ext>
            </a:extLst>
          </p:cNvPr>
          <p:cNvSpPr txBox="1"/>
          <p:nvPr/>
        </p:nvSpPr>
        <p:spPr>
          <a:xfrm>
            <a:off x="2475431" y="3706241"/>
            <a:ext cx="30160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500" dirty="0">
                <a:solidFill>
                  <a:schemeClr val="tx1"/>
                </a:solidFill>
                <a:latin typeface="Pangolin" pitchFamily="2" charset="77"/>
              </a:rPr>
              <a:t>4. Bài thi giữa kì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C27477-E50D-9EE3-61CE-DA069DEDD7AB}"/>
              </a:ext>
            </a:extLst>
          </p:cNvPr>
          <p:cNvSpPr txBox="1"/>
          <p:nvPr/>
        </p:nvSpPr>
        <p:spPr>
          <a:xfrm>
            <a:off x="2475431" y="4396828"/>
            <a:ext cx="30160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500" dirty="0">
                <a:solidFill>
                  <a:schemeClr val="tx1"/>
                </a:solidFill>
                <a:latin typeface="Pangolin" pitchFamily="2" charset="77"/>
              </a:rPr>
              <a:t>5. Trường chuyên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A3C14B-056F-9D21-42A2-8998F0BFEF5C}"/>
              </a:ext>
            </a:extLst>
          </p:cNvPr>
          <p:cNvSpPr txBox="1"/>
          <p:nvPr/>
        </p:nvSpPr>
        <p:spPr>
          <a:xfrm>
            <a:off x="3029176" y="1020113"/>
            <a:ext cx="5515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800" b="1" dirty="0">
                <a:solidFill>
                  <a:srgbClr val="0070C0"/>
                </a:solidFill>
                <a:latin typeface="Franklin Gothic Medium" panose="020B0603020102020204" pitchFamily="34" charset="0"/>
              </a:rPr>
              <a:t>Translate the vocabulary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BE78E9-9555-1467-2F0C-AB9304AB5995}"/>
              </a:ext>
            </a:extLst>
          </p:cNvPr>
          <p:cNvSpPr txBox="1"/>
          <p:nvPr/>
        </p:nvSpPr>
        <p:spPr>
          <a:xfrm>
            <a:off x="5868871" y="1584399"/>
            <a:ext cx="3016024" cy="477054"/>
          </a:xfrm>
          <a:prstGeom prst="rect">
            <a:avLst/>
          </a:prstGeom>
          <a:solidFill>
            <a:srgbClr val="FFE685"/>
          </a:solidFill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chemeClr val="accent5">
                    <a:lumMod val="75000"/>
                  </a:schemeClr>
                </a:solidFill>
                <a:latin typeface="Pangolin" pitchFamily="2" charset="77"/>
              </a:rPr>
              <a:t>entrance exam</a:t>
            </a:r>
            <a:endParaRPr lang="en-VN" sz="2500" dirty="0">
              <a:solidFill>
                <a:schemeClr val="accent5">
                  <a:lumMod val="75000"/>
                </a:schemeClr>
              </a:solidFill>
              <a:latin typeface="Pangolin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B5C5297-FD9D-ABB8-9645-99F11DB83966}"/>
              </a:ext>
            </a:extLst>
          </p:cNvPr>
          <p:cNvSpPr txBox="1"/>
          <p:nvPr/>
        </p:nvSpPr>
        <p:spPr>
          <a:xfrm>
            <a:off x="5868871" y="2315919"/>
            <a:ext cx="3016024" cy="477054"/>
          </a:xfrm>
          <a:prstGeom prst="rect">
            <a:avLst/>
          </a:prstGeom>
          <a:solidFill>
            <a:srgbClr val="FFE685"/>
          </a:solidFill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chemeClr val="accent5">
                    <a:lumMod val="75000"/>
                  </a:schemeClr>
                </a:solidFill>
                <a:latin typeface="Pangolin" pitchFamily="2" charset="77"/>
              </a:rPr>
              <a:t>school facility</a:t>
            </a:r>
            <a:endParaRPr lang="en-VN" sz="2500" dirty="0">
              <a:solidFill>
                <a:schemeClr val="accent5">
                  <a:lumMod val="75000"/>
                </a:schemeClr>
              </a:solidFill>
              <a:latin typeface="Pangolin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FA5ADBF-67A4-1548-3F5E-0AAD83EA8F59}"/>
              </a:ext>
            </a:extLst>
          </p:cNvPr>
          <p:cNvSpPr txBox="1"/>
          <p:nvPr/>
        </p:nvSpPr>
        <p:spPr>
          <a:xfrm>
            <a:off x="5858711" y="3016959"/>
            <a:ext cx="3016024" cy="477054"/>
          </a:xfrm>
          <a:prstGeom prst="rect">
            <a:avLst/>
          </a:prstGeom>
          <a:solidFill>
            <a:srgbClr val="FFE685"/>
          </a:solidFill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chemeClr val="accent5">
                    <a:lumMod val="75000"/>
                  </a:schemeClr>
                </a:solidFill>
                <a:latin typeface="Pangolin" pitchFamily="2" charset="77"/>
              </a:rPr>
              <a:t>outdoor </a:t>
            </a:r>
            <a:r>
              <a:rPr lang="en-US" sz="2500" dirty="0" err="1">
                <a:solidFill>
                  <a:schemeClr val="accent5">
                    <a:lumMod val="75000"/>
                  </a:schemeClr>
                </a:solidFill>
                <a:latin typeface="Pangolin" pitchFamily="2" charset="77"/>
              </a:rPr>
              <a:t>activitiy</a:t>
            </a:r>
            <a:endParaRPr lang="en-VN" sz="2500" dirty="0">
              <a:solidFill>
                <a:schemeClr val="accent5">
                  <a:lumMod val="75000"/>
                </a:schemeClr>
              </a:solidFill>
              <a:latin typeface="Pangolin" pitchFamily="2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5599FF2-9DC0-9618-7926-1EE68ECE5235}"/>
              </a:ext>
            </a:extLst>
          </p:cNvPr>
          <p:cNvSpPr txBox="1"/>
          <p:nvPr/>
        </p:nvSpPr>
        <p:spPr>
          <a:xfrm>
            <a:off x="5879031" y="3707839"/>
            <a:ext cx="3016024" cy="477054"/>
          </a:xfrm>
          <a:prstGeom prst="rect">
            <a:avLst/>
          </a:prstGeom>
          <a:solidFill>
            <a:srgbClr val="FFE685"/>
          </a:solidFill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chemeClr val="accent5">
                    <a:lumMod val="75000"/>
                  </a:schemeClr>
                </a:solidFill>
                <a:latin typeface="Pangolin" pitchFamily="2" charset="77"/>
              </a:rPr>
              <a:t>midterm test</a:t>
            </a:r>
            <a:endParaRPr lang="en-VN" sz="2500" dirty="0">
              <a:solidFill>
                <a:schemeClr val="accent5">
                  <a:lumMod val="75000"/>
                </a:schemeClr>
              </a:solidFill>
              <a:latin typeface="Pangolin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C20877-A81E-6150-1755-0341F11FFD2D}"/>
              </a:ext>
            </a:extLst>
          </p:cNvPr>
          <p:cNvSpPr txBox="1"/>
          <p:nvPr/>
        </p:nvSpPr>
        <p:spPr>
          <a:xfrm>
            <a:off x="5879031" y="4439359"/>
            <a:ext cx="3016024" cy="477054"/>
          </a:xfrm>
          <a:prstGeom prst="rect">
            <a:avLst/>
          </a:prstGeom>
          <a:solidFill>
            <a:srgbClr val="FFE685"/>
          </a:solidFill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chemeClr val="accent5">
                    <a:lumMod val="75000"/>
                  </a:schemeClr>
                </a:solidFill>
                <a:latin typeface="Pangolin" pitchFamily="2" charset="77"/>
              </a:rPr>
              <a:t>gifted school</a:t>
            </a:r>
            <a:endParaRPr lang="en-VN" sz="2500" dirty="0">
              <a:solidFill>
                <a:schemeClr val="accent5">
                  <a:lumMod val="75000"/>
                </a:schemeClr>
              </a:solidFill>
              <a:latin typeface="Pangolin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0256827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12" grpId="0"/>
      <p:bldP spid="13" grpId="0"/>
      <p:bldP spid="14" grpId="1" animBg="1"/>
      <p:bldP spid="15" grpId="1" animBg="1"/>
      <p:bldP spid="16" grpId="1" animBg="1"/>
      <p:bldP spid="17" grpId="1" animBg="1"/>
      <p:bldP spid="18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53"/>
          <p:cNvSpPr txBox="1">
            <a:spLocks noGrp="1"/>
          </p:cNvSpPr>
          <p:nvPr>
            <p:ph type="title"/>
          </p:nvPr>
        </p:nvSpPr>
        <p:spPr>
          <a:xfrm>
            <a:off x="2314295" y="352966"/>
            <a:ext cx="41322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>
                <a:latin typeface="Segoe Print" panose="02000800000000000000" pitchFamily="2" charset="0"/>
              </a:rPr>
              <a:t>Wrap up</a:t>
            </a:r>
            <a:endParaRPr sz="4400" dirty="0">
              <a:latin typeface="Segoe Print" panose="020008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A3C14B-056F-9D21-42A2-8998F0BFEF5C}"/>
              </a:ext>
            </a:extLst>
          </p:cNvPr>
          <p:cNvSpPr txBox="1"/>
          <p:nvPr/>
        </p:nvSpPr>
        <p:spPr>
          <a:xfrm>
            <a:off x="3019016" y="1162353"/>
            <a:ext cx="5515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Franklin Gothic Medium" panose="020B0603020102020204" pitchFamily="34" charset="0"/>
                <a:cs typeface="Arial"/>
                <a:sym typeface="Arial"/>
              </a:rPr>
              <a:t>F</a:t>
            </a:r>
            <a:r>
              <a:rPr kumimoji="0" lang="en-VN" sz="2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Franklin Gothic Medium" panose="020B0603020102020204" pitchFamily="34" charset="0"/>
                <a:cs typeface="Arial"/>
                <a:sym typeface="Arial"/>
              </a:rPr>
              <a:t>ind the different</a:t>
            </a:r>
            <a:r>
              <a:rPr kumimoji="0" lang="en-VN" sz="2800" b="1" i="0" u="none" strike="noStrike" kern="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Franklin Gothic Medium" panose="020B0603020102020204" pitchFamily="34" charset="0"/>
                <a:cs typeface="Arial"/>
                <a:sym typeface="Arial"/>
              </a:rPr>
              <a:t> sound</a:t>
            </a:r>
            <a:endParaRPr kumimoji="0" lang="en-VN" sz="2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Franklin Gothic Medium" panose="020B0603020102020204" pitchFamily="34" charset="0"/>
              <a:cs typeface="Arial"/>
              <a:sym typeface="Arial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21DBDCF-9DEE-B4B7-7F82-6178304BE38F}"/>
              </a:ext>
            </a:extLst>
          </p:cNvPr>
          <p:cNvSpPr txBox="1"/>
          <p:nvPr/>
        </p:nvSpPr>
        <p:spPr>
          <a:xfrm>
            <a:off x="2434791" y="2073181"/>
            <a:ext cx="3016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Pangolin" pitchFamily="2" charset="77"/>
              </a:rPr>
              <a:t>A. </a:t>
            </a:r>
            <a:r>
              <a:rPr lang="en-US" sz="2800" u="sng" dirty="0">
                <a:solidFill>
                  <a:schemeClr val="tx1"/>
                </a:solidFill>
                <a:latin typeface="Pangolin" pitchFamily="2" charset="77"/>
              </a:rPr>
              <a:t>g</a:t>
            </a:r>
            <a:r>
              <a:rPr lang="en-US" sz="2800" dirty="0">
                <a:solidFill>
                  <a:schemeClr val="tx1"/>
                </a:solidFill>
                <a:latin typeface="Pangolin" pitchFamily="2" charset="77"/>
              </a:rPr>
              <a:t>iraffe</a:t>
            </a:r>
            <a:endParaRPr lang="en-VN" sz="2800" dirty="0">
              <a:solidFill>
                <a:schemeClr val="tx1"/>
              </a:solidFill>
              <a:latin typeface="Pangolin" pitchFamily="2" charset="7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CF00A8-7E24-023A-C1F0-FF50D227851F}"/>
              </a:ext>
            </a:extLst>
          </p:cNvPr>
          <p:cNvSpPr txBox="1"/>
          <p:nvPr/>
        </p:nvSpPr>
        <p:spPr>
          <a:xfrm>
            <a:off x="3430471" y="2844437"/>
            <a:ext cx="3016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Pangolin" pitchFamily="2" charset="77"/>
              </a:rPr>
              <a:t>B. </a:t>
            </a:r>
            <a:r>
              <a:rPr lang="en-US" sz="2800" u="sng" dirty="0">
                <a:solidFill>
                  <a:schemeClr val="tx1"/>
                </a:solidFill>
                <a:latin typeface="Pangolin" pitchFamily="2" charset="77"/>
              </a:rPr>
              <a:t>g</a:t>
            </a:r>
            <a:r>
              <a:rPr lang="en-US" sz="2800" dirty="0">
                <a:solidFill>
                  <a:schemeClr val="tx1"/>
                </a:solidFill>
                <a:latin typeface="Pangolin" pitchFamily="2" charset="77"/>
              </a:rPr>
              <a:t>eography</a:t>
            </a:r>
            <a:endParaRPr lang="en-VN" sz="2800" dirty="0">
              <a:solidFill>
                <a:schemeClr val="tx1"/>
              </a:solidFill>
              <a:latin typeface="Pangolin" pitchFamily="2" charset="77"/>
            </a:endParaRPr>
          </a:p>
        </p:txBody>
      </p:sp>
      <p:sp>
        <p:nvSpPr>
          <p:cNvPr id="23" name="TextBox 6">
            <a:extLst>
              <a:ext uri="{FF2B5EF4-FFF2-40B4-BE49-F238E27FC236}">
                <a16:creationId xmlns:a16="http://schemas.microsoft.com/office/drawing/2014/main" id="{03C52E1E-A0D5-303B-FF86-39F19739F68F}"/>
              </a:ext>
            </a:extLst>
          </p:cNvPr>
          <p:cNvSpPr txBox="1"/>
          <p:nvPr/>
        </p:nvSpPr>
        <p:spPr>
          <a:xfrm>
            <a:off x="4035240" y="2062784"/>
            <a:ext cx="1616284" cy="4930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30"/>
              </a:lnSpc>
              <a:buClrTx/>
            </a:pPr>
            <a:r>
              <a:rPr lang="en-US" sz="2800" kern="1200" dirty="0">
                <a:solidFill>
                  <a:schemeClr val="bg2"/>
                </a:solidFill>
                <a:latin typeface="Calibri"/>
                <a:ea typeface="+mn-ea"/>
                <a:cs typeface="+mn-cs"/>
              </a:rPr>
              <a:t>/</a:t>
            </a:r>
            <a:r>
              <a:rPr lang="en-US" sz="2800" b="1" kern="1200" dirty="0" err="1">
                <a:solidFill>
                  <a:schemeClr val="accent5">
                    <a:lumMod val="75000"/>
                  </a:schemeClr>
                </a:solidFill>
                <a:latin typeface="Calibri"/>
                <a:ea typeface="+mn-ea"/>
                <a:cs typeface="+mn-cs"/>
              </a:rPr>
              <a:t>dʒ</a:t>
            </a:r>
            <a:r>
              <a:rPr lang="en-US" sz="2800" kern="1200" dirty="0" err="1">
                <a:solidFill>
                  <a:schemeClr val="bg2"/>
                </a:solidFill>
                <a:latin typeface="Calibri"/>
                <a:ea typeface="+mn-ea"/>
                <a:cs typeface="+mn-cs"/>
              </a:rPr>
              <a:t>əˈrɑːf</a:t>
            </a:r>
            <a:r>
              <a:rPr lang="en-US" sz="2800" kern="1200" dirty="0">
                <a:solidFill>
                  <a:schemeClr val="bg2"/>
                </a:solidFill>
                <a:latin typeface="Calibri"/>
                <a:ea typeface="+mn-ea"/>
                <a:cs typeface="+mn-cs"/>
              </a:rPr>
              <a:t>/</a:t>
            </a:r>
          </a:p>
        </p:txBody>
      </p:sp>
      <p:sp>
        <p:nvSpPr>
          <p:cNvPr id="24" name="TextBox 6">
            <a:extLst>
              <a:ext uri="{FF2B5EF4-FFF2-40B4-BE49-F238E27FC236}">
                <a16:creationId xmlns:a16="http://schemas.microsoft.com/office/drawing/2014/main" id="{7825A127-D101-33BA-A010-AF5CA072170C}"/>
              </a:ext>
            </a:extLst>
          </p:cNvPr>
          <p:cNvSpPr txBox="1"/>
          <p:nvPr/>
        </p:nvSpPr>
        <p:spPr>
          <a:xfrm>
            <a:off x="5481275" y="2829788"/>
            <a:ext cx="1983595" cy="4794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30"/>
              </a:lnSpc>
              <a:buClrTx/>
            </a:pPr>
            <a:r>
              <a:rPr lang="en-US" sz="2800" kern="1200" dirty="0">
                <a:solidFill>
                  <a:schemeClr val="bg2"/>
                </a:solidFill>
                <a:latin typeface="Calibri"/>
                <a:ea typeface="+mn-ea"/>
                <a:cs typeface="+mn-cs"/>
              </a:rPr>
              <a:t>/</a:t>
            </a:r>
            <a:r>
              <a:rPr lang="en-US" sz="2800" b="1" kern="1200" dirty="0" err="1">
                <a:solidFill>
                  <a:schemeClr val="accent5">
                    <a:lumMod val="75000"/>
                  </a:schemeClr>
                </a:solidFill>
                <a:latin typeface="Calibri"/>
                <a:ea typeface="+mn-ea"/>
                <a:cs typeface="+mn-cs"/>
              </a:rPr>
              <a:t>dʒ</a:t>
            </a:r>
            <a:r>
              <a:rPr lang="en-US" sz="2800" kern="1200" dirty="0" err="1">
                <a:solidFill>
                  <a:schemeClr val="bg2"/>
                </a:solidFill>
                <a:latin typeface="Calibri"/>
                <a:ea typeface="+mn-ea"/>
                <a:cs typeface="+mn-cs"/>
              </a:rPr>
              <a:t>iˈɒɡrəfi</a:t>
            </a:r>
            <a:r>
              <a:rPr lang="en-US" sz="2800" kern="1200" dirty="0">
                <a:solidFill>
                  <a:schemeClr val="bg2"/>
                </a:solidFill>
                <a:latin typeface="Calibri"/>
                <a:ea typeface="+mn-ea"/>
                <a:cs typeface="+mn-cs"/>
              </a:rPr>
              <a:t>/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FCBEA4F-1E5A-FC83-D891-68DE568C2518}"/>
              </a:ext>
            </a:extLst>
          </p:cNvPr>
          <p:cNvSpPr/>
          <p:nvPr/>
        </p:nvSpPr>
        <p:spPr>
          <a:xfrm>
            <a:off x="4380395" y="3633849"/>
            <a:ext cx="1860004" cy="629987"/>
          </a:xfrm>
          <a:prstGeom prst="roundRect">
            <a:avLst/>
          </a:prstGeom>
          <a:solidFill>
            <a:srgbClr val="FFE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81B4A53-6B00-8F17-C036-A31A8660173F}"/>
              </a:ext>
            </a:extLst>
          </p:cNvPr>
          <p:cNvSpPr txBox="1"/>
          <p:nvPr/>
        </p:nvSpPr>
        <p:spPr>
          <a:xfrm>
            <a:off x="4460493" y="3740616"/>
            <a:ext cx="3016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Pangolin" pitchFamily="2" charset="77"/>
              </a:rPr>
              <a:t>C. </a:t>
            </a:r>
            <a:r>
              <a:rPr lang="en-US" sz="2800" u="sng" dirty="0">
                <a:solidFill>
                  <a:schemeClr val="tx1"/>
                </a:solidFill>
                <a:latin typeface="Pangolin" pitchFamily="2" charset="77"/>
              </a:rPr>
              <a:t>g</a:t>
            </a:r>
            <a:r>
              <a:rPr lang="en-US" sz="2800" dirty="0">
                <a:solidFill>
                  <a:schemeClr val="tx1"/>
                </a:solidFill>
                <a:latin typeface="Pangolin" pitchFamily="2" charset="77"/>
              </a:rPr>
              <a:t>oggles</a:t>
            </a:r>
            <a:endParaRPr lang="en-VN" sz="2800" dirty="0">
              <a:solidFill>
                <a:schemeClr val="tx1"/>
              </a:solidFill>
              <a:latin typeface="Pangolin" pitchFamily="2" charset="77"/>
            </a:endParaRPr>
          </a:p>
        </p:txBody>
      </p:sp>
      <p:sp>
        <p:nvSpPr>
          <p:cNvPr id="29" name="TextBox 6">
            <a:extLst>
              <a:ext uri="{FF2B5EF4-FFF2-40B4-BE49-F238E27FC236}">
                <a16:creationId xmlns:a16="http://schemas.microsoft.com/office/drawing/2014/main" id="{3DD6875F-8BD9-1A1B-6F7F-47E8F9B69386}"/>
              </a:ext>
            </a:extLst>
          </p:cNvPr>
          <p:cNvSpPr txBox="1"/>
          <p:nvPr/>
        </p:nvSpPr>
        <p:spPr>
          <a:xfrm>
            <a:off x="6240399" y="3744188"/>
            <a:ext cx="1983595" cy="4794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30"/>
              </a:lnSpc>
              <a:buClrTx/>
            </a:pPr>
            <a:r>
              <a:rPr lang="en-US" sz="2800" kern="1200" dirty="0">
                <a:solidFill>
                  <a:schemeClr val="bg2"/>
                </a:solidFill>
                <a:latin typeface="Calibri"/>
                <a:ea typeface="+mn-ea"/>
                <a:cs typeface="+mn-cs"/>
              </a:rPr>
              <a:t>/</a:t>
            </a:r>
            <a:r>
              <a:rPr lang="en-US" sz="2800" b="1" kern="1200" dirty="0">
                <a:solidFill>
                  <a:schemeClr val="accent5">
                    <a:lumMod val="75000"/>
                  </a:schemeClr>
                </a:solidFill>
                <a:latin typeface="Calibri"/>
                <a:ea typeface="+mn-ea"/>
                <a:cs typeface="+mn-cs"/>
              </a:rPr>
              <a:t>ˈ</a:t>
            </a:r>
            <a:r>
              <a:rPr lang="en-US" sz="2800" b="1" kern="1200" dirty="0" err="1">
                <a:solidFill>
                  <a:schemeClr val="accent5">
                    <a:lumMod val="75000"/>
                  </a:schemeClr>
                </a:solidFill>
                <a:latin typeface="Calibri"/>
                <a:ea typeface="+mn-ea"/>
                <a:cs typeface="+mn-cs"/>
              </a:rPr>
              <a:t>ɡ</a:t>
            </a:r>
            <a:r>
              <a:rPr lang="en-US" sz="2800" kern="1200" dirty="0" err="1">
                <a:solidFill>
                  <a:schemeClr val="tx1"/>
                </a:solidFill>
                <a:latin typeface="Calibri"/>
                <a:ea typeface="+mn-ea"/>
                <a:cs typeface="+mn-cs"/>
              </a:rPr>
              <a:t>ɒɡəl</a:t>
            </a:r>
            <a:r>
              <a:rPr lang="en-US" sz="2800" kern="1200" dirty="0">
                <a:solidFill>
                  <a:schemeClr val="bg2"/>
                </a:solidFill>
                <a:latin typeface="Calibri"/>
                <a:ea typeface="+mn-ea"/>
                <a:cs typeface="+mn-cs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365822366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9" grpId="0"/>
      <p:bldP spid="20" grpId="0"/>
      <p:bldP spid="23" grpId="0"/>
      <p:bldP spid="24" grpId="0"/>
      <p:bldP spid="2" grpId="0" animBg="1"/>
      <p:bldP spid="28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44"/>
          <p:cNvSpPr txBox="1">
            <a:spLocks noGrp="1"/>
          </p:cNvSpPr>
          <p:nvPr>
            <p:ph type="title"/>
          </p:nvPr>
        </p:nvSpPr>
        <p:spPr>
          <a:xfrm>
            <a:off x="1648100" y="1698113"/>
            <a:ext cx="5847900" cy="10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Great work!</a:t>
            </a:r>
            <a:endParaRPr dirty="0"/>
          </a:p>
        </p:txBody>
      </p:sp>
      <p:sp>
        <p:nvSpPr>
          <p:cNvPr id="673" name="Google Shape;673;p44"/>
          <p:cNvSpPr txBox="1">
            <a:spLocks noGrp="1"/>
          </p:cNvSpPr>
          <p:nvPr>
            <p:ph type="subTitle" idx="1"/>
          </p:nvPr>
        </p:nvSpPr>
        <p:spPr>
          <a:xfrm>
            <a:off x="1648050" y="2987241"/>
            <a:ext cx="5847900" cy="4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See you next time</a:t>
            </a:r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681559603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Class Has Begun by Slidesgo">
  <a:themeElements>
    <a:clrScheme name="Simple Light">
      <a:dk1>
        <a:srgbClr val="26454D"/>
      </a:dk1>
      <a:lt1>
        <a:srgbClr val="FFFFFF"/>
      </a:lt1>
      <a:dk2>
        <a:srgbClr val="26454D"/>
      </a:dk2>
      <a:lt2>
        <a:srgbClr val="F1F1F1"/>
      </a:lt2>
      <a:accent1>
        <a:srgbClr val="FF9FA4"/>
      </a:accent1>
      <a:accent2>
        <a:srgbClr val="37D5DD"/>
      </a:accent2>
      <a:accent3>
        <a:srgbClr val="41A9B5"/>
      </a:accent3>
      <a:accent4>
        <a:srgbClr val="26454D"/>
      </a:accent4>
      <a:accent5>
        <a:srgbClr val="EE8385"/>
      </a:accent5>
      <a:accent6>
        <a:srgbClr val="37D5DD"/>
      </a:accent6>
      <a:hlink>
        <a:srgbClr val="26454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</TotalTime>
  <Words>672</Words>
  <Application>Microsoft Macintosh PowerPoint</Application>
  <PresentationFormat>On-screen Show (16:9)</PresentationFormat>
  <Paragraphs>172</Paragraphs>
  <Slides>15</Slides>
  <Notes>9</Notes>
  <HiddenSlides>0</HiddenSlides>
  <MMClips>20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7" baseType="lpstr">
      <vt:lpstr>Segoe Print</vt:lpstr>
      <vt:lpstr>Pacifico</vt:lpstr>
      <vt:lpstr>Calibri</vt:lpstr>
      <vt:lpstr>Franklin Gothic Medium</vt:lpstr>
      <vt:lpstr>Franklin Gothic Demi Cond</vt:lpstr>
      <vt:lpstr>Pangolin</vt:lpstr>
      <vt:lpstr>Arial</vt:lpstr>
      <vt:lpstr>Century Gothic</vt:lpstr>
      <vt:lpstr>Archivo Narrow</vt:lpstr>
      <vt:lpstr>Quicksand</vt:lpstr>
      <vt:lpstr>Montserrat</vt:lpstr>
      <vt:lpstr>Class Has Begun by Slidesgo</vt:lpstr>
      <vt:lpstr>Kim’s game</vt:lpstr>
      <vt:lpstr>PowerPoint Presentation</vt:lpstr>
      <vt:lpstr>Check your answer</vt:lpstr>
      <vt:lpstr>Unit 6 A day to a school</vt:lpstr>
      <vt:lpstr>Ex 1. Match the words in A with B to form phrases. (p. 61)</vt:lpstr>
      <vt:lpstr>Ex 2. Complete the sentences with the phrases in Task 1. </vt:lpstr>
      <vt:lpstr>PowerPoint Presentation</vt:lpstr>
      <vt:lpstr>Pronunciation</vt:lpstr>
      <vt:lpstr>PowerPoint Presentation</vt:lpstr>
      <vt:lpstr>Ex 4. Listen and repeat the words. Pay attention to /dʒ/ sound.</vt:lpstr>
      <vt:lpstr>Ex 4. Listen and repeat the words. Pay attention to /dʒ/ sound.</vt:lpstr>
      <vt:lpstr>PowerPoint Presentation</vt:lpstr>
      <vt:lpstr>Wrap up</vt:lpstr>
      <vt:lpstr>Wrap up</vt:lpstr>
      <vt:lpstr>Great work!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Contents of this template </dc:title>
  <cp:lastModifiedBy>Hanh Nguyen</cp:lastModifiedBy>
  <cp:revision>39</cp:revision>
  <dcterms:modified xsi:type="dcterms:W3CDTF">2022-08-29T08:30:18Z</dcterms:modified>
</cp:coreProperties>
</file>